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1"/>
  </p:sldMasterIdLst>
  <p:notesMasterIdLst>
    <p:notesMasterId r:id="rId9"/>
  </p:notesMasterIdLst>
  <p:handoutMasterIdLst>
    <p:handoutMasterId r:id="rId10"/>
  </p:handoutMasterIdLst>
  <p:sldIdLst>
    <p:sldId id="256" r:id="rId2"/>
    <p:sldId id="288" r:id="rId3"/>
    <p:sldId id="261" r:id="rId4"/>
    <p:sldId id="289" r:id="rId5"/>
    <p:sldId id="284" r:id="rId6"/>
    <p:sldId id="290" r:id="rId7"/>
    <p:sldId id="279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700"/>
    <a:srgbClr val="33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69012ECD-51FC-41F1-AA8D-1B2483CD663E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07" autoAdjust="0"/>
  </p:normalViewPr>
  <p:slideViewPr>
    <p:cSldViewPr snapToGrid="0">
      <p:cViewPr>
        <p:scale>
          <a:sx n="81" d="100"/>
          <a:sy n="81" d="100"/>
        </p:scale>
        <p:origin x="316" y="408"/>
      </p:cViewPr>
      <p:guideLst/>
    </p:cSldViewPr>
  </p:slideViewPr>
  <p:outlineViewPr>
    <p:cViewPr>
      <p:scale>
        <a:sx n="33" d="100"/>
        <a:sy n="33" d="100"/>
      </p:scale>
      <p:origin x="0" y="-1739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3341"/>
    </p:cViewPr>
  </p:sorterViewPr>
  <p:notesViewPr>
    <p:cSldViewPr snapToGrid="0">
      <p:cViewPr>
        <p:scale>
          <a:sx n="50" d="100"/>
          <a:sy n="50" d="100"/>
        </p:scale>
        <p:origin x="2640" y="33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76F666D-E0C2-435B-BAA8-9287F9E5D38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FEBCAF-CB3F-4928-91AA-D61472F880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1077DB-935E-4A0A-947A-D283B9F9F452}" type="datetimeFigureOut">
              <a:rPr lang="en-US" smtClean="0"/>
              <a:t>3/23/2020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256698-63C6-4CCC-81CB-EA5604C30F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467FDA-05D7-4760-A373-5D6AEAAF427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2C0B10-7CAE-41E4-AB02-7E8B1FF2B89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75375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8F815A-5A10-42A8-9FEC-3938D2D9BA48}" type="datetimeFigureOut">
              <a:rPr lang="en-US" noProof="0" smtClean="0"/>
              <a:t>3/23/2020</a:t>
            </a:fld>
            <a:endParaRPr lang="en-US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649DAF-093F-4482-AA38-346E9A2DEE94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3568136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649DAF-093F-4482-AA38-346E9A2DEE94}" type="slidenum">
              <a:rPr lang="en-US" noProof="0" smtClean="0"/>
              <a:t>1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1213935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649DAF-093F-4482-AA38-346E9A2DEE94}" type="slidenum">
              <a:rPr lang="en-US" noProof="0" smtClean="0"/>
              <a:t>2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7193662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649DAF-093F-4482-AA38-346E9A2DEE94}" type="slidenum">
              <a:rPr lang="en-US" noProof="0" smtClean="0"/>
              <a:t>3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6892645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649DAF-093F-4482-AA38-346E9A2DEE94}" type="slidenum">
              <a:rPr lang="en-US" noProof="0" smtClean="0"/>
              <a:t>4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1712229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649DAF-093F-4482-AA38-346E9A2DEE94}" type="slidenum">
              <a:rPr lang="en-US" noProof="0" smtClean="0"/>
              <a:t>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693404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649DAF-093F-4482-AA38-346E9A2DEE94}" type="slidenum">
              <a:rPr lang="en-US" noProof="0" smtClean="0"/>
              <a:t>6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13935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649DAF-093F-4482-AA38-346E9A2DEE94}" type="slidenum">
              <a:rPr lang="en-US" noProof="0" smtClean="0"/>
              <a:t>7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430957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6BC25646-06FC-4B3E-A74E-268EB8AEA60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6715" y="86714"/>
            <a:ext cx="12018572" cy="6684572"/>
          </a:xfrm>
          <a:solidFill>
            <a:schemeClr val="bg1">
              <a:lumMod val="85000"/>
            </a:schemeClr>
          </a:solidFill>
        </p:spPr>
        <p:txBody>
          <a:bodyPr lIns="360000" tIns="360000"/>
          <a:lstStyle>
            <a:lvl1pPr marL="0" indent="0">
              <a:buNone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Image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1768422"/>
            <a:ext cx="6840000" cy="2387600"/>
          </a:xfrm>
          <a:solidFill>
            <a:schemeClr val="tx1">
              <a:alpha val="80000"/>
            </a:schemeClr>
          </a:solidFill>
        </p:spPr>
        <p:txBody>
          <a:bodyPr lIns="432000" rIns="432000" bIns="144000" anchor="b"/>
          <a:lstStyle>
            <a:lvl1pPr algn="l">
              <a:defRPr sz="4200" spc="-15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</a:t>
            </a:r>
            <a:br>
              <a:rPr lang="en-US" noProof="0"/>
            </a:br>
            <a:r>
              <a:rPr lang="en-US" noProof="0"/>
              <a:t>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153578"/>
            <a:ext cx="6840000" cy="936000"/>
          </a:xfrm>
          <a:solidFill>
            <a:schemeClr val="tx1">
              <a:alpha val="90000"/>
            </a:schemeClr>
          </a:solidFill>
        </p:spPr>
        <p:txBody>
          <a:bodyPr lIns="432000" tIns="144000"/>
          <a:lstStyle>
            <a:lvl1pPr marL="0" indent="0" algn="l">
              <a:buNone/>
              <a:defRPr sz="21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s-IS" noProof="0" smtClean="0"/>
              <a:t>Smelltu til að breyta stíl aðalundirtitla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334038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Numbers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730F7266-25A0-4B3A-A8CE-F083ECC9D4C6}"/>
              </a:ext>
            </a:extLst>
          </p:cNvPr>
          <p:cNvSpPr/>
          <p:nvPr userDrawn="1"/>
        </p:nvSpPr>
        <p:spPr>
          <a:xfrm>
            <a:off x="0" y="2539992"/>
            <a:ext cx="5373076" cy="4318008"/>
          </a:xfrm>
          <a:custGeom>
            <a:avLst/>
            <a:gdLst>
              <a:gd name="connsiteX0" fmla="*/ 4972877 w 5373076"/>
              <a:gd name="connsiteY0" fmla="*/ 1816430 h 4318008"/>
              <a:gd name="connsiteX1" fmla="*/ 5211912 w 5373076"/>
              <a:gd name="connsiteY1" fmla="*/ 2046590 h 4318008"/>
              <a:gd name="connsiteX2" fmla="*/ 4866804 w 5373076"/>
              <a:gd name="connsiteY2" fmla="*/ 2013272 h 4318008"/>
              <a:gd name="connsiteX3" fmla="*/ 3721849 w 5373076"/>
              <a:gd name="connsiteY3" fmla="*/ 1808102 h 4318008"/>
              <a:gd name="connsiteX4" fmla="*/ 3854624 w 5373076"/>
              <a:gd name="connsiteY4" fmla="*/ 2524110 h 4318008"/>
              <a:gd name="connsiteX5" fmla="*/ 3419634 w 5373076"/>
              <a:gd name="connsiteY5" fmla="*/ 2322178 h 4318008"/>
              <a:gd name="connsiteX6" fmla="*/ 3604566 w 5373076"/>
              <a:gd name="connsiteY6" fmla="*/ 1945430 h 4318008"/>
              <a:gd name="connsiteX7" fmla="*/ 2301472 w 5373076"/>
              <a:gd name="connsiteY7" fmla="*/ 1771765 h 4318008"/>
              <a:gd name="connsiteX8" fmla="*/ 3237442 w 5373076"/>
              <a:gd name="connsiteY8" fmla="*/ 2134997 h 4318008"/>
              <a:gd name="connsiteX9" fmla="*/ 3266331 w 5373076"/>
              <a:gd name="connsiteY9" fmla="*/ 2949530 h 4318008"/>
              <a:gd name="connsiteX10" fmla="*/ 1897852 w 5373076"/>
              <a:gd name="connsiteY10" fmla="*/ 4318008 h 4318008"/>
              <a:gd name="connsiteX11" fmla="*/ 134565 w 5373076"/>
              <a:gd name="connsiteY11" fmla="*/ 4318008 h 4318008"/>
              <a:gd name="connsiteX12" fmla="*/ 0 w 5373076"/>
              <a:gd name="connsiteY12" fmla="*/ 4183443 h 4318008"/>
              <a:gd name="connsiteX13" fmla="*/ 0 w 5373076"/>
              <a:gd name="connsiteY13" fmla="*/ 2855805 h 4318008"/>
              <a:gd name="connsiteX14" fmla="*/ 5243699 w 5373076"/>
              <a:gd name="connsiteY14" fmla="*/ 652159 h 4318008"/>
              <a:gd name="connsiteX15" fmla="*/ 5058767 w 5373076"/>
              <a:gd name="connsiteY15" fmla="*/ 1028908 h 4318008"/>
              <a:gd name="connsiteX16" fmla="*/ 4960786 w 5373076"/>
              <a:gd name="connsiteY16" fmla="*/ 983422 h 4318008"/>
              <a:gd name="connsiteX17" fmla="*/ 3473588 w 5373076"/>
              <a:gd name="connsiteY17" fmla="*/ 405712 h 4318008"/>
              <a:gd name="connsiteX18" fmla="*/ 4094196 w 5373076"/>
              <a:gd name="connsiteY18" fmla="*/ 1366894 h 4318008"/>
              <a:gd name="connsiteX19" fmla="*/ 3778134 w 5373076"/>
              <a:gd name="connsiteY19" fmla="*/ 1741309 h 4318008"/>
              <a:gd name="connsiteX20" fmla="*/ 2824519 w 5373076"/>
              <a:gd name="connsiteY20" fmla="*/ 1808100 h 4318008"/>
              <a:gd name="connsiteX21" fmla="*/ 4454991 w 5373076"/>
              <a:gd name="connsiteY21" fmla="*/ 0 h 4318008"/>
              <a:gd name="connsiteX22" fmla="*/ 5373076 w 5373076"/>
              <a:gd name="connsiteY22" fmla="*/ 32358 h 4318008"/>
              <a:gd name="connsiteX23" fmla="*/ 4628717 w 5373076"/>
              <a:gd name="connsiteY23" fmla="*/ 1349015 h 4318008"/>
              <a:gd name="connsiteX24" fmla="*/ 4094010 w 5373076"/>
              <a:gd name="connsiteY24" fmla="*/ 779481 h 4318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373076" h="4318008">
                <a:moveTo>
                  <a:pt x="4972877" y="1816430"/>
                </a:moveTo>
                <a:lnTo>
                  <a:pt x="5211912" y="2046590"/>
                </a:lnTo>
                <a:lnTo>
                  <a:pt x="4866804" y="2013272"/>
                </a:lnTo>
                <a:close/>
                <a:moveTo>
                  <a:pt x="3721849" y="1808102"/>
                </a:moveTo>
                <a:lnTo>
                  <a:pt x="3854624" y="2524110"/>
                </a:lnTo>
                <a:lnTo>
                  <a:pt x="3419634" y="2322178"/>
                </a:lnTo>
                <a:lnTo>
                  <a:pt x="3604566" y="1945430"/>
                </a:lnTo>
                <a:close/>
                <a:moveTo>
                  <a:pt x="2301472" y="1771765"/>
                </a:moveTo>
                <a:lnTo>
                  <a:pt x="3237442" y="2134997"/>
                </a:lnTo>
                <a:lnTo>
                  <a:pt x="3266331" y="2949530"/>
                </a:lnTo>
                <a:lnTo>
                  <a:pt x="1897852" y="4318008"/>
                </a:lnTo>
                <a:lnTo>
                  <a:pt x="134565" y="4318008"/>
                </a:lnTo>
                <a:lnTo>
                  <a:pt x="0" y="4183443"/>
                </a:lnTo>
                <a:lnTo>
                  <a:pt x="0" y="2855805"/>
                </a:lnTo>
                <a:close/>
                <a:moveTo>
                  <a:pt x="5243699" y="652159"/>
                </a:moveTo>
                <a:lnTo>
                  <a:pt x="5058767" y="1028908"/>
                </a:lnTo>
                <a:lnTo>
                  <a:pt x="4960786" y="983422"/>
                </a:lnTo>
                <a:close/>
                <a:moveTo>
                  <a:pt x="3473588" y="405712"/>
                </a:moveTo>
                <a:lnTo>
                  <a:pt x="4094196" y="1366894"/>
                </a:lnTo>
                <a:lnTo>
                  <a:pt x="3778134" y="1741309"/>
                </a:lnTo>
                <a:lnTo>
                  <a:pt x="2824519" y="1808100"/>
                </a:lnTo>
                <a:close/>
                <a:moveTo>
                  <a:pt x="4454991" y="0"/>
                </a:moveTo>
                <a:lnTo>
                  <a:pt x="5373076" y="32358"/>
                </a:lnTo>
                <a:lnTo>
                  <a:pt x="4628717" y="1349015"/>
                </a:lnTo>
                <a:lnTo>
                  <a:pt x="4094010" y="77948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is-IS" noProof="0" smtClean="0"/>
              <a:t>Smelltu til að breyta stíl aðaltitils</a:t>
            </a:r>
            <a:endParaRPr lang="en-US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 userDrawn="1">
            <p:ph sz="half" idx="1"/>
          </p:nvPr>
        </p:nvSpPr>
        <p:spPr>
          <a:xfrm>
            <a:off x="906843" y="3429050"/>
            <a:ext cx="4522314" cy="2762949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is-IS" noProof="0" smtClean="0"/>
              <a:t>Breyta stílum aðaltexta</a:t>
            </a:r>
          </a:p>
          <a:p>
            <a:pPr lvl="1"/>
            <a:r>
              <a:rPr lang="is-IS" noProof="0" smtClean="0"/>
              <a:t>Annað stig</a:t>
            </a:r>
          </a:p>
          <a:p>
            <a:pPr lvl="2"/>
            <a:r>
              <a:rPr lang="is-IS" noProof="0" smtClean="0"/>
              <a:t>Þriðja stig</a:t>
            </a:r>
          </a:p>
          <a:p>
            <a:pPr lvl="3"/>
            <a:r>
              <a:rPr lang="is-IS" noProof="0" smtClean="0"/>
              <a:t>Fjórða stig</a:t>
            </a:r>
          </a:p>
          <a:p>
            <a:pPr lvl="4"/>
            <a:r>
              <a:rPr lang="is-IS" noProof="0" smtClean="0"/>
              <a:t>Fimmta stig</a:t>
            </a:r>
            <a:endParaRPr lang="en-US" noProof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9E47D86-FD0D-44D0-9B7F-9EDEBD11F9D6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A29F8B3-4723-4928-83E5-76C29D05F2FE}"/>
              </a:ext>
            </a:extLst>
          </p:cNvPr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867C73D-EE16-41D1-B7CE-A35C765E3B8D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6774740" y="3429000"/>
            <a:ext cx="4522407" cy="2762250"/>
          </a:xfrm>
        </p:spPr>
        <p:txBody>
          <a:bodyPr/>
          <a:lstStyle/>
          <a:p>
            <a:pPr lvl="0"/>
            <a:r>
              <a:rPr lang="is-IS" noProof="0" smtClean="0"/>
              <a:t>Breyta stílum aðaltexta</a:t>
            </a:r>
          </a:p>
          <a:p>
            <a:pPr lvl="1"/>
            <a:r>
              <a:rPr lang="is-IS" noProof="0" smtClean="0"/>
              <a:t>Annað stig</a:t>
            </a:r>
          </a:p>
          <a:p>
            <a:pPr lvl="2"/>
            <a:r>
              <a:rPr lang="is-IS" noProof="0" smtClean="0"/>
              <a:t>Þriðja stig</a:t>
            </a:r>
          </a:p>
          <a:p>
            <a:pPr lvl="3"/>
            <a:r>
              <a:rPr lang="is-IS" noProof="0" smtClean="0"/>
              <a:t>Fjórða stig</a:t>
            </a:r>
          </a:p>
          <a:p>
            <a:pPr lvl="4"/>
            <a:r>
              <a:rPr lang="is-IS" noProof="0" smtClean="0"/>
              <a:t>Fimmta stig</a:t>
            </a:r>
            <a:endParaRPr lang="en-US" noProof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EF984BB-176D-4924-ADAD-52FBC95B07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6463" y="2278063"/>
            <a:ext cx="4522787" cy="885825"/>
          </a:xfrm>
        </p:spPr>
        <p:txBody>
          <a:bodyPr anchor="ctr"/>
          <a:lstStyle>
            <a:lvl1pPr marL="0" indent="0">
              <a:buNone/>
              <a:defRPr sz="8000" b="1">
                <a:latin typeface="+mj-lt"/>
              </a:defRPr>
            </a:lvl1pPr>
            <a:lvl2pPr marL="266700" indent="0">
              <a:buNone/>
              <a:defRPr sz="8000">
                <a:latin typeface="+mj-lt"/>
              </a:defRPr>
            </a:lvl2pPr>
            <a:lvl3pPr marL="542925" indent="0">
              <a:buNone/>
              <a:defRPr sz="8000">
                <a:latin typeface="+mj-lt"/>
              </a:defRPr>
            </a:lvl3pPr>
            <a:lvl4pPr marL="809625" indent="0">
              <a:buNone/>
              <a:defRPr sz="8000">
                <a:latin typeface="+mj-lt"/>
              </a:defRPr>
            </a:lvl4pPr>
            <a:lvl5pPr marL="1076325" indent="0">
              <a:buNone/>
              <a:defRPr sz="8000">
                <a:latin typeface="+mj-lt"/>
              </a:defRPr>
            </a:lvl5pPr>
          </a:lstStyle>
          <a:p>
            <a:pPr lvl="0"/>
            <a:r>
              <a:rPr lang="en-US" noProof="0"/>
              <a:t>1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C59BE1D7-885A-4749-99BA-6909D64AFA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62750" y="2278063"/>
            <a:ext cx="4522787" cy="885825"/>
          </a:xfrm>
        </p:spPr>
        <p:txBody>
          <a:bodyPr anchor="ctr"/>
          <a:lstStyle>
            <a:lvl1pPr marL="0" indent="0">
              <a:buNone/>
              <a:defRPr sz="8000" b="1" i="0">
                <a:latin typeface="+mj-lt"/>
              </a:defRPr>
            </a:lvl1pPr>
          </a:lstStyle>
          <a:p>
            <a:pPr lvl="0"/>
            <a:r>
              <a:rPr lang="en-US" noProof="0"/>
              <a:t>2</a:t>
            </a:r>
          </a:p>
        </p:txBody>
      </p:sp>
      <p:cxnSp>
        <p:nvCxnSpPr>
          <p:cNvPr id="10" name="Straight Connector 9" descr="Middle divider line">
            <a:extLst>
              <a:ext uri="{FF2B5EF4-FFF2-40B4-BE49-F238E27FC236}">
                <a16:creationId xmlns:a16="http://schemas.microsoft.com/office/drawing/2014/main" id="{2B940646-DE40-4E0F-AE42-6530784C9A7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>
            <a:off x="6096000" y="1391763"/>
            <a:ext cx="0" cy="4588123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64496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anburð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6AAF5B5B-E896-400A-9E43-EAF605A0AC8B}"/>
              </a:ext>
            </a:extLst>
          </p:cNvPr>
          <p:cNvSpPr/>
          <p:nvPr userDrawn="1"/>
        </p:nvSpPr>
        <p:spPr>
          <a:xfrm rot="19260823">
            <a:off x="10216425" y="538864"/>
            <a:ext cx="467362" cy="344458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BA2F5A3D-36C4-4B97-A62C-2AEA3B6FC1CF}"/>
              </a:ext>
            </a:extLst>
          </p:cNvPr>
          <p:cNvSpPr/>
          <p:nvPr userDrawn="1"/>
        </p:nvSpPr>
        <p:spPr>
          <a:xfrm rot="20377627">
            <a:off x="10678141" y="849218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BB474E17-6556-4551-AD1B-351EE2DA98E0}"/>
              </a:ext>
            </a:extLst>
          </p:cNvPr>
          <p:cNvSpPr/>
          <p:nvPr userDrawn="1"/>
        </p:nvSpPr>
        <p:spPr>
          <a:xfrm rot="19260823">
            <a:off x="10717367" y="620572"/>
            <a:ext cx="250689" cy="18476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F860E6D1-2C9F-477C-AE22-BFF5ADE85C60}"/>
              </a:ext>
            </a:extLst>
          </p:cNvPr>
          <p:cNvSpPr/>
          <p:nvPr userDrawn="1"/>
        </p:nvSpPr>
        <p:spPr>
          <a:xfrm rot="19810388">
            <a:off x="11064926" y="78160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65EC6C60-C605-4022-9718-ED56F34D6448}"/>
              </a:ext>
            </a:extLst>
          </p:cNvPr>
          <p:cNvSpPr/>
          <p:nvPr userDrawn="1"/>
        </p:nvSpPr>
        <p:spPr>
          <a:xfrm rot="18277851">
            <a:off x="11152527" y="3820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F47BB28-400F-4C54-ADDA-0055CEB6593B}"/>
              </a:ext>
            </a:extLst>
          </p:cNvPr>
          <p:cNvSpPr/>
          <p:nvPr userDrawn="1"/>
        </p:nvSpPr>
        <p:spPr>
          <a:xfrm rot="20761418">
            <a:off x="11545452" y="1030689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7386F148-99E1-4ED6-B4DA-151A6DB27D67}"/>
              </a:ext>
            </a:extLst>
          </p:cNvPr>
          <p:cNvSpPr/>
          <p:nvPr userDrawn="1"/>
        </p:nvSpPr>
        <p:spPr>
          <a:xfrm rot="17315293">
            <a:off x="11756248" y="2475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1A0565DA-6430-4984-ACB6-E7FACACC71AF}"/>
              </a:ext>
            </a:extLst>
          </p:cNvPr>
          <p:cNvSpPr/>
          <p:nvPr userDrawn="1"/>
        </p:nvSpPr>
        <p:spPr>
          <a:xfrm rot="20082236">
            <a:off x="11448108" y="631127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DDE18DFF-F9E6-4839-817B-4DD871CEAE6F}"/>
              </a:ext>
            </a:extLst>
          </p:cNvPr>
          <p:cNvSpPr/>
          <p:nvPr userDrawn="1"/>
        </p:nvSpPr>
        <p:spPr>
          <a:xfrm rot="19879732">
            <a:off x="11668879" y="824433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30038A3A-7324-4606-9C92-00C9AB1759F4}"/>
              </a:ext>
            </a:extLst>
          </p:cNvPr>
          <p:cNvSpPr/>
          <p:nvPr userDrawn="1"/>
        </p:nvSpPr>
        <p:spPr>
          <a:xfrm rot="328041">
            <a:off x="10094502" y="901548"/>
            <a:ext cx="579699" cy="606799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  <a:gd name="connsiteX0" fmla="*/ 487806 w 487806"/>
              <a:gd name="connsiteY0" fmla="*/ 171848 h 510610"/>
              <a:gd name="connsiteX1" fmla="*/ 308036 w 487806"/>
              <a:gd name="connsiteY1" fmla="*/ 510610 h 510610"/>
              <a:gd name="connsiteX2" fmla="*/ 0 w 487806"/>
              <a:gd name="connsiteY2" fmla="*/ 0 h 510610"/>
              <a:gd name="connsiteX3" fmla="*/ 487806 w 487806"/>
              <a:gd name="connsiteY3" fmla="*/ 171848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806" h="510610">
                <a:moveTo>
                  <a:pt x="487806" y="171848"/>
                </a:moveTo>
                <a:lnTo>
                  <a:pt x="308036" y="510610"/>
                </a:lnTo>
                <a:lnTo>
                  <a:pt x="0" y="0"/>
                </a:lnTo>
                <a:lnTo>
                  <a:pt x="487806" y="17184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5C0291BA-50C5-406F-B24E-14C9CAF652D7}"/>
              </a:ext>
            </a:extLst>
          </p:cNvPr>
          <p:cNvSpPr/>
          <p:nvPr userDrawn="1"/>
        </p:nvSpPr>
        <p:spPr>
          <a:xfrm>
            <a:off x="10871770" y="1202556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152EBA81-38BC-4DF6-93C3-4A1A02FD2789}"/>
              </a:ext>
            </a:extLst>
          </p:cNvPr>
          <p:cNvSpPr/>
          <p:nvPr userDrawn="1"/>
        </p:nvSpPr>
        <p:spPr>
          <a:xfrm rot="20761418">
            <a:off x="11512604" y="1484835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9AF80622-5597-45AD-92C3-2C4C3797720A}"/>
              </a:ext>
            </a:extLst>
          </p:cNvPr>
          <p:cNvSpPr/>
          <p:nvPr userDrawn="1"/>
        </p:nvSpPr>
        <p:spPr>
          <a:xfrm rot="1160487">
            <a:off x="10291662" y="1614015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6833793E-EB91-43B4-8444-36ADD2A48E55}"/>
              </a:ext>
            </a:extLst>
          </p:cNvPr>
          <p:cNvSpPr/>
          <p:nvPr userDrawn="1"/>
        </p:nvSpPr>
        <p:spPr>
          <a:xfrm rot="803026">
            <a:off x="11586107" y="2015428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is-IS" noProof="0" smtClean="0"/>
              <a:t>Smelltu til að breyta stíl aðaltitils</a:t>
            </a:r>
            <a:endParaRPr lang="en-US" noProof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152000"/>
            <a:ext cx="5472000" cy="3600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s-IS" noProof="0" smtClean="0"/>
              <a:t>Breyta stílum aðaltexta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2000" y="1584000"/>
            <a:ext cx="5472000" cy="4608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is-IS" noProof="0" smtClean="0"/>
              <a:t>Breyta stílum aðaltexta</a:t>
            </a:r>
          </a:p>
          <a:p>
            <a:pPr lvl="1"/>
            <a:r>
              <a:rPr lang="is-IS" noProof="0" smtClean="0"/>
              <a:t>Annað stig</a:t>
            </a:r>
          </a:p>
          <a:p>
            <a:pPr lvl="2"/>
            <a:r>
              <a:rPr lang="is-IS" noProof="0" smtClean="0"/>
              <a:t>Þriðja stig</a:t>
            </a:r>
          </a:p>
          <a:p>
            <a:pPr lvl="3"/>
            <a:r>
              <a:rPr lang="is-IS" noProof="0" smtClean="0"/>
              <a:t>Fjórða stig</a:t>
            </a:r>
          </a:p>
          <a:p>
            <a:pPr lvl="4"/>
            <a:r>
              <a:rPr lang="is-IS" noProof="0" smtClean="0"/>
              <a:t>Fimmta stig</a:t>
            </a:r>
            <a:endParaRPr lang="en-US" noProof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9337FD81-6DFD-43B7-A7D9-59E45ECDF39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F17B7460-0559-435A-9C2F-1B12BC6CE18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6" name="Content Placeholder 5">
            <a:extLst>
              <a:ext uri="{FF2B5EF4-FFF2-40B4-BE49-F238E27FC236}">
                <a16:creationId xmlns:a16="http://schemas.microsoft.com/office/drawing/2014/main" id="{EA7B8348-A00A-4AAE-B1F6-924515577B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00000" y="1581663"/>
            <a:ext cx="5472000" cy="4608000"/>
          </a:xfrm>
        </p:spPr>
        <p:txBody>
          <a:bodyPr/>
          <a:lstStyle/>
          <a:p>
            <a:pPr lvl="0"/>
            <a:r>
              <a:rPr lang="is-IS" noProof="0" smtClean="0"/>
              <a:t>Breyta stílum aðaltexta</a:t>
            </a:r>
          </a:p>
          <a:p>
            <a:pPr lvl="1"/>
            <a:r>
              <a:rPr lang="is-IS" noProof="0" smtClean="0"/>
              <a:t>Annað stig</a:t>
            </a:r>
          </a:p>
          <a:p>
            <a:pPr lvl="2"/>
            <a:r>
              <a:rPr lang="is-IS" noProof="0" smtClean="0"/>
              <a:t>Þriðja stig</a:t>
            </a:r>
          </a:p>
          <a:p>
            <a:pPr lvl="3"/>
            <a:r>
              <a:rPr lang="is-IS" noProof="0" smtClean="0"/>
              <a:t>Fjórða stig</a:t>
            </a:r>
          </a:p>
          <a:p>
            <a:pPr lvl="4"/>
            <a:r>
              <a:rPr lang="is-IS" noProof="0" smtClean="0"/>
              <a:t>Fimmta stig</a:t>
            </a:r>
            <a:endParaRPr lang="en-US" noProof="0"/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4521CFCD-C079-4019-942D-035558CAFC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88002" y="1151785"/>
            <a:ext cx="5483998" cy="354868"/>
          </a:xfrm>
        </p:spPr>
        <p:txBody>
          <a:bodyPr vert="horz" lIns="0" tIns="0" rIns="0" bIns="0" rtlCol="0" anchor="t">
            <a:noAutofit/>
          </a:bodyPr>
          <a:lstStyle>
            <a:lvl1pPr marL="0" indent="0">
              <a:buNone/>
              <a:defRPr lang="en-US" sz="2400" b="1"/>
            </a:lvl1pPr>
          </a:lstStyle>
          <a:p>
            <a:pPr marL="266700" lvl="0" indent="-266700"/>
            <a:r>
              <a:rPr lang="is-IS" noProof="0" smtClean="0"/>
              <a:t>Breyta stílum aðaltexta</a:t>
            </a:r>
          </a:p>
        </p:txBody>
      </p:sp>
      <p:cxnSp>
        <p:nvCxnSpPr>
          <p:cNvPr id="28" name="Straight Connector 27" descr="Center divider line">
            <a:extLst>
              <a:ext uri="{FF2B5EF4-FFF2-40B4-BE49-F238E27FC236}">
                <a16:creationId xmlns:a16="http://schemas.microsoft.com/office/drawing/2014/main" id="{AEACA101-2521-41AA-8F51-FF0BF783E49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>
            <a:off x="6096000" y="2438720"/>
            <a:ext cx="0" cy="2525166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90986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 Box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is-IS" noProof="0" smtClean="0"/>
              <a:t>Smelltu til að breyta stíl aðaltitils</a:t>
            </a:r>
            <a:endParaRPr lang="en-US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4396" y="2463936"/>
            <a:ext cx="3726003" cy="3314545"/>
          </a:xfrm>
          <a:prstGeom prst="rightArrowCallout">
            <a:avLst>
              <a:gd name="adj1" fmla="val 50000"/>
              <a:gd name="adj2" fmla="val 25000"/>
              <a:gd name="adj3" fmla="val 15421"/>
              <a:gd name="adj4" fmla="val 80487"/>
            </a:avLst>
          </a:prstGeom>
          <a:solidFill>
            <a:schemeClr val="bg1">
              <a:lumMod val="95000"/>
            </a:schemeClr>
          </a:solidFill>
        </p:spPr>
        <p:txBody>
          <a:bodyPr lIns="180000" tIns="180000" rIns="18000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is-IS" noProof="0" smtClean="0"/>
              <a:t>Breyta stílum aðaltexta</a:t>
            </a:r>
          </a:p>
          <a:p>
            <a:pPr lvl="1"/>
            <a:r>
              <a:rPr lang="is-IS" noProof="0" smtClean="0"/>
              <a:t>Annað stig</a:t>
            </a:r>
          </a:p>
          <a:p>
            <a:pPr lvl="2"/>
            <a:r>
              <a:rPr lang="is-IS" noProof="0" smtClean="0"/>
              <a:t>Þriðja stig</a:t>
            </a:r>
          </a:p>
          <a:p>
            <a:pPr lvl="3"/>
            <a:r>
              <a:rPr lang="is-IS" noProof="0" smtClean="0"/>
              <a:t>Fjórða stig</a:t>
            </a:r>
          </a:p>
          <a:p>
            <a:pPr lvl="4"/>
            <a:r>
              <a:rPr lang="is-IS" noProof="0" smtClean="0"/>
              <a:t>Fimmta stig</a:t>
            </a:r>
            <a:endParaRPr lang="en-US" noProof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A38E24-EB1C-472F-B631-5DF32F9C4C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13985" y="2463801"/>
            <a:ext cx="3726469" cy="3314200"/>
          </a:xfrm>
          <a:prstGeom prst="rightArrowCallout">
            <a:avLst>
              <a:gd name="adj1" fmla="val 50000"/>
              <a:gd name="adj2" fmla="val 25000"/>
              <a:gd name="adj3" fmla="val 16186"/>
              <a:gd name="adj4" fmla="val 80493"/>
            </a:avLst>
          </a:prstGeom>
          <a:solidFill>
            <a:schemeClr val="bg1">
              <a:lumMod val="95000"/>
            </a:schemeClr>
          </a:solidFill>
        </p:spPr>
        <p:txBody>
          <a:bodyPr lIns="180000" tIns="180000" rIns="180000"/>
          <a:lstStyle/>
          <a:p>
            <a:pPr lvl="0"/>
            <a:r>
              <a:rPr lang="is-IS" noProof="0" smtClean="0"/>
              <a:t>Breyta stílum aðaltexta</a:t>
            </a:r>
          </a:p>
          <a:p>
            <a:pPr lvl="1"/>
            <a:r>
              <a:rPr lang="is-IS" noProof="0" smtClean="0"/>
              <a:t>Annað stig</a:t>
            </a:r>
          </a:p>
          <a:p>
            <a:pPr lvl="2"/>
            <a:r>
              <a:rPr lang="is-IS" noProof="0" smtClean="0"/>
              <a:t>Þriðja stig</a:t>
            </a:r>
          </a:p>
          <a:p>
            <a:pPr lvl="3"/>
            <a:r>
              <a:rPr lang="is-IS" noProof="0" smtClean="0"/>
              <a:t>Fjórða stig</a:t>
            </a:r>
          </a:p>
          <a:p>
            <a:pPr lvl="4"/>
            <a:r>
              <a:rPr lang="is-IS" noProof="0" smtClean="0"/>
              <a:t>Fimmta stig</a:t>
            </a:r>
            <a:endParaRPr lang="en-US" noProof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B4A252E-78C9-4F76-98A4-A4B580AD07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483985" y="2463801"/>
            <a:ext cx="2963619" cy="3314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80000" tIns="180000" rIns="180000"/>
          <a:lstStyle/>
          <a:p>
            <a:pPr lvl="0"/>
            <a:r>
              <a:rPr lang="is-IS" noProof="0" smtClean="0"/>
              <a:t>Breyta stílum aðaltexta</a:t>
            </a:r>
          </a:p>
          <a:p>
            <a:pPr lvl="1"/>
            <a:r>
              <a:rPr lang="is-IS" noProof="0" smtClean="0"/>
              <a:t>Annað stig</a:t>
            </a:r>
          </a:p>
          <a:p>
            <a:pPr lvl="2"/>
            <a:r>
              <a:rPr lang="is-IS" noProof="0" smtClean="0"/>
              <a:t>Þriðja stig</a:t>
            </a:r>
          </a:p>
          <a:p>
            <a:pPr lvl="3"/>
            <a:r>
              <a:rPr lang="is-IS" noProof="0" smtClean="0"/>
              <a:t>Fjórða stig</a:t>
            </a:r>
          </a:p>
          <a:p>
            <a:pPr lvl="4"/>
            <a:r>
              <a:rPr lang="is-IS" noProof="0" smtClean="0"/>
              <a:t>Fimmta stig</a:t>
            </a:r>
            <a:endParaRPr lang="en-US" noProof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8E9D1B9-1C3A-4397-B3B4-9A921D64159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800" y="1080000"/>
            <a:ext cx="11339513" cy="276561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 Header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B4F049D-3C57-44BB-ACE2-1363AF36D9E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44236" y="1647240"/>
            <a:ext cx="2975578" cy="648000"/>
          </a:xfrm>
          <a:ln>
            <a:solidFill>
              <a:schemeClr val="accent1"/>
            </a:solidFill>
          </a:ln>
        </p:spPr>
        <p:txBody>
          <a:bodyPr tIns="108000" anchor="t"/>
          <a:lstStyle>
            <a:lvl1pPr marL="0" indent="0" algn="ctr">
              <a:buNone/>
              <a:defRPr>
                <a:latin typeface="+mj-lt"/>
              </a:defRPr>
            </a:lvl1pPr>
            <a:lvl2pPr marL="266700" indent="0" algn="ctr">
              <a:buNone/>
              <a:defRPr/>
            </a:lvl2pPr>
            <a:lvl3pPr marL="542925" indent="0" algn="ctr">
              <a:buNone/>
              <a:defRPr/>
            </a:lvl3pPr>
            <a:lvl4pPr marL="809625" indent="0" algn="ctr">
              <a:buNone/>
              <a:defRPr/>
            </a:lvl4pPr>
            <a:lvl5pPr marL="1076325" indent="0" algn="ctr">
              <a:buNone/>
              <a:defRPr/>
            </a:lvl5pPr>
          </a:lstStyle>
          <a:p>
            <a:pPr lvl="0"/>
            <a:r>
              <a:rPr lang="en-US" noProof="0"/>
              <a:t>Section 1 Title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B9B793F-A64B-475C-96F3-FB40100E01E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608336" y="1647040"/>
            <a:ext cx="2975578" cy="648000"/>
          </a:xfrm>
          <a:ln>
            <a:solidFill>
              <a:schemeClr val="accent2"/>
            </a:solidFill>
          </a:ln>
        </p:spPr>
        <p:txBody>
          <a:bodyPr tIns="108000" anchor="t"/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pPr lvl="0"/>
            <a:r>
              <a:rPr lang="en-US" noProof="0"/>
              <a:t>Section 2 Title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0EF53567-5287-43FB-B07E-A12F3AEEDB9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483986" y="1647240"/>
            <a:ext cx="2975578" cy="648000"/>
          </a:xfrm>
          <a:ln>
            <a:solidFill>
              <a:schemeClr val="accent3"/>
            </a:solidFill>
          </a:ln>
        </p:spPr>
        <p:txBody>
          <a:bodyPr tIns="108000" anchor="t"/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pPr lvl="0"/>
            <a:r>
              <a:rPr lang="en-US" noProof="0"/>
              <a:t>Section 3 Title</a:t>
            </a:r>
          </a:p>
        </p:txBody>
      </p:sp>
    </p:spTree>
    <p:extLst>
      <p:ext uri="{BB962C8B-B14F-4D97-AF65-F5344CB8AC3E}">
        <p14:creationId xmlns:p14="http://schemas.microsoft.com/office/powerpoint/2010/main" val="37557335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is-IS" noProof="0" smtClean="0"/>
              <a:t>Smelltu til að breyta stíl aðaltitils</a:t>
            </a:r>
            <a:endParaRPr lang="en-US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37BBBFC2-32EB-4335-9980-A7CF236703B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800" y="1080000"/>
            <a:ext cx="11339513" cy="276561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 Header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2158F80-0C1A-4B9E-9335-A5A0015187F7}"/>
              </a:ext>
            </a:extLst>
          </p:cNvPr>
          <p:cNvCxnSpPr/>
          <p:nvPr userDrawn="1"/>
        </p:nvCxnSpPr>
        <p:spPr>
          <a:xfrm>
            <a:off x="431800" y="3866682"/>
            <a:ext cx="11339513" cy="0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723DA611-B88C-4D7E-82A4-5E4CA9DC2EA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12908" y="3973125"/>
            <a:ext cx="415608" cy="201776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Year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180A0FA4-75CD-4A61-AA79-9C3C5F97ED8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31799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EBB89A53-1B07-4560-B98E-03BECDB832C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03816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22D34AD8-D83D-4409-A418-C00840A085AC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375833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3EAA6A46-63F3-49A5-8E0B-758176E4429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847850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BB051A6E-4868-4F3F-93DB-AD07020E9344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077108" y="3973125"/>
            <a:ext cx="415608" cy="201776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Year</a:t>
            </a:r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61519886-189E-4C69-AEED-FD9BDD3E567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319867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0F084DDF-04EE-46A9-9F77-D5FD94D1B54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2791884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1" name="Text Placeholder 10">
            <a:extLst>
              <a:ext uri="{FF2B5EF4-FFF2-40B4-BE49-F238E27FC236}">
                <a16:creationId xmlns:a16="http://schemas.microsoft.com/office/drawing/2014/main" id="{743DE8AB-BF74-4CC9-AD19-8BBBF44867AF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263901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2" name="Text Placeholder 10">
            <a:extLst>
              <a:ext uri="{FF2B5EF4-FFF2-40B4-BE49-F238E27FC236}">
                <a16:creationId xmlns:a16="http://schemas.microsoft.com/office/drawing/2014/main" id="{2ECC5C24-2CE5-491E-89DC-F9C5AE98B06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679952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3" name="Text Placeholder 10">
            <a:extLst>
              <a:ext uri="{FF2B5EF4-FFF2-40B4-BE49-F238E27FC236}">
                <a16:creationId xmlns:a16="http://schemas.microsoft.com/office/drawing/2014/main" id="{ADB0F187-5781-4076-B761-264B1C683A63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735918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4" name="Text Placeholder 10">
            <a:extLst>
              <a:ext uri="{FF2B5EF4-FFF2-40B4-BE49-F238E27FC236}">
                <a16:creationId xmlns:a16="http://schemas.microsoft.com/office/drawing/2014/main" id="{B2E776B2-D388-4243-80AE-BD8AF47C8AAB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207935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5" name="Text Placeholder 10">
            <a:extLst>
              <a:ext uri="{FF2B5EF4-FFF2-40B4-BE49-F238E27FC236}">
                <a16:creationId xmlns:a16="http://schemas.microsoft.com/office/drawing/2014/main" id="{79F3A104-EDC0-4A25-9585-3F9F8C1022C7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151969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6" name="Text Placeholder 10">
            <a:extLst>
              <a:ext uri="{FF2B5EF4-FFF2-40B4-BE49-F238E27FC236}">
                <a16:creationId xmlns:a16="http://schemas.microsoft.com/office/drawing/2014/main" id="{23DA3E7C-9F0E-4A57-B6EA-C01C72788E9E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5623986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7" name="Text Placeholder 10">
            <a:extLst>
              <a:ext uri="{FF2B5EF4-FFF2-40B4-BE49-F238E27FC236}">
                <a16:creationId xmlns:a16="http://schemas.microsoft.com/office/drawing/2014/main" id="{A8ABC110-DC97-4A71-9A16-67581EAC9895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095999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8" name="Text Placeholder 10">
            <a:extLst>
              <a:ext uri="{FF2B5EF4-FFF2-40B4-BE49-F238E27FC236}">
                <a16:creationId xmlns:a16="http://schemas.microsoft.com/office/drawing/2014/main" id="{81058125-332B-41A7-BCD5-72CAE3F9F97D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568012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9" name="Text Placeholder 10">
            <a:extLst>
              <a:ext uri="{FF2B5EF4-FFF2-40B4-BE49-F238E27FC236}">
                <a16:creationId xmlns:a16="http://schemas.microsoft.com/office/drawing/2014/main" id="{E32DE8FD-6391-4094-BAEC-CC0836CC67EB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040029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0" name="Text Placeholder 10">
            <a:extLst>
              <a:ext uri="{FF2B5EF4-FFF2-40B4-BE49-F238E27FC236}">
                <a16:creationId xmlns:a16="http://schemas.microsoft.com/office/drawing/2014/main" id="{5C53C0F3-9308-422B-BC6E-1ACA5029027A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512046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1" name="Text Placeholder 10">
            <a:extLst>
              <a:ext uri="{FF2B5EF4-FFF2-40B4-BE49-F238E27FC236}">
                <a16:creationId xmlns:a16="http://schemas.microsoft.com/office/drawing/2014/main" id="{06DFFA03-9EA6-4F70-9519-AB1361BAF7CE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984063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2" name="Text Placeholder 10">
            <a:extLst>
              <a:ext uri="{FF2B5EF4-FFF2-40B4-BE49-F238E27FC236}">
                <a16:creationId xmlns:a16="http://schemas.microsoft.com/office/drawing/2014/main" id="{49CD8693-3557-4241-BB88-518160D989C4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8456080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3" name="Text Placeholder 10">
            <a:extLst>
              <a:ext uri="{FF2B5EF4-FFF2-40B4-BE49-F238E27FC236}">
                <a16:creationId xmlns:a16="http://schemas.microsoft.com/office/drawing/2014/main" id="{4884DF69-4936-4F90-BFB8-ED04A228DA22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8928097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4" name="Text Placeholder 10">
            <a:extLst>
              <a:ext uri="{FF2B5EF4-FFF2-40B4-BE49-F238E27FC236}">
                <a16:creationId xmlns:a16="http://schemas.microsoft.com/office/drawing/2014/main" id="{00804F61-8052-4AD8-8370-ED72B261BC29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10344148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5" name="Text Placeholder 10">
            <a:extLst>
              <a:ext uri="{FF2B5EF4-FFF2-40B4-BE49-F238E27FC236}">
                <a16:creationId xmlns:a16="http://schemas.microsoft.com/office/drawing/2014/main" id="{313F370F-A9EC-477E-BED7-BF4E87527420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9400114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6" name="Text Placeholder 10">
            <a:extLst>
              <a:ext uri="{FF2B5EF4-FFF2-40B4-BE49-F238E27FC236}">
                <a16:creationId xmlns:a16="http://schemas.microsoft.com/office/drawing/2014/main" id="{9E687ADD-FE6C-441E-991F-E71EA0572C32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9872131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7" name="Text Placeholder 10">
            <a:extLst>
              <a:ext uri="{FF2B5EF4-FFF2-40B4-BE49-F238E27FC236}">
                <a16:creationId xmlns:a16="http://schemas.microsoft.com/office/drawing/2014/main" id="{5E0252B4-80AE-40E9-BA32-6EDAAC625211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10816165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8" name="Text Placeholder 10">
            <a:extLst>
              <a:ext uri="{FF2B5EF4-FFF2-40B4-BE49-F238E27FC236}">
                <a16:creationId xmlns:a16="http://schemas.microsoft.com/office/drawing/2014/main" id="{8A807DF0-23B6-4B83-B3F6-8D0BE9A851F6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1288182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9" name="Text Placeholder 3">
            <a:extLst>
              <a:ext uri="{FF2B5EF4-FFF2-40B4-BE49-F238E27FC236}">
                <a16:creationId xmlns:a16="http://schemas.microsoft.com/office/drawing/2014/main" id="{F3591345-36C8-481A-AD5B-5F69B03D1710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5360988" y="2190750"/>
            <a:ext cx="1793875" cy="561975"/>
          </a:xfrm>
          <a:noFill/>
          <a:ln>
            <a:noFill/>
          </a:ln>
        </p:spPr>
        <p:txBody>
          <a:bodyPr tIns="36000" anchor="t"/>
          <a:lstStyle>
            <a:lvl1pPr marL="0" indent="0" algn="ctr">
              <a:buNone/>
              <a:defRPr sz="16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Item Title</a:t>
            </a:r>
          </a:p>
        </p:txBody>
      </p:sp>
      <p:sp>
        <p:nvSpPr>
          <p:cNvPr id="50" name="Text Placeholder 36">
            <a:extLst>
              <a:ext uri="{FF2B5EF4-FFF2-40B4-BE49-F238E27FC236}">
                <a16:creationId xmlns:a16="http://schemas.microsoft.com/office/drawing/2014/main" id="{954C0732-1924-4A1B-9272-95C51D0B36FE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5395728" y="2531196"/>
            <a:ext cx="1724394" cy="1858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Month, Year</a:t>
            </a:r>
          </a:p>
        </p:txBody>
      </p:sp>
    </p:spTree>
    <p:extLst>
      <p:ext uri="{BB962C8B-B14F-4D97-AF65-F5344CB8AC3E}">
        <p14:creationId xmlns:p14="http://schemas.microsoft.com/office/powerpoint/2010/main" val="906707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3 Me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is-IS" noProof="0" smtClean="0"/>
              <a:t>Smelltu til að breyta stíl aðaltitils</a:t>
            </a:r>
            <a:endParaRPr lang="en-US" noProof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03945" y="3995705"/>
            <a:ext cx="1964171" cy="216000"/>
          </a:xfrm>
        </p:spPr>
        <p:txBody>
          <a:bodyPr/>
          <a:lstStyle>
            <a:lvl1pPr marL="0" indent="0" algn="l">
              <a:buNone/>
              <a:defRPr sz="160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55887" y="3995705"/>
            <a:ext cx="1964171" cy="216000"/>
          </a:xfrm>
        </p:spPr>
        <p:txBody>
          <a:bodyPr/>
          <a:lstStyle>
            <a:lvl1pPr marL="0" indent="0" algn="l">
              <a:buNone/>
              <a:defRPr sz="160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07829" y="3991240"/>
            <a:ext cx="1964171" cy="216000"/>
          </a:xfrm>
        </p:spPr>
        <p:txBody>
          <a:bodyPr/>
          <a:lstStyle>
            <a:lvl1pPr marL="0" indent="0" algn="l">
              <a:buNone/>
              <a:defRPr sz="160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D972951-9088-4993-8DED-9DA3B6B08C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103945" y="3424428"/>
            <a:ext cx="1964170" cy="504000"/>
          </a:xfrm>
        </p:spPr>
        <p:txBody>
          <a:bodyPr/>
          <a:lstStyle>
            <a:lvl1pPr marL="0" indent="0" algn="l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8424FDD-507C-4199-BFC6-8BC01D8992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55887" y="3424428"/>
            <a:ext cx="1964171" cy="504000"/>
          </a:xfrm>
        </p:spPr>
        <p:txBody>
          <a:bodyPr/>
          <a:lstStyle>
            <a:lvl1pPr marL="0" indent="0" algn="l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3DAFB20-1343-4578-8AA0-0378B674F1B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807830" y="3424428"/>
            <a:ext cx="1964170" cy="504000"/>
          </a:xfrm>
        </p:spPr>
        <p:txBody>
          <a:bodyPr/>
          <a:lstStyle>
            <a:lvl1pPr marL="0" indent="0" algn="l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24" name="Picture Placeholder 22">
            <a:extLst>
              <a:ext uri="{FF2B5EF4-FFF2-40B4-BE49-F238E27FC236}">
                <a16:creationId xmlns:a16="http://schemas.microsoft.com/office/drawing/2014/main" id="{806A4855-25AA-40D4-B1A4-A271486B6C9F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31800" y="2808242"/>
            <a:ext cx="1505966" cy="150596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9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is-IS" noProof="0" smtClean="0"/>
              <a:t>Smelltu á tákn til að bæta við mynd</a:t>
            </a:r>
            <a:endParaRPr lang="en-US" noProof="0" dirty="0"/>
          </a:p>
        </p:txBody>
      </p:sp>
      <p:sp>
        <p:nvSpPr>
          <p:cNvPr id="25" name="Picture Placeholder 22">
            <a:extLst>
              <a:ext uri="{FF2B5EF4-FFF2-40B4-BE49-F238E27FC236}">
                <a16:creationId xmlns:a16="http://schemas.microsoft.com/office/drawing/2014/main" id="{31E10A24-B676-4117-9507-B4B0EB406F0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283742" y="2808242"/>
            <a:ext cx="1505966" cy="150596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9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is-IS" noProof="0" smtClean="0"/>
              <a:t>Smelltu á tákn til að bæta við mynd</a:t>
            </a:r>
            <a:endParaRPr lang="en-US" noProof="0" dirty="0"/>
          </a:p>
        </p:txBody>
      </p:sp>
      <p:sp>
        <p:nvSpPr>
          <p:cNvPr id="26" name="Picture Placeholder 22">
            <a:extLst>
              <a:ext uri="{FF2B5EF4-FFF2-40B4-BE49-F238E27FC236}">
                <a16:creationId xmlns:a16="http://schemas.microsoft.com/office/drawing/2014/main" id="{6549D851-9848-44AC-937A-9B1EF867E595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135683" y="2808242"/>
            <a:ext cx="1505966" cy="150596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9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is-IS" noProof="0" smtClean="0"/>
              <a:t>Smelltu á tákn til að bæta við mynd</a:t>
            </a:r>
            <a:endParaRPr lang="en-US" noProof="0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6DD16A0-27CF-480C-8ADD-7BB99E0031A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800" y="1080000"/>
            <a:ext cx="11339513" cy="276561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 Header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7CA876-2153-4136-850D-EE098BDC242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103945" y="4311393"/>
            <a:ext cx="1964172" cy="113030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Short Bio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69B21C2-C689-49C2-B45F-14C5C53A587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955887" y="4311393"/>
            <a:ext cx="1963737" cy="11303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Short Bio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E33D8E11-F7FD-4AD9-BEC6-78C6500F817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807829" y="4311393"/>
            <a:ext cx="1981200" cy="113823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Short Bio</a:t>
            </a:r>
          </a:p>
        </p:txBody>
      </p:sp>
    </p:spTree>
    <p:extLst>
      <p:ext uri="{BB962C8B-B14F-4D97-AF65-F5344CB8AC3E}">
        <p14:creationId xmlns:p14="http://schemas.microsoft.com/office/powerpoint/2010/main" val="36241199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6 Me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is-IS" noProof="0" smtClean="0"/>
              <a:t>Smelltu til að breyta stíl aðaltitils</a:t>
            </a:r>
            <a:endParaRPr lang="en-US" noProof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40113" y="4505325"/>
            <a:ext cx="1800000" cy="900000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48426" y="4505325"/>
            <a:ext cx="1800000" cy="900000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56739" y="4505325"/>
            <a:ext cx="1800000" cy="900000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65052" y="4505325"/>
            <a:ext cx="1800000" cy="900000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B3F7825-EB73-4976-9D8D-BAD8C8FCEA8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1800" y="3926334"/>
            <a:ext cx="1800000" cy="504000"/>
          </a:xfr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D972951-9088-4993-8DED-9DA3B6B08C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340113" y="3926335"/>
            <a:ext cx="1800000" cy="504000"/>
          </a:xfr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8424FDD-507C-4199-BFC6-8BC01D8992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48426" y="3926335"/>
            <a:ext cx="1800000" cy="504000"/>
          </a:xfr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3DAFB20-1343-4578-8AA0-0378B674F1B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56739" y="3926335"/>
            <a:ext cx="1800000" cy="504000"/>
          </a:xfr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B01E9EA3-8BD6-4531-812C-663C75428B7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65052" y="3926335"/>
            <a:ext cx="1800000" cy="504000"/>
          </a:xfr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DA4566DA-C848-4A27-BBC8-722932FFD7F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1800" y="4505325"/>
            <a:ext cx="1800000" cy="900000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4089E01F-0C47-4C6A-A9A8-A1A7E470F31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17088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is-IS" noProof="0" smtClean="0"/>
              <a:t>Smelltu á tákn til að bæta við mynd</a:t>
            </a:r>
            <a:endParaRPr lang="en-US" noProof="0" dirty="0"/>
          </a:p>
        </p:txBody>
      </p:sp>
      <p:sp>
        <p:nvSpPr>
          <p:cNvPr id="24" name="Picture Placeholder 22">
            <a:extLst>
              <a:ext uri="{FF2B5EF4-FFF2-40B4-BE49-F238E27FC236}">
                <a16:creationId xmlns:a16="http://schemas.microsoft.com/office/drawing/2014/main" id="{806A4855-25AA-40D4-B1A4-A271486B6C9F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2625401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is-IS" noProof="0" smtClean="0"/>
              <a:t>Smelltu á tákn til að bæta við mynd</a:t>
            </a:r>
            <a:endParaRPr lang="en-US" noProof="0" dirty="0"/>
          </a:p>
        </p:txBody>
      </p:sp>
      <p:sp>
        <p:nvSpPr>
          <p:cNvPr id="25" name="Picture Placeholder 22">
            <a:extLst>
              <a:ext uri="{FF2B5EF4-FFF2-40B4-BE49-F238E27FC236}">
                <a16:creationId xmlns:a16="http://schemas.microsoft.com/office/drawing/2014/main" id="{31E10A24-B676-4117-9507-B4B0EB406F0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533714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is-IS" noProof="0" smtClean="0"/>
              <a:t>Smelltu á tákn til að bæta við mynd</a:t>
            </a:r>
            <a:endParaRPr lang="en-US" noProof="0" dirty="0"/>
          </a:p>
        </p:txBody>
      </p:sp>
      <p:sp>
        <p:nvSpPr>
          <p:cNvPr id="26" name="Picture Placeholder 22">
            <a:extLst>
              <a:ext uri="{FF2B5EF4-FFF2-40B4-BE49-F238E27FC236}">
                <a16:creationId xmlns:a16="http://schemas.microsoft.com/office/drawing/2014/main" id="{6549D851-9848-44AC-937A-9B1EF867E595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442027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is-IS" noProof="0" smtClean="0"/>
              <a:t>Smelltu á tákn til að bæta við mynd</a:t>
            </a:r>
            <a:endParaRPr lang="en-US" noProof="0" dirty="0"/>
          </a:p>
        </p:txBody>
      </p:sp>
      <p:sp>
        <p:nvSpPr>
          <p:cNvPr id="27" name="Picture Placeholder 22">
            <a:extLst>
              <a:ext uri="{FF2B5EF4-FFF2-40B4-BE49-F238E27FC236}">
                <a16:creationId xmlns:a16="http://schemas.microsoft.com/office/drawing/2014/main" id="{B765F5D3-7CB7-4E55-8217-E9EEA9F2945A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8350340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is-IS" noProof="0" smtClean="0"/>
              <a:t>Smelltu á tákn til að bæta við mynd</a:t>
            </a:r>
            <a:endParaRPr lang="en-US" noProof="0" dirty="0"/>
          </a:p>
        </p:txBody>
      </p:sp>
      <p:sp>
        <p:nvSpPr>
          <p:cNvPr id="20" name="Picture Placeholder 22">
            <a:extLst>
              <a:ext uri="{FF2B5EF4-FFF2-40B4-BE49-F238E27FC236}">
                <a16:creationId xmlns:a16="http://schemas.microsoft.com/office/drawing/2014/main" id="{8CB2CA38-4C7F-4D6B-9B34-606F1A007A17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0258651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is-IS" noProof="0" smtClean="0"/>
              <a:t>Smelltu á tákn til að bæta við mynd</a:t>
            </a:r>
            <a:endParaRPr lang="en-US" noProof="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DA42CA-D117-4AF7-9FEC-03EB2BBB756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973363" y="3925888"/>
            <a:ext cx="1800000" cy="504825"/>
          </a:xfr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  <a:lvl2pPr marL="266700" indent="0" algn="ctr">
              <a:buNone/>
              <a:defRPr/>
            </a:lvl2pPr>
            <a:lvl3pPr marL="542925" indent="0" algn="ctr">
              <a:buNone/>
              <a:defRPr/>
            </a:lvl3pPr>
            <a:lvl4pPr marL="809625" indent="0" algn="ctr">
              <a:buNone/>
              <a:defRPr/>
            </a:lvl4pPr>
            <a:lvl5pPr marL="1076325" indent="0" algn="ctr">
              <a:buNone/>
              <a:defRPr/>
            </a:lvl5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F9CEF5A-8DCE-4156-9138-C113C0D3A79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973363" y="4505325"/>
            <a:ext cx="1800000" cy="900113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noProof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5035105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F8AB0F04-910C-4647-AE1C-177C66B50038}"/>
              </a:ext>
            </a:extLst>
          </p:cNvPr>
          <p:cNvSpPr/>
          <p:nvPr userDrawn="1"/>
        </p:nvSpPr>
        <p:spPr>
          <a:xfrm rot="4308689">
            <a:off x="8139110" y="-52404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3E72A672-7789-4744-A4CB-D177B890FDE6}"/>
              </a:ext>
            </a:extLst>
          </p:cNvPr>
          <p:cNvSpPr/>
          <p:nvPr userDrawn="1"/>
        </p:nvSpPr>
        <p:spPr>
          <a:xfrm rot="4308689">
            <a:off x="8878526" y="-532562"/>
            <a:ext cx="3571215" cy="3737093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71215" h="3737093">
                <a:moveTo>
                  <a:pt x="0" y="3023156"/>
                </a:moveTo>
                <a:lnTo>
                  <a:pt x="993291" y="0"/>
                </a:lnTo>
                <a:lnTo>
                  <a:pt x="3571215" y="847006"/>
                </a:lnTo>
                <a:lnTo>
                  <a:pt x="1392370" y="3639100"/>
                </a:lnTo>
                <a:lnTo>
                  <a:pt x="393183" y="3737093"/>
                </a:lnTo>
                <a:lnTo>
                  <a:pt x="0" y="30231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is-IS" noProof="0" smtClean="0"/>
              <a:t>Smelltu til að breyta stíl aðaltitils</a:t>
            </a:r>
            <a:endParaRPr lang="en-US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C7CDA8E-8D79-474E-8278-7D77C867E238}"/>
              </a:ext>
            </a:extLst>
          </p:cNvPr>
          <p:cNvSpPr/>
          <p:nvPr userDrawn="1"/>
        </p:nvSpPr>
        <p:spPr>
          <a:xfrm rot="4308689">
            <a:off x="9191192" y="1651650"/>
            <a:ext cx="1980696" cy="2066510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ABD99355-65C1-4211-9E82-3D41ACE0AE17}"/>
              </a:ext>
            </a:extLst>
          </p:cNvPr>
          <p:cNvSpPr/>
          <p:nvPr userDrawn="1"/>
        </p:nvSpPr>
        <p:spPr>
          <a:xfrm rot="13830869">
            <a:off x="9457431" y="3977898"/>
            <a:ext cx="346713" cy="206124"/>
          </a:xfrm>
          <a:custGeom>
            <a:avLst/>
            <a:gdLst>
              <a:gd name="connsiteX0" fmla="*/ 346713 w 346713"/>
              <a:gd name="connsiteY0" fmla="*/ 206124 h 206124"/>
              <a:gd name="connsiteX1" fmla="*/ 0 w 346713"/>
              <a:gd name="connsiteY1" fmla="*/ 206124 h 206124"/>
              <a:gd name="connsiteX2" fmla="*/ 86666 w 346713"/>
              <a:gd name="connsiteY2" fmla="*/ 0 h 206124"/>
              <a:gd name="connsiteX3" fmla="*/ 346713 w 346713"/>
              <a:gd name="connsiteY3" fmla="*/ 206124 h 206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713" h="206124">
                <a:moveTo>
                  <a:pt x="346713" y="206124"/>
                </a:moveTo>
                <a:lnTo>
                  <a:pt x="0" y="206124"/>
                </a:lnTo>
                <a:lnTo>
                  <a:pt x="86666" y="0"/>
                </a:lnTo>
                <a:lnTo>
                  <a:pt x="346713" y="20612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459E701-5FEF-4918-8F3A-04E29BF09009}"/>
              </a:ext>
            </a:extLst>
          </p:cNvPr>
          <p:cNvSpPr/>
          <p:nvPr userDrawn="1"/>
        </p:nvSpPr>
        <p:spPr>
          <a:xfrm rot="12431080">
            <a:off x="9528615" y="3713859"/>
            <a:ext cx="710669" cy="335543"/>
          </a:xfrm>
          <a:custGeom>
            <a:avLst/>
            <a:gdLst>
              <a:gd name="connsiteX0" fmla="*/ 710669 w 710669"/>
              <a:gd name="connsiteY0" fmla="*/ 176660 h 335543"/>
              <a:gd name="connsiteX1" fmla="*/ 0 w 710669"/>
              <a:gd name="connsiteY1" fmla="*/ 335543 h 335543"/>
              <a:gd name="connsiteX2" fmla="*/ 141082 w 710669"/>
              <a:gd name="connsiteY2" fmla="*/ 0 h 335543"/>
              <a:gd name="connsiteX3" fmla="*/ 487795 w 710669"/>
              <a:gd name="connsiteY3" fmla="*/ 0 h 335543"/>
              <a:gd name="connsiteX4" fmla="*/ 710669 w 710669"/>
              <a:gd name="connsiteY4" fmla="*/ 176660 h 335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0669" h="335543">
                <a:moveTo>
                  <a:pt x="710669" y="176660"/>
                </a:moveTo>
                <a:lnTo>
                  <a:pt x="0" y="335543"/>
                </a:lnTo>
                <a:lnTo>
                  <a:pt x="141082" y="0"/>
                </a:lnTo>
                <a:lnTo>
                  <a:pt x="487795" y="0"/>
                </a:lnTo>
                <a:lnTo>
                  <a:pt x="710669" y="17666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8550A0A6-1197-4153-9800-69D58909D0C7}"/>
              </a:ext>
            </a:extLst>
          </p:cNvPr>
          <p:cNvSpPr/>
          <p:nvPr userDrawn="1"/>
        </p:nvSpPr>
        <p:spPr>
          <a:xfrm rot="4308689">
            <a:off x="8785444" y="1075879"/>
            <a:ext cx="1246227" cy="1580187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  <a:gd name="connsiteX0" fmla="*/ 0 w 1980696"/>
              <a:gd name="connsiteY0" fmla="*/ 1680311 h 1680311"/>
              <a:gd name="connsiteX1" fmla="*/ 1337031 w 1980696"/>
              <a:gd name="connsiteY1" fmla="*/ 0 h 1680311"/>
              <a:gd name="connsiteX2" fmla="*/ 1980696 w 1980696"/>
              <a:gd name="connsiteY2" fmla="*/ 1143817 h 1680311"/>
              <a:gd name="connsiteX3" fmla="*/ 1459417 w 1980696"/>
              <a:gd name="connsiteY3" fmla="*/ 1680311 h 1680311"/>
              <a:gd name="connsiteX4" fmla="*/ 0 w 1980696"/>
              <a:gd name="connsiteY4" fmla="*/ 1680311 h 1680311"/>
              <a:gd name="connsiteX0" fmla="*/ 0 w 1459417"/>
              <a:gd name="connsiteY0" fmla="*/ 1680311 h 1680311"/>
              <a:gd name="connsiteX1" fmla="*/ 1337031 w 1459417"/>
              <a:gd name="connsiteY1" fmla="*/ 0 h 1680311"/>
              <a:gd name="connsiteX2" fmla="*/ 1360698 w 1459417"/>
              <a:gd name="connsiteY2" fmla="*/ 208215 h 1680311"/>
              <a:gd name="connsiteX3" fmla="*/ 1459417 w 1459417"/>
              <a:gd name="connsiteY3" fmla="*/ 1680311 h 1680311"/>
              <a:gd name="connsiteX4" fmla="*/ 0 w 1459417"/>
              <a:gd name="connsiteY4" fmla="*/ 1680311 h 1680311"/>
              <a:gd name="connsiteX0" fmla="*/ 0 w 1360698"/>
              <a:gd name="connsiteY0" fmla="*/ 1680311 h 1688402"/>
              <a:gd name="connsiteX1" fmla="*/ 1337031 w 1360698"/>
              <a:gd name="connsiteY1" fmla="*/ 0 h 1688402"/>
              <a:gd name="connsiteX2" fmla="*/ 1360698 w 1360698"/>
              <a:gd name="connsiteY2" fmla="*/ 208215 h 1688402"/>
              <a:gd name="connsiteX3" fmla="*/ 278710 w 1360698"/>
              <a:gd name="connsiteY3" fmla="*/ 1688402 h 1688402"/>
              <a:gd name="connsiteX4" fmla="*/ 0 w 1360698"/>
              <a:gd name="connsiteY4" fmla="*/ 1680311 h 1688402"/>
              <a:gd name="connsiteX0" fmla="*/ 0 w 1360698"/>
              <a:gd name="connsiteY0" fmla="*/ 1680311 h 1698354"/>
              <a:gd name="connsiteX1" fmla="*/ 1337031 w 1360698"/>
              <a:gd name="connsiteY1" fmla="*/ 0 h 1698354"/>
              <a:gd name="connsiteX2" fmla="*/ 1360698 w 1360698"/>
              <a:gd name="connsiteY2" fmla="*/ 208215 h 1698354"/>
              <a:gd name="connsiteX3" fmla="*/ 415804 w 1360698"/>
              <a:gd name="connsiteY3" fmla="*/ 1698354 h 1698354"/>
              <a:gd name="connsiteX4" fmla="*/ 0 w 1360698"/>
              <a:gd name="connsiteY4" fmla="*/ 1680311 h 1698354"/>
              <a:gd name="connsiteX0" fmla="*/ 0 w 1360698"/>
              <a:gd name="connsiteY0" fmla="*/ 1556337 h 1574380"/>
              <a:gd name="connsiteX1" fmla="*/ 1226116 w 1360698"/>
              <a:gd name="connsiteY1" fmla="*/ 0 h 1574380"/>
              <a:gd name="connsiteX2" fmla="*/ 1360698 w 1360698"/>
              <a:gd name="connsiteY2" fmla="*/ 84241 h 1574380"/>
              <a:gd name="connsiteX3" fmla="*/ 415804 w 1360698"/>
              <a:gd name="connsiteY3" fmla="*/ 1574380 h 1574380"/>
              <a:gd name="connsiteX4" fmla="*/ 0 w 1360698"/>
              <a:gd name="connsiteY4" fmla="*/ 1556337 h 1574380"/>
              <a:gd name="connsiteX0" fmla="*/ 0 w 1303560"/>
              <a:gd name="connsiteY0" fmla="*/ 1556337 h 1574380"/>
              <a:gd name="connsiteX1" fmla="*/ 1226116 w 1303560"/>
              <a:gd name="connsiteY1" fmla="*/ 0 h 1574380"/>
              <a:gd name="connsiteX2" fmla="*/ 1303560 w 1303560"/>
              <a:gd name="connsiteY2" fmla="*/ 105569 h 1574380"/>
              <a:gd name="connsiteX3" fmla="*/ 415804 w 1303560"/>
              <a:gd name="connsiteY3" fmla="*/ 1574380 h 1574380"/>
              <a:gd name="connsiteX4" fmla="*/ 0 w 1303560"/>
              <a:gd name="connsiteY4" fmla="*/ 1556337 h 1574380"/>
              <a:gd name="connsiteX0" fmla="*/ 0 w 1246227"/>
              <a:gd name="connsiteY0" fmla="*/ 1580187 h 1580187"/>
              <a:gd name="connsiteX1" fmla="*/ 1168783 w 1246227"/>
              <a:gd name="connsiteY1" fmla="*/ 0 h 1580187"/>
              <a:gd name="connsiteX2" fmla="*/ 1246227 w 1246227"/>
              <a:gd name="connsiteY2" fmla="*/ 105569 h 1580187"/>
              <a:gd name="connsiteX3" fmla="*/ 358471 w 1246227"/>
              <a:gd name="connsiteY3" fmla="*/ 1574380 h 1580187"/>
              <a:gd name="connsiteX4" fmla="*/ 0 w 1246227"/>
              <a:gd name="connsiteY4" fmla="*/ 1580187 h 1580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227" h="1580187">
                <a:moveTo>
                  <a:pt x="0" y="1580187"/>
                </a:moveTo>
                <a:lnTo>
                  <a:pt x="1168783" y="0"/>
                </a:lnTo>
                <a:lnTo>
                  <a:pt x="1246227" y="105569"/>
                </a:lnTo>
                <a:lnTo>
                  <a:pt x="358471" y="1574380"/>
                </a:lnTo>
                <a:lnTo>
                  <a:pt x="0" y="15801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4F0A2415-21FA-4B06-89CA-A379C8C2E262}"/>
              </a:ext>
            </a:extLst>
          </p:cNvPr>
          <p:cNvSpPr/>
          <p:nvPr userDrawn="1"/>
        </p:nvSpPr>
        <p:spPr>
          <a:xfrm rot="17193105">
            <a:off x="11374788" y="2846425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FF9CE8FE-77D6-45E0-BBF7-78F07AC29771}"/>
              </a:ext>
            </a:extLst>
          </p:cNvPr>
          <p:cNvSpPr/>
          <p:nvPr userDrawn="1"/>
        </p:nvSpPr>
        <p:spPr>
          <a:xfrm rot="17193105">
            <a:off x="10879052" y="2627354"/>
            <a:ext cx="692798" cy="51061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37BBBFC2-32EB-4335-9980-A7CF236703B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800" y="1080000"/>
            <a:ext cx="11339513" cy="276561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 Header</a:t>
            </a:r>
          </a:p>
        </p:txBody>
      </p:sp>
    </p:spTree>
    <p:extLst>
      <p:ext uri="{BB962C8B-B14F-4D97-AF65-F5344CB8AC3E}">
        <p14:creationId xmlns:p14="http://schemas.microsoft.com/office/powerpoint/2010/main" val="15058552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ðeins titi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B29137C9-7B18-454C-AB56-2B4631DFE59D}"/>
              </a:ext>
            </a:extLst>
          </p:cNvPr>
          <p:cNvSpPr/>
          <p:nvPr userDrawn="1"/>
        </p:nvSpPr>
        <p:spPr>
          <a:xfrm rot="14199158">
            <a:off x="10161654" y="-236402"/>
            <a:ext cx="1957093" cy="1399810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1392370 w 3571215"/>
              <a:gd name="connsiteY3" fmla="*/ 2792094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2626822 w 3571215"/>
              <a:gd name="connsiteY3" fmla="*/ 1399810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176150"/>
              <a:gd name="connsiteX1" fmla="*/ 2472666 w 3571215"/>
              <a:gd name="connsiteY1" fmla="*/ 36067 h 2176150"/>
              <a:gd name="connsiteX2" fmla="*/ 3571215 w 3571215"/>
              <a:gd name="connsiteY2" fmla="*/ 0 h 2176150"/>
              <a:gd name="connsiteX3" fmla="*/ 2626822 w 3571215"/>
              <a:gd name="connsiteY3" fmla="*/ 1399810 h 2176150"/>
              <a:gd name="connsiteX4" fmla="*/ 2309686 w 3571215"/>
              <a:gd name="connsiteY4" fmla="*/ 820126 h 2176150"/>
              <a:gd name="connsiteX5" fmla="*/ 0 w 3571215"/>
              <a:gd name="connsiteY5" fmla="*/ 2176150 h 217615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695564 w 1957093"/>
              <a:gd name="connsiteY4" fmla="*/ 820126 h 1399810"/>
              <a:gd name="connsiteX5" fmla="*/ 0 w 1957093"/>
              <a:gd name="connsiteY5" fmla="*/ 318772 h 139981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172487 w 1957093"/>
              <a:gd name="connsiteY4" fmla="*/ 1221089 h 1399810"/>
              <a:gd name="connsiteX5" fmla="*/ 0 w 1957093"/>
              <a:gd name="connsiteY5" fmla="*/ 318772 h 1399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57093" h="1399810">
                <a:moveTo>
                  <a:pt x="0" y="318772"/>
                </a:moveTo>
                <a:lnTo>
                  <a:pt x="858544" y="36067"/>
                </a:lnTo>
                <a:lnTo>
                  <a:pt x="1957093" y="0"/>
                </a:lnTo>
                <a:lnTo>
                  <a:pt x="1012700" y="1399810"/>
                </a:lnTo>
                <a:lnTo>
                  <a:pt x="172487" y="1221089"/>
                </a:lnTo>
                <a:lnTo>
                  <a:pt x="0" y="31877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C7CDA8E-8D79-474E-8278-7D77C867E238}"/>
              </a:ext>
            </a:extLst>
          </p:cNvPr>
          <p:cNvSpPr/>
          <p:nvPr userDrawn="1"/>
        </p:nvSpPr>
        <p:spPr>
          <a:xfrm rot="6973557">
            <a:off x="9799840" y="198216"/>
            <a:ext cx="748251" cy="780669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is-IS" noProof="0" smtClean="0"/>
              <a:t>Smelltu til að breyta stíl aðaltitils</a:t>
            </a:r>
            <a:endParaRPr lang="en-US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4F0A2415-21FA-4B06-89CA-A379C8C2E262}"/>
              </a:ext>
            </a:extLst>
          </p:cNvPr>
          <p:cNvSpPr/>
          <p:nvPr userDrawn="1"/>
        </p:nvSpPr>
        <p:spPr>
          <a:xfrm rot="5483574">
            <a:off x="9854193" y="808595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9AACAC53-33A6-4BBC-8C68-0C56D0B39F57}"/>
              </a:ext>
            </a:extLst>
          </p:cNvPr>
          <p:cNvSpPr/>
          <p:nvPr userDrawn="1"/>
        </p:nvSpPr>
        <p:spPr>
          <a:xfrm rot="14235708">
            <a:off x="11753205" y="112024"/>
            <a:ext cx="332291" cy="247882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1392370 w 3571215"/>
              <a:gd name="connsiteY3" fmla="*/ 2792094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2626822 w 3571215"/>
              <a:gd name="connsiteY3" fmla="*/ 1399810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176150"/>
              <a:gd name="connsiteX1" fmla="*/ 2472666 w 3571215"/>
              <a:gd name="connsiteY1" fmla="*/ 36067 h 2176150"/>
              <a:gd name="connsiteX2" fmla="*/ 3571215 w 3571215"/>
              <a:gd name="connsiteY2" fmla="*/ 0 h 2176150"/>
              <a:gd name="connsiteX3" fmla="*/ 2626822 w 3571215"/>
              <a:gd name="connsiteY3" fmla="*/ 1399810 h 2176150"/>
              <a:gd name="connsiteX4" fmla="*/ 2309686 w 3571215"/>
              <a:gd name="connsiteY4" fmla="*/ 820126 h 2176150"/>
              <a:gd name="connsiteX5" fmla="*/ 0 w 3571215"/>
              <a:gd name="connsiteY5" fmla="*/ 2176150 h 217615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695564 w 1957093"/>
              <a:gd name="connsiteY4" fmla="*/ 820126 h 1399810"/>
              <a:gd name="connsiteX5" fmla="*/ 0 w 1957093"/>
              <a:gd name="connsiteY5" fmla="*/ 318772 h 139981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172487 w 1957093"/>
              <a:gd name="connsiteY4" fmla="*/ 1221089 h 1399810"/>
              <a:gd name="connsiteX5" fmla="*/ 0 w 1957093"/>
              <a:gd name="connsiteY5" fmla="*/ 318772 h 1399810"/>
              <a:gd name="connsiteX0" fmla="*/ 0 w 1449157"/>
              <a:gd name="connsiteY0" fmla="*/ 282705 h 1363743"/>
              <a:gd name="connsiteX1" fmla="*/ 858544 w 1449157"/>
              <a:gd name="connsiteY1" fmla="*/ 0 h 1363743"/>
              <a:gd name="connsiteX2" fmla="*/ 1449157 w 1449157"/>
              <a:gd name="connsiteY2" fmla="*/ 715834 h 1363743"/>
              <a:gd name="connsiteX3" fmla="*/ 1012700 w 1449157"/>
              <a:gd name="connsiteY3" fmla="*/ 1363743 h 1363743"/>
              <a:gd name="connsiteX4" fmla="*/ 172487 w 1449157"/>
              <a:gd name="connsiteY4" fmla="*/ 1185022 h 1363743"/>
              <a:gd name="connsiteX5" fmla="*/ 0 w 1449157"/>
              <a:gd name="connsiteY5" fmla="*/ 282705 h 1363743"/>
              <a:gd name="connsiteX0" fmla="*/ 0 w 1449157"/>
              <a:gd name="connsiteY0" fmla="*/ 0 h 1081038"/>
              <a:gd name="connsiteX1" fmla="*/ 1449157 w 1449157"/>
              <a:gd name="connsiteY1" fmla="*/ 433129 h 1081038"/>
              <a:gd name="connsiteX2" fmla="*/ 1012700 w 1449157"/>
              <a:gd name="connsiteY2" fmla="*/ 1081038 h 1081038"/>
              <a:gd name="connsiteX3" fmla="*/ 172487 w 1449157"/>
              <a:gd name="connsiteY3" fmla="*/ 902317 h 1081038"/>
              <a:gd name="connsiteX4" fmla="*/ 0 w 1449157"/>
              <a:gd name="connsiteY4" fmla="*/ 0 h 1081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9157" h="1081038">
                <a:moveTo>
                  <a:pt x="0" y="0"/>
                </a:moveTo>
                <a:lnTo>
                  <a:pt x="1449157" y="433129"/>
                </a:lnTo>
                <a:lnTo>
                  <a:pt x="1012700" y="1081038"/>
                </a:lnTo>
                <a:lnTo>
                  <a:pt x="172487" y="902317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ED86A7C4-9F1E-4F96-8AD9-5B75BEE364BE}"/>
              </a:ext>
            </a:extLst>
          </p:cNvPr>
          <p:cNvSpPr/>
          <p:nvPr userDrawn="1"/>
        </p:nvSpPr>
        <p:spPr>
          <a:xfrm rot="13336516">
            <a:off x="10313236" y="1084299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B63BFE72-A1DE-4CFE-9B52-553C99D52699}"/>
              </a:ext>
            </a:extLst>
          </p:cNvPr>
          <p:cNvSpPr/>
          <p:nvPr userDrawn="1"/>
        </p:nvSpPr>
        <p:spPr>
          <a:xfrm rot="5738060">
            <a:off x="9844293" y="1032301"/>
            <a:ext cx="692798" cy="51061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9C266CD9-D77B-4B4D-8673-531E2784C610}"/>
              </a:ext>
            </a:extLst>
          </p:cNvPr>
          <p:cNvSpPr/>
          <p:nvPr userDrawn="1"/>
        </p:nvSpPr>
        <p:spPr>
          <a:xfrm rot="8291645">
            <a:off x="10081798" y="798094"/>
            <a:ext cx="371360" cy="273702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989658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No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is-IS" noProof="0" smtClean="0"/>
              <a:t>Smelltu til að breyta stíl aðaltitils</a:t>
            </a:r>
            <a:endParaRPr lang="en-US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103350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6BC25646-06FC-4B3E-A74E-268EB8AEA60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6715" y="86714"/>
            <a:ext cx="12018572" cy="6684572"/>
          </a:xfrm>
          <a:solidFill>
            <a:schemeClr val="bg1">
              <a:lumMod val="85000"/>
            </a:schemeClr>
          </a:solidFill>
        </p:spPr>
        <p:txBody>
          <a:bodyPr lIns="360000" tIns="360000"/>
          <a:lstStyle>
            <a:lvl1pPr marL="0" indent="0">
              <a:buNone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Image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94607" y="2237328"/>
            <a:ext cx="7202786" cy="1449788"/>
          </a:xfrm>
          <a:solidFill>
            <a:schemeClr val="tx1">
              <a:alpha val="80000"/>
            </a:schemeClr>
          </a:solidFill>
        </p:spPr>
        <p:txBody>
          <a:bodyPr lIns="288000" rIns="2160000" bIns="144000" anchor="b" anchorCtr="0"/>
          <a:lstStyle>
            <a:lvl1pPr algn="r">
              <a:defRPr sz="6600" spc="-15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Thank You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94607" y="3684672"/>
            <a:ext cx="5282503" cy="1604172"/>
          </a:xfrm>
          <a:solidFill>
            <a:schemeClr val="tx1">
              <a:alpha val="90000"/>
            </a:schemeClr>
          </a:solidFill>
        </p:spPr>
        <p:txBody>
          <a:bodyPr lIns="216000" tIns="144000" rIns="576000"/>
          <a:lstStyle>
            <a:lvl1pPr marL="0" indent="0" algn="r">
              <a:buNone/>
              <a:defRPr sz="21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s-IS" noProof="0" smtClean="0"/>
              <a:t>Smelltu til að breyta stíl aðalundirtitla</a:t>
            </a:r>
            <a:endParaRPr lang="en-US" noProof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688AEDF-1396-4322-8818-9D1C7976FCDF}"/>
              </a:ext>
            </a:extLst>
          </p:cNvPr>
          <p:cNvCxnSpPr>
            <a:cxnSpLocks/>
          </p:cNvCxnSpPr>
          <p:nvPr userDrawn="1"/>
        </p:nvCxnSpPr>
        <p:spPr>
          <a:xfrm>
            <a:off x="7777113" y="2412127"/>
            <a:ext cx="0" cy="11001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C122267-81F5-4D7C-8854-830FD491A4E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67000" y="4142258"/>
            <a:ext cx="4508500" cy="277342"/>
          </a:xfrm>
        </p:spPr>
        <p:txBody>
          <a:bodyPr anchor="ctr"/>
          <a:lstStyle>
            <a:lvl1pPr marL="0" indent="0" algn="r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  <a:lvl2pPr marL="266700" indent="0" algn="r">
              <a:buNone/>
              <a:defRPr>
                <a:solidFill>
                  <a:schemeClr val="bg1"/>
                </a:solidFill>
              </a:defRPr>
            </a:lvl2pPr>
            <a:lvl3pPr marL="542925" indent="0" algn="r">
              <a:buNone/>
              <a:defRPr>
                <a:solidFill>
                  <a:schemeClr val="bg1"/>
                </a:solidFill>
              </a:defRPr>
            </a:lvl3pPr>
            <a:lvl4pPr marL="809625" indent="0" algn="r">
              <a:buNone/>
              <a:defRPr>
                <a:solidFill>
                  <a:schemeClr val="bg1"/>
                </a:solidFill>
              </a:defRPr>
            </a:lvl4pPr>
            <a:lvl5pPr marL="1076325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Contact Number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D1624B9A-AB57-40B6-89A6-D34ED60BBF0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67000" y="4448040"/>
            <a:ext cx="4508500" cy="277342"/>
          </a:xfrm>
        </p:spPr>
        <p:txBody>
          <a:bodyPr anchor="ctr"/>
          <a:lstStyle>
            <a:lvl1pPr marL="0" indent="0" algn="r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  <a:lvl2pPr marL="266700" indent="0" algn="r">
              <a:buNone/>
              <a:defRPr>
                <a:solidFill>
                  <a:schemeClr val="bg1"/>
                </a:solidFill>
              </a:defRPr>
            </a:lvl2pPr>
            <a:lvl3pPr marL="542925" indent="0" algn="r">
              <a:buNone/>
              <a:defRPr>
                <a:solidFill>
                  <a:schemeClr val="bg1"/>
                </a:solidFill>
              </a:defRPr>
            </a:lvl3pPr>
            <a:lvl4pPr marL="809625" indent="0" algn="r">
              <a:buNone/>
              <a:defRPr>
                <a:solidFill>
                  <a:schemeClr val="bg1"/>
                </a:solidFill>
              </a:defRPr>
            </a:lvl4pPr>
            <a:lvl5pPr marL="1076325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Email or Social Media Handle</a:t>
            </a:r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61EA5FFD-797F-43FF-B13A-5DA8C820EE2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065008" y="2587752"/>
            <a:ext cx="1344168" cy="704088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Logo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7436EF9B-F86C-114A-BB87-C439E5F1299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667000" y="4753821"/>
            <a:ext cx="4508500" cy="277342"/>
          </a:xfrm>
        </p:spPr>
        <p:txBody>
          <a:bodyPr anchor="ctr"/>
          <a:lstStyle>
            <a:lvl1pPr marL="0" indent="0" algn="r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  <a:lvl2pPr marL="266700" indent="0" algn="r">
              <a:buNone/>
              <a:defRPr>
                <a:solidFill>
                  <a:schemeClr val="bg1"/>
                </a:solidFill>
              </a:defRPr>
            </a:lvl2pPr>
            <a:lvl3pPr marL="542925" indent="0" algn="r">
              <a:buNone/>
              <a:defRPr>
                <a:solidFill>
                  <a:schemeClr val="bg1"/>
                </a:solidFill>
              </a:defRPr>
            </a:lvl3pPr>
            <a:lvl4pPr marL="809625" indent="0" algn="r">
              <a:buNone/>
              <a:defRPr>
                <a:solidFill>
                  <a:schemeClr val="bg1"/>
                </a:solidFill>
              </a:defRPr>
            </a:lvl4pPr>
            <a:lvl5pPr marL="1076325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Website Address</a:t>
            </a:r>
          </a:p>
        </p:txBody>
      </p:sp>
    </p:spTree>
    <p:extLst>
      <p:ext uri="{BB962C8B-B14F-4D97-AF65-F5344CB8AC3E}">
        <p14:creationId xmlns:p14="http://schemas.microsoft.com/office/powerpoint/2010/main" val="34759506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Half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74E1F0E-A827-4F38-BAAB-5D5831E0813A}"/>
              </a:ext>
            </a:extLst>
          </p:cNvPr>
          <p:cNvSpPr/>
          <p:nvPr userDrawn="1"/>
        </p:nvSpPr>
        <p:spPr>
          <a:xfrm>
            <a:off x="0" y="6771286"/>
            <a:ext cx="12192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B7D9229-CE8B-44FD-B1E6-2FE619F40B4F}"/>
              </a:ext>
            </a:extLst>
          </p:cNvPr>
          <p:cNvSpPr/>
          <p:nvPr userDrawn="1"/>
        </p:nvSpPr>
        <p:spPr>
          <a:xfrm>
            <a:off x="0" y="0"/>
            <a:ext cx="12192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683AF15-88E9-4D75-9D5E-7E4924887E91}"/>
              </a:ext>
            </a:extLst>
          </p:cNvPr>
          <p:cNvSpPr/>
          <p:nvPr userDrawn="1"/>
        </p:nvSpPr>
        <p:spPr>
          <a:xfrm rot="5400000">
            <a:off x="-3385643" y="3385642"/>
            <a:ext cx="6858001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3B18E46-480F-48E8-9675-259D3D06A00D}"/>
              </a:ext>
            </a:extLst>
          </p:cNvPr>
          <p:cNvSpPr/>
          <p:nvPr userDrawn="1"/>
        </p:nvSpPr>
        <p:spPr>
          <a:xfrm rot="5400000">
            <a:off x="8719643" y="3385643"/>
            <a:ext cx="6858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6BC25646-06FC-4B3E-A74E-268EB8AEA60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6714" y="86714"/>
            <a:ext cx="6009285" cy="6684572"/>
          </a:xfrm>
          <a:solidFill>
            <a:schemeClr val="bg1">
              <a:lumMod val="85000"/>
            </a:schemeClr>
          </a:solidFill>
        </p:spPr>
        <p:txBody>
          <a:bodyPr lIns="0" tIns="0" anchor="ctr"/>
          <a:lstStyle>
            <a:lvl1pPr marL="0" indent="0" algn="ctr">
              <a:buNone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Image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5999" y="86714"/>
            <a:ext cx="6009287" cy="4068402"/>
          </a:xfrm>
          <a:solidFill>
            <a:schemeClr val="tx1">
              <a:alpha val="80000"/>
            </a:schemeClr>
          </a:solidFill>
        </p:spPr>
        <p:txBody>
          <a:bodyPr lIns="288000" rIns="432000" bIns="144000" anchor="b"/>
          <a:lstStyle>
            <a:lvl1pPr algn="r">
              <a:defRPr sz="4200" spc="-15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</a:t>
            </a:r>
            <a:br>
              <a:rPr lang="en-US" noProof="0"/>
            </a:br>
            <a:r>
              <a:rPr lang="en-US" noProof="0"/>
              <a:t>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5999" y="4152672"/>
            <a:ext cx="6009287" cy="1818422"/>
          </a:xfrm>
          <a:solidFill>
            <a:schemeClr val="bg1">
              <a:lumMod val="95000"/>
              <a:alpha val="80000"/>
            </a:schemeClr>
          </a:solidFill>
        </p:spPr>
        <p:txBody>
          <a:bodyPr lIns="288000" tIns="144000" rIns="432000"/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s-IS" noProof="0" smtClean="0"/>
              <a:t>Smelltu til að breyta stíl aðalundirtitla</a:t>
            </a:r>
            <a:endParaRPr lang="en-US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994FE7-F6B5-D34D-B846-52B81F6F601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89E631-FFE0-4842-9C8D-2977AD46DA07}"/>
              </a:ext>
            </a:extLst>
          </p:cNvPr>
          <p:cNvSpPr txBox="1"/>
          <p:nvPr userDrawn="1"/>
        </p:nvSpPr>
        <p:spPr>
          <a:xfrm>
            <a:off x="5861957" y="661307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sz="1200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047435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ilskyggn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1768422"/>
            <a:ext cx="6840000" cy="2387600"/>
          </a:xfrm>
          <a:solidFill>
            <a:schemeClr val="tx1">
              <a:alpha val="80000"/>
            </a:schemeClr>
          </a:solidFill>
        </p:spPr>
        <p:txBody>
          <a:bodyPr lIns="432000" rIns="432000" bIns="144000" anchor="b"/>
          <a:lstStyle>
            <a:lvl1pPr algn="l">
              <a:defRPr sz="4200" spc="-15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</a:t>
            </a:r>
            <a:br>
              <a:rPr lang="en-US" noProof="0"/>
            </a:br>
            <a:r>
              <a:rPr lang="en-US" noProof="0"/>
              <a:t>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153578"/>
            <a:ext cx="6840000" cy="936000"/>
          </a:xfrm>
          <a:solidFill>
            <a:schemeClr val="tx1">
              <a:alpha val="90000"/>
            </a:schemeClr>
          </a:solidFill>
        </p:spPr>
        <p:txBody>
          <a:bodyPr lIns="432000" tIns="144000"/>
          <a:lstStyle>
            <a:lvl1pPr marL="0" indent="0" algn="l">
              <a:buNone/>
              <a:defRPr sz="21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s-IS" noProof="0" smtClean="0"/>
              <a:t>Smelltu til að breyta stíl aðalundirtitla</a:t>
            </a:r>
            <a:endParaRPr lang="en-US" noProof="0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13A733F0-30A3-4125-9B9B-2A07E1461F1B}"/>
              </a:ext>
            </a:extLst>
          </p:cNvPr>
          <p:cNvSpPr/>
          <p:nvPr userDrawn="1"/>
        </p:nvSpPr>
        <p:spPr>
          <a:xfrm rot="4308689">
            <a:off x="8139110" y="-52404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9E236A80-227E-4FE4-AA47-7802636969A0}"/>
              </a:ext>
            </a:extLst>
          </p:cNvPr>
          <p:cNvSpPr/>
          <p:nvPr userDrawn="1"/>
        </p:nvSpPr>
        <p:spPr>
          <a:xfrm rot="4308689">
            <a:off x="8878526" y="-532562"/>
            <a:ext cx="3571215" cy="3737093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71215" h="3737093">
                <a:moveTo>
                  <a:pt x="0" y="3023156"/>
                </a:moveTo>
                <a:lnTo>
                  <a:pt x="993291" y="0"/>
                </a:lnTo>
                <a:lnTo>
                  <a:pt x="3571215" y="847006"/>
                </a:lnTo>
                <a:lnTo>
                  <a:pt x="1392370" y="3639100"/>
                </a:lnTo>
                <a:lnTo>
                  <a:pt x="393183" y="3737093"/>
                </a:lnTo>
                <a:lnTo>
                  <a:pt x="0" y="30231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AAF58058-47D7-451D-B2D5-713873CFA06B}"/>
              </a:ext>
            </a:extLst>
          </p:cNvPr>
          <p:cNvSpPr/>
          <p:nvPr userDrawn="1"/>
        </p:nvSpPr>
        <p:spPr>
          <a:xfrm rot="4308689">
            <a:off x="9191192" y="1651650"/>
            <a:ext cx="1980696" cy="2066510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E6D9AC51-13A8-43F2-B0AE-A475CD84575E}"/>
              </a:ext>
            </a:extLst>
          </p:cNvPr>
          <p:cNvSpPr/>
          <p:nvPr userDrawn="1"/>
        </p:nvSpPr>
        <p:spPr>
          <a:xfrm rot="13830869">
            <a:off x="9457431" y="3977898"/>
            <a:ext cx="346713" cy="206124"/>
          </a:xfrm>
          <a:custGeom>
            <a:avLst/>
            <a:gdLst>
              <a:gd name="connsiteX0" fmla="*/ 346713 w 346713"/>
              <a:gd name="connsiteY0" fmla="*/ 206124 h 206124"/>
              <a:gd name="connsiteX1" fmla="*/ 0 w 346713"/>
              <a:gd name="connsiteY1" fmla="*/ 206124 h 206124"/>
              <a:gd name="connsiteX2" fmla="*/ 86666 w 346713"/>
              <a:gd name="connsiteY2" fmla="*/ 0 h 206124"/>
              <a:gd name="connsiteX3" fmla="*/ 346713 w 346713"/>
              <a:gd name="connsiteY3" fmla="*/ 206124 h 206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713" h="206124">
                <a:moveTo>
                  <a:pt x="346713" y="206124"/>
                </a:moveTo>
                <a:lnTo>
                  <a:pt x="0" y="206124"/>
                </a:lnTo>
                <a:lnTo>
                  <a:pt x="86666" y="0"/>
                </a:lnTo>
                <a:lnTo>
                  <a:pt x="346713" y="20612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CBA8CC4C-FA3C-45FB-A5CE-C0F41063A4AA}"/>
              </a:ext>
            </a:extLst>
          </p:cNvPr>
          <p:cNvSpPr/>
          <p:nvPr userDrawn="1"/>
        </p:nvSpPr>
        <p:spPr>
          <a:xfrm rot="12431080">
            <a:off x="9528615" y="3713859"/>
            <a:ext cx="710669" cy="335543"/>
          </a:xfrm>
          <a:custGeom>
            <a:avLst/>
            <a:gdLst>
              <a:gd name="connsiteX0" fmla="*/ 710669 w 710669"/>
              <a:gd name="connsiteY0" fmla="*/ 176660 h 335543"/>
              <a:gd name="connsiteX1" fmla="*/ 0 w 710669"/>
              <a:gd name="connsiteY1" fmla="*/ 335543 h 335543"/>
              <a:gd name="connsiteX2" fmla="*/ 141082 w 710669"/>
              <a:gd name="connsiteY2" fmla="*/ 0 h 335543"/>
              <a:gd name="connsiteX3" fmla="*/ 487795 w 710669"/>
              <a:gd name="connsiteY3" fmla="*/ 0 h 335543"/>
              <a:gd name="connsiteX4" fmla="*/ 710669 w 710669"/>
              <a:gd name="connsiteY4" fmla="*/ 176660 h 335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0669" h="335543">
                <a:moveTo>
                  <a:pt x="710669" y="176660"/>
                </a:moveTo>
                <a:lnTo>
                  <a:pt x="0" y="335543"/>
                </a:lnTo>
                <a:lnTo>
                  <a:pt x="141082" y="0"/>
                </a:lnTo>
                <a:lnTo>
                  <a:pt x="487795" y="0"/>
                </a:lnTo>
                <a:lnTo>
                  <a:pt x="710669" y="17666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20D0EA4-6C0E-4F3B-B209-84132CF9DCEE}"/>
              </a:ext>
            </a:extLst>
          </p:cNvPr>
          <p:cNvSpPr/>
          <p:nvPr userDrawn="1"/>
        </p:nvSpPr>
        <p:spPr>
          <a:xfrm rot="4308689">
            <a:off x="8785444" y="1075879"/>
            <a:ext cx="1246227" cy="1580187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  <a:gd name="connsiteX0" fmla="*/ 0 w 1980696"/>
              <a:gd name="connsiteY0" fmla="*/ 1680311 h 1680311"/>
              <a:gd name="connsiteX1" fmla="*/ 1337031 w 1980696"/>
              <a:gd name="connsiteY1" fmla="*/ 0 h 1680311"/>
              <a:gd name="connsiteX2" fmla="*/ 1980696 w 1980696"/>
              <a:gd name="connsiteY2" fmla="*/ 1143817 h 1680311"/>
              <a:gd name="connsiteX3" fmla="*/ 1459417 w 1980696"/>
              <a:gd name="connsiteY3" fmla="*/ 1680311 h 1680311"/>
              <a:gd name="connsiteX4" fmla="*/ 0 w 1980696"/>
              <a:gd name="connsiteY4" fmla="*/ 1680311 h 1680311"/>
              <a:gd name="connsiteX0" fmla="*/ 0 w 1459417"/>
              <a:gd name="connsiteY0" fmla="*/ 1680311 h 1680311"/>
              <a:gd name="connsiteX1" fmla="*/ 1337031 w 1459417"/>
              <a:gd name="connsiteY1" fmla="*/ 0 h 1680311"/>
              <a:gd name="connsiteX2" fmla="*/ 1360698 w 1459417"/>
              <a:gd name="connsiteY2" fmla="*/ 208215 h 1680311"/>
              <a:gd name="connsiteX3" fmla="*/ 1459417 w 1459417"/>
              <a:gd name="connsiteY3" fmla="*/ 1680311 h 1680311"/>
              <a:gd name="connsiteX4" fmla="*/ 0 w 1459417"/>
              <a:gd name="connsiteY4" fmla="*/ 1680311 h 1680311"/>
              <a:gd name="connsiteX0" fmla="*/ 0 w 1360698"/>
              <a:gd name="connsiteY0" fmla="*/ 1680311 h 1688402"/>
              <a:gd name="connsiteX1" fmla="*/ 1337031 w 1360698"/>
              <a:gd name="connsiteY1" fmla="*/ 0 h 1688402"/>
              <a:gd name="connsiteX2" fmla="*/ 1360698 w 1360698"/>
              <a:gd name="connsiteY2" fmla="*/ 208215 h 1688402"/>
              <a:gd name="connsiteX3" fmla="*/ 278710 w 1360698"/>
              <a:gd name="connsiteY3" fmla="*/ 1688402 h 1688402"/>
              <a:gd name="connsiteX4" fmla="*/ 0 w 1360698"/>
              <a:gd name="connsiteY4" fmla="*/ 1680311 h 1688402"/>
              <a:gd name="connsiteX0" fmla="*/ 0 w 1360698"/>
              <a:gd name="connsiteY0" fmla="*/ 1680311 h 1698354"/>
              <a:gd name="connsiteX1" fmla="*/ 1337031 w 1360698"/>
              <a:gd name="connsiteY1" fmla="*/ 0 h 1698354"/>
              <a:gd name="connsiteX2" fmla="*/ 1360698 w 1360698"/>
              <a:gd name="connsiteY2" fmla="*/ 208215 h 1698354"/>
              <a:gd name="connsiteX3" fmla="*/ 415804 w 1360698"/>
              <a:gd name="connsiteY3" fmla="*/ 1698354 h 1698354"/>
              <a:gd name="connsiteX4" fmla="*/ 0 w 1360698"/>
              <a:gd name="connsiteY4" fmla="*/ 1680311 h 1698354"/>
              <a:gd name="connsiteX0" fmla="*/ 0 w 1360698"/>
              <a:gd name="connsiteY0" fmla="*/ 1556337 h 1574380"/>
              <a:gd name="connsiteX1" fmla="*/ 1226116 w 1360698"/>
              <a:gd name="connsiteY1" fmla="*/ 0 h 1574380"/>
              <a:gd name="connsiteX2" fmla="*/ 1360698 w 1360698"/>
              <a:gd name="connsiteY2" fmla="*/ 84241 h 1574380"/>
              <a:gd name="connsiteX3" fmla="*/ 415804 w 1360698"/>
              <a:gd name="connsiteY3" fmla="*/ 1574380 h 1574380"/>
              <a:gd name="connsiteX4" fmla="*/ 0 w 1360698"/>
              <a:gd name="connsiteY4" fmla="*/ 1556337 h 1574380"/>
              <a:gd name="connsiteX0" fmla="*/ 0 w 1303560"/>
              <a:gd name="connsiteY0" fmla="*/ 1556337 h 1574380"/>
              <a:gd name="connsiteX1" fmla="*/ 1226116 w 1303560"/>
              <a:gd name="connsiteY1" fmla="*/ 0 h 1574380"/>
              <a:gd name="connsiteX2" fmla="*/ 1303560 w 1303560"/>
              <a:gd name="connsiteY2" fmla="*/ 105569 h 1574380"/>
              <a:gd name="connsiteX3" fmla="*/ 415804 w 1303560"/>
              <a:gd name="connsiteY3" fmla="*/ 1574380 h 1574380"/>
              <a:gd name="connsiteX4" fmla="*/ 0 w 1303560"/>
              <a:gd name="connsiteY4" fmla="*/ 1556337 h 1574380"/>
              <a:gd name="connsiteX0" fmla="*/ 0 w 1246227"/>
              <a:gd name="connsiteY0" fmla="*/ 1580187 h 1580187"/>
              <a:gd name="connsiteX1" fmla="*/ 1168783 w 1246227"/>
              <a:gd name="connsiteY1" fmla="*/ 0 h 1580187"/>
              <a:gd name="connsiteX2" fmla="*/ 1246227 w 1246227"/>
              <a:gd name="connsiteY2" fmla="*/ 105569 h 1580187"/>
              <a:gd name="connsiteX3" fmla="*/ 358471 w 1246227"/>
              <a:gd name="connsiteY3" fmla="*/ 1574380 h 1580187"/>
              <a:gd name="connsiteX4" fmla="*/ 0 w 1246227"/>
              <a:gd name="connsiteY4" fmla="*/ 1580187 h 1580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227" h="1580187">
                <a:moveTo>
                  <a:pt x="0" y="1580187"/>
                </a:moveTo>
                <a:lnTo>
                  <a:pt x="1168783" y="0"/>
                </a:lnTo>
                <a:lnTo>
                  <a:pt x="1246227" y="105569"/>
                </a:lnTo>
                <a:lnTo>
                  <a:pt x="358471" y="1574380"/>
                </a:lnTo>
                <a:lnTo>
                  <a:pt x="0" y="15801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B2637900-ABE5-44BB-8955-B59B20FACF68}"/>
              </a:ext>
            </a:extLst>
          </p:cNvPr>
          <p:cNvSpPr/>
          <p:nvPr userDrawn="1"/>
        </p:nvSpPr>
        <p:spPr>
          <a:xfrm rot="17193105">
            <a:off x="11374788" y="2846425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878CEF9-0D4E-43CF-A1AC-B8A752A7EDD3}"/>
              </a:ext>
            </a:extLst>
          </p:cNvPr>
          <p:cNvSpPr/>
          <p:nvPr userDrawn="1"/>
        </p:nvSpPr>
        <p:spPr>
          <a:xfrm rot="17193105">
            <a:off x="10879052" y="2627354"/>
            <a:ext cx="692798" cy="51061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157165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flafyrirsög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74E1F0E-A827-4F38-BAAB-5D5831E0813A}"/>
              </a:ext>
            </a:extLst>
          </p:cNvPr>
          <p:cNvSpPr/>
          <p:nvPr userDrawn="1"/>
        </p:nvSpPr>
        <p:spPr>
          <a:xfrm>
            <a:off x="0" y="6771286"/>
            <a:ext cx="12192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B7D9229-CE8B-44FD-B1E6-2FE619F40B4F}"/>
              </a:ext>
            </a:extLst>
          </p:cNvPr>
          <p:cNvSpPr/>
          <p:nvPr userDrawn="1"/>
        </p:nvSpPr>
        <p:spPr>
          <a:xfrm>
            <a:off x="0" y="0"/>
            <a:ext cx="12192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683AF15-88E9-4D75-9D5E-7E4924887E91}"/>
              </a:ext>
            </a:extLst>
          </p:cNvPr>
          <p:cNvSpPr/>
          <p:nvPr userDrawn="1"/>
        </p:nvSpPr>
        <p:spPr>
          <a:xfrm rot="5400000">
            <a:off x="-3385643" y="3385642"/>
            <a:ext cx="6858001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3B18E46-480F-48E8-9675-259D3D06A00D}"/>
              </a:ext>
            </a:extLst>
          </p:cNvPr>
          <p:cNvSpPr/>
          <p:nvPr userDrawn="1"/>
        </p:nvSpPr>
        <p:spPr>
          <a:xfrm rot="5400000">
            <a:off x="8719643" y="3385643"/>
            <a:ext cx="6858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5999" y="86714"/>
            <a:ext cx="6009287" cy="4068402"/>
          </a:xfrm>
          <a:solidFill>
            <a:schemeClr val="tx1">
              <a:alpha val="80000"/>
            </a:schemeClr>
          </a:solidFill>
        </p:spPr>
        <p:txBody>
          <a:bodyPr lIns="288000" rIns="432000" bIns="144000" anchor="b"/>
          <a:lstStyle>
            <a:lvl1pPr algn="r">
              <a:defRPr sz="4200" spc="-15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</a:t>
            </a:r>
            <a:br>
              <a:rPr lang="en-US" noProof="0"/>
            </a:br>
            <a:r>
              <a:rPr lang="en-US" noProof="0"/>
              <a:t>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5999" y="4152672"/>
            <a:ext cx="6009287" cy="1818422"/>
          </a:xfrm>
          <a:solidFill>
            <a:schemeClr val="bg1">
              <a:lumMod val="95000"/>
              <a:alpha val="80000"/>
            </a:schemeClr>
          </a:solidFill>
        </p:spPr>
        <p:txBody>
          <a:bodyPr lIns="288000" tIns="144000" rIns="432000"/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s-IS" noProof="0" smtClean="0"/>
              <a:t>Smelltu til að breyta stíl aðalundirtitla</a:t>
            </a:r>
            <a:endParaRPr lang="en-US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994FE7-F6B5-D34D-B846-52B81F6F601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89E631-FFE0-4842-9C8D-2977AD46DA07}"/>
              </a:ext>
            </a:extLst>
          </p:cNvPr>
          <p:cNvSpPr txBox="1"/>
          <p:nvPr userDrawn="1"/>
        </p:nvSpPr>
        <p:spPr>
          <a:xfrm>
            <a:off x="5861957" y="661307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sz="1200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20052C3A-3942-4B16-A466-441F8E3C2260}"/>
              </a:ext>
            </a:extLst>
          </p:cNvPr>
          <p:cNvSpPr/>
          <p:nvPr userDrawn="1"/>
        </p:nvSpPr>
        <p:spPr>
          <a:xfrm>
            <a:off x="0" y="2539992"/>
            <a:ext cx="5373076" cy="4318008"/>
          </a:xfrm>
          <a:custGeom>
            <a:avLst/>
            <a:gdLst>
              <a:gd name="connsiteX0" fmla="*/ 4972877 w 5373076"/>
              <a:gd name="connsiteY0" fmla="*/ 1816430 h 4318008"/>
              <a:gd name="connsiteX1" fmla="*/ 5211912 w 5373076"/>
              <a:gd name="connsiteY1" fmla="*/ 2046590 h 4318008"/>
              <a:gd name="connsiteX2" fmla="*/ 4866804 w 5373076"/>
              <a:gd name="connsiteY2" fmla="*/ 2013272 h 4318008"/>
              <a:gd name="connsiteX3" fmla="*/ 3721849 w 5373076"/>
              <a:gd name="connsiteY3" fmla="*/ 1808102 h 4318008"/>
              <a:gd name="connsiteX4" fmla="*/ 3854624 w 5373076"/>
              <a:gd name="connsiteY4" fmla="*/ 2524110 h 4318008"/>
              <a:gd name="connsiteX5" fmla="*/ 3419634 w 5373076"/>
              <a:gd name="connsiteY5" fmla="*/ 2322178 h 4318008"/>
              <a:gd name="connsiteX6" fmla="*/ 3604566 w 5373076"/>
              <a:gd name="connsiteY6" fmla="*/ 1945430 h 4318008"/>
              <a:gd name="connsiteX7" fmla="*/ 2301472 w 5373076"/>
              <a:gd name="connsiteY7" fmla="*/ 1771765 h 4318008"/>
              <a:gd name="connsiteX8" fmla="*/ 3237442 w 5373076"/>
              <a:gd name="connsiteY8" fmla="*/ 2134997 h 4318008"/>
              <a:gd name="connsiteX9" fmla="*/ 3266331 w 5373076"/>
              <a:gd name="connsiteY9" fmla="*/ 2949530 h 4318008"/>
              <a:gd name="connsiteX10" fmla="*/ 1897852 w 5373076"/>
              <a:gd name="connsiteY10" fmla="*/ 4318008 h 4318008"/>
              <a:gd name="connsiteX11" fmla="*/ 134565 w 5373076"/>
              <a:gd name="connsiteY11" fmla="*/ 4318008 h 4318008"/>
              <a:gd name="connsiteX12" fmla="*/ 0 w 5373076"/>
              <a:gd name="connsiteY12" fmla="*/ 4183443 h 4318008"/>
              <a:gd name="connsiteX13" fmla="*/ 0 w 5373076"/>
              <a:gd name="connsiteY13" fmla="*/ 2855805 h 4318008"/>
              <a:gd name="connsiteX14" fmla="*/ 5243699 w 5373076"/>
              <a:gd name="connsiteY14" fmla="*/ 652159 h 4318008"/>
              <a:gd name="connsiteX15" fmla="*/ 5058767 w 5373076"/>
              <a:gd name="connsiteY15" fmla="*/ 1028908 h 4318008"/>
              <a:gd name="connsiteX16" fmla="*/ 4960786 w 5373076"/>
              <a:gd name="connsiteY16" fmla="*/ 983422 h 4318008"/>
              <a:gd name="connsiteX17" fmla="*/ 3473588 w 5373076"/>
              <a:gd name="connsiteY17" fmla="*/ 405712 h 4318008"/>
              <a:gd name="connsiteX18" fmla="*/ 4094196 w 5373076"/>
              <a:gd name="connsiteY18" fmla="*/ 1366894 h 4318008"/>
              <a:gd name="connsiteX19" fmla="*/ 3778134 w 5373076"/>
              <a:gd name="connsiteY19" fmla="*/ 1741309 h 4318008"/>
              <a:gd name="connsiteX20" fmla="*/ 2824519 w 5373076"/>
              <a:gd name="connsiteY20" fmla="*/ 1808100 h 4318008"/>
              <a:gd name="connsiteX21" fmla="*/ 4454991 w 5373076"/>
              <a:gd name="connsiteY21" fmla="*/ 0 h 4318008"/>
              <a:gd name="connsiteX22" fmla="*/ 5373076 w 5373076"/>
              <a:gd name="connsiteY22" fmla="*/ 32358 h 4318008"/>
              <a:gd name="connsiteX23" fmla="*/ 4628717 w 5373076"/>
              <a:gd name="connsiteY23" fmla="*/ 1349015 h 4318008"/>
              <a:gd name="connsiteX24" fmla="*/ 4094010 w 5373076"/>
              <a:gd name="connsiteY24" fmla="*/ 779481 h 4318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373076" h="4318008">
                <a:moveTo>
                  <a:pt x="4972877" y="1816430"/>
                </a:moveTo>
                <a:lnTo>
                  <a:pt x="5211912" y="2046590"/>
                </a:lnTo>
                <a:lnTo>
                  <a:pt x="4866804" y="2013272"/>
                </a:lnTo>
                <a:close/>
                <a:moveTo>
                  <a:pt x="3721849" y="1808102"/>
                </a:moveTo>
                <a:lnTo>
                  <a:pt x="3854624" y="2524110"/>
                </a:lnTo>
                <a:lnTo>
                  <a:pt x="3419634" y="2322178"/>
                </a:lnTo>
                <a:lnTo>
                  <a:pt x="3604566" y="1945430"/>
                </a:lnTo>
                <a:close/>
                <a:moveTo>
                  <a:pt x="2301472" y="1771765"/>
                </a:moveTo>
                <a:lnTo>
                  <a:pt x="3237442" y="2134997"/>
                </a:lnTo>
                <a:lnTo>
                  <a:pt x="3266331" y="2949530"/>
                </a:lnTo>
                <a:lnTo>
                  <a:pt x="1897852" y="4318008"/>
                </a:lnTo>
                <a:lnTo>
                  <a:pt x="134565" y="4318008"/>
                </a:lnTo>
                <a:lnTo>
                  <a:pt x="0" y="4183443"/>
                </a:lnTo>
                <a:lnTo>
                  <a:pt x="0" y="2855805"/>
                </a:lnTo>
                <a:close/>
                <a:moveTo>
                  <a:pt x="5243699" y="652159"/>
                </a:moveTo>
                <a:lnTo>
                  <a:pt x="5058767" y="1028908"/>
                </a:lnTo>
                <a:lnTo>
                  <a:pt x="4960786" y="983422"/>
                </a:lnTo>
                <a:close/>
                <a:moveTo>
                  <a:pt x="3473588" y="405712"/>
                </a:moveTo>
                <a:lnTo>
                  <a:pt x="4094196" y="1366894"/>
                </a:lnTo>
                <a:lnTo>
                  <a:pt x="3778134" y="1741309"/>
                </a:lnTo>
                <a:lnTo>
                  <a:pt x="2824519" y="1808100"/>
                </a:lnTo>
                <a:close/>
                <a:moveTo>
                  <a:pt x="4454991" y="0"/>
                </a:moveTo>
                <a:lnTo>
                  <a:pt x="5373076" y="32358"/>
                </a:lnTo>
                <a:lnTo>
                  <a:pt x="4628717" y="1349015"/>
                </a:lnTo>
                <a:lnTo>
                  <a:pt x="4094010" y="77948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00252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fni með skýringartex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F8AB0F04-910C-4647-AE1C-177C66B50038}"/>
              </a:ext>
            </a:extLst>
          </p:cNvPr>
          <p:cNvSpPr/>
          <p:nvPr userDrawn="1"/>
        </p:nvSpPr>
        <p:spPr>
          <a:xfrm rot="4308689">
            <a:off x="8139110" y="-52404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3E72A672-7789-4744-A4CB-D177B890FDE6}"/>
              </a:ext>
            </a:extLst>
          </p:cNvPr>
          <p:cNvSpPr/>
          <p:nvPr userDrawn="1"/>
        </p:nvSpPr>
        <p:spPr>
          <a:xfrm rot="4308689">
            <a:off x="8878526" y="-532562"/>
            <a:ext cx="3571215" cy="3737093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71215" h="3737093">
                <a:moveTo>
                  <a:pt x="0" y="3023156"/>
                </a:moveTo>
                <a:lnTo>
                  <a:pt x="993291" y="0"/>
                </a:lnTo>
                <a:lnTo>
                  <a:pt x="3571215" y="847006"/>
                </a:lnTo>
                <a:lnTo>
                  <a:pt x="1392370" y="3639100"/>
                </a:lnTo>
                <a:lnTo>
                  <a:pt x="393183" y="3737093"/>
                </a:lnTo>
                <a:lnTo>
                  <a:pt x="0" y="30231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C7CDA8E-8D79-474E-8278-7D77C867E238}"/>
              </a:ext>
            </a:extLst>
          </p:cNvPr>
          <p:cNvSpPr/>
          <p:nvPr userDrawn="1"/>
        </p:nvSpPr>
        <p:spPr>
          <a:xfrm rot="4308689">
            <a:off x="9191192" y="1651650"/>
            <a:ext cx="1980696" cy="2066510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ABD99355-65C1-4211-9E82-3D41ACE0AE17}"/>
              </a:ext>
            </a:extLst>
          </p:cNvPr>
          <p:cNvSpPr/>
          <p:nvPr userDrawn="1"/>
        </p:nvSpPr>
        <p:spPr>
          <a:xfrm rot="13830869">
            <a:off x="9457431" y="3977898"/>
            <a:ext cx="346713" cy="206124"/>
          </a:xfrm>
          <a:custGeom>
            <a:avLst/>
            <a:gdLst>
              <a:gd name="connsiteX0" fmla="*/ 346713 w 346713"/>
              <a:gd name="connsiteY0" fmla="*/ 206124 h 206124"/>
              <a:gd name="connsiteX1" fmla="*/ 0 w 346713"/>
              <a:gd name="connsiteY1" fmla="*/ 206124 h 206124"/>
              <a:gd name="connsiteX2" fmla="*/ 86666 w 346713"/>
              <a:gd name="connsiteY2" fmla="*/ 0 h 206124"/>
              <a:gd name="connsiteX3" fmla="*/ 346713 w 346713"/>
              <a:gd name="connsiteY3" fmla="*/ 206124 h 206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713" h="206124">
                <a:moveTo>
                  <a:pt x="346713" y="206124"/>
                </a:moveTo>
                <a:lnTo>
                  <a:pt x="0" y="206124"/>
                </a:lnTo>
                <a:lnTo>
                  <a:pt x="86666" y="0"/>
                </a:lnTo>
                <a:lnTo>
                  <a:pt x="346713" y="20612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459E701-5FEF-4918-8F3A-04E29BF09009}"/>
              </a:ext>
            </a:extLst>
          </p:cNvPr>
          <p:cNvSpPr/>
          <p:nvPr userDrawn="1"/>
        </p:nvSpPr>
        <p:spPr>
          <a:xfrm rot="12431080">
            <a:off x="9528615" y="3713859"/>
            <a:ext cx="710669" cy="335543"/>
          </a:xfrm>
          <a:custGeom>
            <a:avLst/>
            <a:gdLst>
              <a:gd name="connsiteX0" fmla="*/ 710669 w 710669"/>
              <a:gd name="connsiteY0" fmla="*/ 176660 h 335543"/>
              <a:gd name="connsiteX1" fmla="*/ 0 w 710669"/>
              <a:gd name="connsiteY1" fmla="*/ 335543 h 335543"/>
              <a:gd name="connsiteX2" fmla="*/ 141082 w 710669"/>
              <a:gd name="connsiteY2" fmla="*/ 0 h 335543"/>
              <a:gd name="connsiteX3" fmla="*/ 487795 w 710669"/>
              <a:gd name="connsiteY3" fmla="*/ 0 h 335543"/>
              <a:gd name="connsiteX4" fmla="*/ 710669 w 710669"/>
              <a:gd name="connsiteY4" fmla="*/ 176660 h 335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0669" h="335543">
                <a:moveTo>
                  <a:pt x="710669" y="176660"/>
                </a:moveTo>
                <a:lnTo>
                  <a:pt x="0" y="335543"/>
                </a:lnTo>
                <a:lnTo>
                  <a:pt x="141082" y="0"/>
                </a:lnTo>
                <a:lnTo>
                  <a:pt x="487795" y="0"/>
                </a:lnTo>
                <a:lnTo>
                  <a:pt x="710669" y="17666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8550A0A6-1197-4153-9800-69D58909D0C7}"/>
              </a:ext>
            </a:extLst>
          </p:cNvPr>
          <p:cNvSpPr/>
          <p:nvPr userDrawn="1"/>
        </p:nvSpPr>
        <p:spPr>
          <a:xfrm rot="4308689">
            <a:off x="8785444" y="1075879"/>
            <a:ext cx="1246227" cy="1580187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  <a:gd name="connsiteX0" fmla="*/ 0 w 1980696"/>
              <a:gd name="connsiteY0" fmla="*/ 1680311 h 1680311"/>
              <a:gd name="connsiteX1" fmla="*/ 1337031 w 1980696"/>
              <a:gd name="connsiteY1" fmla="*/ 0 h 1680311"/>
              <a:gd name="connsiteX2" fmla="*/ 1980696 w 1980696"/>
              <a:gd name="connsiteY2" fmla="*/ 1143817 h 1680311"/>
              <a:gd name="connsiteX3" fmla="*/ 1459417 w 1980696"/>
              <a:gd name="connsiteY3" fmla="*/ 1680311 h 1680311"/>
              <a:gd name="connsiteX4" fmla="*/ 0 w 1980696"/>
              <a:gd name="connsiteY4" fmla="*/ 1680311 h 1680311"/>
              <a:gd name="connsiteX0" fmla="*/ 0 w 1459417"/>
              <a:gd name="connsiteY0" fmla="*/ 1680311 h 1680311"/>
              <a:gd name="connsiteX1" fmla="*/ 1337031 w 1459417"/>
              <a:gd name="connsiteY1" fmla="*/ 0 h 1680311"/>
              <a:gd name="connsiteX2" fmla="*/ 1360698 w 1459417"/>
              <a:gd name="connsiteY2" fmla="*/ 208215 h 1680311"/>
              <a:gd name="connsiteX3" fmla="*/ 1459417 w 1459417"/>
              <a:gd name="connsiteY3" fmla="*/ 1680311 h 1680311"/>
              <a:gd name="connsiteX4" fmla="*/ 0 w 1459417"/>
              <a:gd name="connsiteY4" fmla="*/ 1680311 h 1680311"/>
              <a:gd name="connsiteX0" fmla="*/ 0 w 1360698"/>
              <a:gd name="connsiteY0" fmla="*/ 1680311 h 1688402"/>
              <a:gd name="connsiteX1" fmla="*/ 1337031 w 1360698"/>
              <a:gd name="connsiteY1" fmla="*/ 0 h 1688402"/>
              <a:gd name="connsiteX2" fmla="*/ 1360698 w 1360698"/>
              <a:gd name="connsiteY2" fmla="*/ 208215 h 1688402"/>
              <a:gd name="connsiteX3" fmla="*/ 278710 w 1360698"/>
              <a:gd name="connsiteY3" fmla="*/ 1688402 h 1688402"/>
              <a:gd name="connsiteX4" fmla="*/ 0 w 1360698"/>
              <a:gd name="connsiteY4" fmla="*/ 1680311 h 1688402"/>
              <a:gd name="connsiteX0" fmla="*/ 0 w 1360698"/>
              <a:gd name="connsiteY0" fmla="*/ 1680311 h 1698354"/>
              <a:gd name="connsiteX1" fmla="*/ 1337031 w 1360698"/>
              <a:gd name="connsiteY1" fmla="*/ 0 h 1698354"/>
              <a:gd name="connsiteX2" fmla="*/ 1360698 w 1360698"/>
              <a:gd name="connsiteY2" fmla="*/ 208215 h 1698354"/>
              <a:gd name="connsiteX3" fmla="*/ 415804 w 1360698"/>
              <a:gd name="connsiteY3" fmla="*/ 1698354 h 1698354"/>
              <a:gd name="connsiteX4" fmla="*/ 0 w 1360698"/>
              <a:gd name="connsiteY4" fmla="*/ 1680311 h 1698354"/>
              <a:gd name="connsiteX0" fmla="*/ 0 w 1360698"/>
              <a:gd name="connsiteY0" fmla="*/ 1556337 h 1574380"/>
              <a:gd name="connsiteX1" fmla="*/ 1226116 w 1360698"/>
              <a:gd name="connsiteY1" fmla="*/ 0 h 1574380"/>
              <a:gd name="connsiteX2" fmla="*/ 1360698 w 1360698"/>
              <a:gd name="connsiteY2" fmla="*/ 84241 h 1574380"/>
              <a:gd name="connsiteX3" fmla="*/ 415804 w 1360698"/>
              <a:gd name="connsiteY3" fmla="*/ 1574380 h 1574380"/>
              <a:gd name="connsiteX4" fmla="*/ 0 w 1360698"/>
              <a:gd name="connsiteY4" fmla="*/ 1556337 h 1574380"/>
              <a:gd name="connsiteX0" fmla="*/ 0 w 1303560"/>
              <a:gd name="connsiteY0" fmla="*/ 1556337 h 1574380"/>
              <a:gd name="connsiteX1" fmla="*/ 1226116 w 1303560"/>
              <a:gd name="connsiteY1" fmla="*/ 0 h 1574380"/>
              <a:gd name="connsiteX2" fmla="*/ 1303560 w 1303560"/>
              <a:gd name="connsiteY2" fmla="*/ 105569 h 1574380"/>
              <a:gd name="connsiteX3" fmla="*/ 415804 w 1303560"/>
              <a:gd name="connsiteY3" fmla="*/ 1574380 h 1574380"/>
              <a:gd name="connsiteX4" fmla="*/ 0 w 1303560"/>
              <a:gd name="connsiteY4" fmla="*/ 1556337 h 1574380"/>
              <a:gd name="connsiteX0" fmla="*/ 0 w 1246227"/>
              <a:gd name="connsiteY0" fmla="*/ 1580187 h 1580187"/>
              <a:gd name="connsiteX1" fmla="*/ 1168783 w 1246227"/>
              <a:gd name="connsiteY1" fmla="*/ 0 h 1580187"/>
              <a:gd name="connsiteX2" fmla="*/ 1246227 w 1246227"/>
              <a:gd name="connsiteY2" fmla="*/ 105569 h 1580187"/>
              <a:gd name="connsiteX3" fmla="*/ 358471 w 1246227"/>
              <a:gd name="connsiteY3" fmla="*/ 1574380 h 1580187"/>
              <a:gd name="connsiteX4" fmla="*/ 0 w 1246227"/>
              <a:gd name="connsiteY4" fmla="*/ 1580187 h 1580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227" h="1580187">
                <a:moveTo>
                  <a:pt x="0" y="1580187"/>
                </a:moveTo>
                <a:lnTo>
                  <a:pt x="1168783" y="0"/>
                </a:lnTo>
                <a:lnTo>
                  <a:pt x="1246227" y="105569"/>
                </a:lnTo>
                <a:lnTo>
                  <a:pt x="358471" y="1574380"/>
                </a:lnTo>
                <a:lnTo>
                  <a:pt x="0" y="15801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4F0A2415-21FA-4B06-89CA-A379C8C2E262}"/>
              </a:ext>
            </a:extLst>
          </p:cNvPr>
          <p:cNvSpPr/>
          <p:nvPr userDrawn="1"/>
        </p:nvSpPr>
        <p:spPr>
          <a:xfrm rot="17193105">
            <a:off x="11374788" y="2846425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FF9CE8FE-77D6-45E0-BBF7-78F07AC29771}"/>
              </a:ext>
            </a:extLst>
          </p:cNvPr>
          <p:cNvSpPr/>
          <p:nvPr userDrawn="1"/>
        </p:nvSpPr>
        <p:spPr>
          <a:xfrm rot="17193105">
            <a:off x="10879052" y="2627354"/>
            <a:ext cx="692798" cy="51061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73E47D5-BDE7-46E7-8C4E-6111A41AF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s-IS" noProof="0" smtClean="0"/>
              <a:t>Smelltu til að breyta stíl aðaltitils</a:t>
            </a:r>
            <a:endParaRPr lang="en-US" noProof="0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4D90A547-C01D-42BC-98ED-831FDD76F3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s-IS" noProof="0" smtClean="0"/>
              <a:t>Breyta stílum aðaltexta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AEBF3BE3-47D8-4511-B598-743DF88DF9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s-IS" noProof="0" smtClean="0"/>
              <a:t>Breyta stílum aðaltexta</a:t>
            </a:r>
          </a:p>
          <a:p>
            <a:pPr lvl="1"/>
            <a:r>
              <a:rPr lang="is-IS" noProof="0" smtClean="0"/>
              <a:t>Annað stig</a:t>
            </a:r>
          </a:p>
          <a:p>
            <a:pPr lvl="2"/>
            <a:r>
              <a:rPr lang="is-IS" noProof="0" smtClean="0"/>
              <a:t>Þriðja stig</a:t>
            </a:r>
          </a:p>
          <a:p>
            <a:pPr lvl="3"/>
            <a:r>
              <a:rPr lang="is-IS" noProof="0" smtClean="0"/>
              <a:t>Fjórða stig</a:t>
            </a:r>
          </a:p>
          <a:p>
            <a:pPr lvl="4"/>
            <a:r>
              <a:rPr lang="is-IS" noProof="0" smtClean="0"/>
              <a:t>Fimmta stig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6623311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ynd með skýringartex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F8AB0F04-910C-4647-AE1C-177C66B50038}"/>
              </a:ext>
            </a:extLst>
          </p:cNvPr>
          <p:cNvSpPr/>
          <p:nvPr userDrawn="1"/>
        </p:nvSpPr>
        <p:spPr>
          <a:xfrm rot="4308689">
            <a:off x="8139110" y="-52404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3E72A672-7789-4744-A4CB-D177B890FDE6}"/>
              </a:ext>
            </a:extLst>
          </p:cNvPr>
          <p:cNvSpPr/>
          <p:nvPr userDrawn="1"/>
        </p:nvSpPr>
        <p:spPr>
          <a:xfrm rot="4308689">
            <a:off x="8878526" y="-532562"/>
            <a:ext cx="3571215" cy="3737093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71215" h="3737093">
                <a:moveTo>
                  <a:pt x="0" y="3023156"/>
                </a:moveTo>
                <a:lnTo>
                  <a:pt x="993291" y="0"/>
                </a:lnTo>
                <a:lnTo>
                  <a:pt x="3571215" y="847006"/>
                </a:lnTo>
                <a:lnTo>
                  <a:pt x="1392370" y="3639100"/>
                </a:lnTo>
                <a:lnTo>
                  <a:pt x="393183" y="3737093"/>
                </a:lnTo>
                <a:lnTo>
                  <a:pt x="0" y="30231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C7CDA8E-8D79-474E-8278-7D77C867E238}"/>
              </a:ext>
            </a:extLst>
          </p:cNvPr>
          <p:cNvSpPr/>
          <p:nvPr userDrawn="1"/>
        </p:nvSpPr>
        <p:spPr>
          <a:xfrm rot="4308689">
            <a:off x="9191192" y="1651650"/>
            <a:ext cx="1980696" cy="2066510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ABD99355-65C1-4211-9E82-3D41ACE0AE17}"/>
              </a:ext>
            </a:extLst>
          </p:cNvPr>
          <p:cNvSpPr/>
          <p:nvPr userDrawn="1"/>
        </p:nvSpPr>
        <p:spPr>
          <a:xfrm rot="13830869">
            <a:off x="9457431" y="3977898"/>
            <a:ext cx="346713" cy="206124"/>
          </a:xfrm>
          <a:custGeom>
            <a:avLst/>
            <a:gdLst>
              <a:gd name="connsiteX0" fmla="*/ 346713 w 346713"/>
              <a:gd name="connsiteY0" fmla="*/ 206124 h 206124"/>
              <a:gd name="connsiteX1" fmla="*/ 0 w 346713"/>
              <a:gd name="connsiteY1" fmla="*/ 206124 h 206124"/>
              <a:gd name="connsiteX2" fmla="*/ 86666 w 346713"/>
              <a:gd name="connsiteY2" fmla="*/ 0 h 206124"/>
              <a:gd name="connsiteX3" fmla="*/ 346713 w 346713"/>
              <a:gd name="connsiteY3" fmla="*/ 206124 h 206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713" h="206124">
                <a:moveTo>
                  <a:pt x="346713" y="206124"/>
                </a:moveTo>
                <a:lnTo>
                  <a:pt x="0" y="206124"/>
                </a:lnTo>
                <a:lnTo>
                  <a:pt x="86666" y="0"/>
                </a:lnTo>
                <a:lnTo>
                  <a:pt x="346713" y="20612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459E701-5FEF-4918-8F3A-04E29BF09009}"/>
              </a:ext>
            </a:extLst>
          </p:cNvPr>
          <p:cNvSpPr/>
          <p:nvPr userDrawn="1"/>
        </p:nvSpPr>
        <p:spPr>
          <a:xfrm rot="12431080">
            <a:off x="9528615" y="3713859"/>
            <a:ext cx="710669" cy="335543"/>
          </a:xfrm>
          <a:custGeom>
            <a:avLst/>
            <a:gdLst>
              <a:gd name="connsiteX0" fmla="*/ 710669 w 710669"/>
              <a:gd name="connsiteY0" fmla="*/ 176660 h 335543"/>
              <a:gd name="connsiteX1" fmla="*/ 0 w 710669"/>
              <a:gd name="connsiteY1" fmla="*/ 335543 h 335543"/>
              <a:gd name="connsiteX2" fmla="*/ 141082 w 710669"/>
              <a:gd name="connsiteY2" fmla="*/ 0 h 335543"/>
              <a:gd name="connsiteX3" fmla="*/ 487795 w 710669"/>
              <a:gd name="connsiteY3" fmla="*/ 0 h 335543"/>
              <a:gd name="connsiteX4" fmla="*/ 710669 w 710669"/>
              <a:gd name="connsiteY4" fmla="*/ 176660 h 335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0669" h="335543">
                <a:moveTo>
                  <a:pt x="710669" y="176660"/>
                </a:moveTo>
                <a:lnTo>
                  <a:pt x="0" y="335543"/>
                </a:lnTo>
                <a:lnTo>
                  <a:pt x="141082" y="0"/>
                </a:lnTo>
                <a:lnTo>
                  <a:pt x="487795" y="0"/>
                </a:lnTo>
                <a:lnTo>
                  <a:pt x="710669" y="17666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8550A0A6-1197-4153-9800-69D58909D0C7}"/>
              </a:ext>
            </a:extLst>
          </p:cNvPr>
          <p:cNvSpPr/>
          <p:nvPr userDrawn="1"/>
        </p:nvSpPr>
        <p:spPr>
          <a:xfrm rot="4308689">
            <a:off x="8785444" y="1075879"/>
            <a:ext cx="1246227" cy="1580187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  <a:gd name="connsiteX0" fmla="*/ 0 w 1980696"/>
              <a:gd name="connsiteY0" fmla="*/ 1680311 h 1680311"/>
              <a:gd name="connsiteX1" fmla="*/ 1337031 w 1980696"/>
              <a:gd name="connsiteY1" fmla="*/ 0 h 1680311"/>
              <a:gd name="connsiteX2" fmla="*/ 1980696 w 1980696"/>
              <a:gd name="connsiteY2" fmla="*/ 1143817 h 1680311"/>
              <a:gd name="connsiteX3" fmla="*/ 1459417 w 1980696"/>
              <a:gd name="connsiteY3" fmla="*/ 1680311 h 1680311"/>
              <a:gd name="connsiteX4" fmla="*/ 0 w 1980696"/>
              <a:gd name="connsiteY4" fmla="*/ 1680311 h 1680311"/>
              <a:gd name="connsiteX0" fmla="*/ 0 w 1459417"/>
              <a:gd name="connsiteY0" fmla="*/ 1680311 h 1680311"/>
              <a:gd name="connsiteX1" fmla="*/ 1337031 w 1459417"/>
              <a:gd name="connsiteY1" fmla="*/ 0 h 1680311"/>
              <a:gd name="connsiteX2" fmla="*/ 1360698 w 1459417"/>
              <a:gd name="connsiteY2" fmla="*/ 208215 h 1680311"/>
              <a:gd name="connsiteX3" fmla="*/ 1459417 w 1459417"/>
              <a:gd name="connsiteY3" fmla="*/ 1680311 h 1680311"/>
              <a:gd name="connsiteX4" fmla="*/ 0 w 1459417"/>
              <a:gd name="connsiteY4" fmla="*/ 1680311 h 1680311"/>
              <a:gd name="connsiteX0" fmla="*/ 0 w 1360698"/>
              <a:gd name="connsiteY0" fmla="*/ 1680311 h 1688402"/>
              <a:gd name="connsiteX1" fmla="*/ 1337031 w 1360698"/>
              <a:gd name="connsiteY1" fmla="*/ 0 h 1688402"/>
              <a:gd name="connsiteX2" fmla="*/ 1360698 w 1360698"/>
              <a:gd name="connsiteY2" fmla="*/ 208215 h 1688402"/>
              <a:gd name="connsiteX3" fmla="*/ 278710 w 1360698"/>
              <a:gd name="connsiteY3" fmla="*/ 1688402 h 1688402"/>
              <a:gd name="connsiteX4" fmla="*/ 0 w 1360698"/>
              <a:gd name="connsiteY4" fmla="*/ 1680311 h 1688402"/>
              <a:gd name="connsiteX0" fmla="*/ 0 w 1360698"/>
              <a:gd name="connsiteY0" fmla="*/ 1680311 h 1698354"/>
              <a:gd name="connsiteX1" fmla="*/ 1337031 w 1360698"/>
              <a:gd name="connsiteY1" fmla="*/ 0 h 1698354"/>
              <a:gd name="connsiteX2" fmla="*/ 1360698 w 1360698"/>
              <a:gd name="connsiteY2" fmla="*/ 208215 h 1698354"/>
              <a:gd name="connsiteX3" fmla="*/ 415804 w 1360698"/>
              <a:gd name="connsiteY3" fmla="*/ 1698354 h 1698354"/>
              <a:gd name="connsiteX4" fmla="*/ 0 w 1360698"/>
              <a:gd name="connsiteY4" fmla="*/ 1680311 h 1698354"/>
              <a:gd name="connsiteX0" fmla="*/ 0 w 1360698"/>
              <a:gd name="connsiteY0" fmla="*/ 1556337 h 1574380"/>
              <a:gd name="connsiteX1" fmla="*/ 1226116 w 1360698"/>
              <a:gd name="connsiteY1" fmla="*/ 0 h 1574380"/>
              <a:gd name="connsiteX2" fmla="*/ 1360698 w 1360698"/>
              <a:gd name="connsiteY2" fmla="*/ 84241 h 1574380"/>
              <a:gd name="connsiteX3" fmla="*/ 415804 w 1360698"/>
              <a:gd name="connsiteY3" fmla="*/ 1574380 h 1574380"/>
              <a:gd name="connsiteX4" fmla="*/ 0 w 1360698"/>
              <a:gd name="connsiteY4" fmla="*/ 1556337 h 1574380"/>
              <a:gd name="connsiteX0" fmla="*/ 0 w 1303560"/>
              <a:gd name="connsiteY0" fmla="*/ 1556337 h 1574380"/>
              <a:gd name="connsiteX1" fmla="*/ 1226116 w 1303560"/>
              <a:gd name="connsiteY1" fmla="*/ 0 h 1574380"/>
              <a:gd name="connsiteX2" fmla="*/ 1303560 w 1303560"/>
              <a:gd name="connsiteY2" fmla="*/ 105569 h 1574380"/>
              <a:gd name="connsiteX3" fmla="*/ 415804 w 1303560"/>
              <a:gd name="connsiteY3" fmla="*/ 1574380 h 1574380"/>
              <a:gd name="connsiteX4" fmla="*/ 0 w 1303560"/>
              <a:gd name="connsiteY4" fmla="*/ 1556337 h 1574380"/>
              <a:gd name="connsiteX0" fmla="*/ 0 w 1246227"/>
              <a:gd name="connsiteY0" fmla="*/ 1580187 h 1580187"/>
              <a:gd name="connsiteX1" fmla="*/ 1168783 w 1246227"/>
              <a:gd name="connsiteY1" fmla="*/ 0 h 1580187"/>
              <a:gd name="connsiteX2" fmla="*/ 1246227 w 1246227"/>
              <a:gd name="connsiteY2" fmla="*/ 105569 h 1580187"/>
              <a:gd name="connsiteX3" fmla="*/ 358471 w 1246227"/>
              <a:gd name="connsiteY3" fmla="*/ 1574380 h 1580187"/>
              <a:gd name="connsiteX4" fmla="*/ 0 w 1246227"/>
              <a:gd name="connsiteY4" fmla="*/ 1580187 h 1580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227" h="1580187">
                <a:moveTo>
                  <a:pt x="0" y="1580187"/>
                </a:moveTo>
                <a:lnTo>
                  <a:pt x="1168783" y="0"/>
                </a:lnTo>
                <a:lnTo>
                  <a:pt x="1246227" y="105569"/>
                </a:lnTo>
                <a:lnTo>
                  <a:pt x="358471" y="1574380"/>
                </a:lnTo>
                <a:lnTo>
                  <a:pt x="0" y="15801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4F0A2415-21FA-4B06-89CA-A379C8C2E262}"/>
              </a:ext>
            </a:extLst>
          </p:cNvPr>
          <p:cNvSpPr/>
          <p:nvPr userDrawn="1"/>
        </p:nvSpPr>
        <p:spPr>
          <a:xfrm rot="17193105">
            <a:off x="11374788" y="2846425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FF9CE8FE-77D6-45E0-BBF7-78F07AC29771}"/>
              </a:ext>
            </a:extLst>
          </p:cNvPr>
          <p:cNvSpPr/>
          <p:nvPr userDrawn="1"/>
        </p:nvSpPr>
        <p:spPr>
          <a:xfrm rot="17193105">
            <a:off x="10879052" y="2627354"/>
            <a:ext cx="692798" cy="51061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1434632-BEE5-428E-872A-794325BA8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s-IS" noProof="0" smtClean="0"/>
              <a:t>Smelltu til að breyta stíl aðaltitils</a:t>
            </a:r>
            <a:endParaRPr lang="en-US" noProof="0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7CB95FD3-7DAC-4417-8633-7EFA4852E0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s-IS" noProof="0" smtClean="0"/>
              <a:t>Breyta stílum aðaltexta</a:t>
            </a:r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94CDAD6C-9665-443F-B344-147513A6C1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s-IS" noProof="0" smtClean="0"/>
              <a:t>Smelltu á tákn til að bæta við mynd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947631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F8AB0F04-910C-4647-AE1C-177C66B50038}"/>
              </a:ext>
            </a:extLst>
          </p:cNvPr>
          <p:cNvSpPr/>
          <p:nvPr userDrawn="1"/>
        </p:nvSpPr>
        <p:spPr>
          <a:xfrm rot="4308689">
            <a:off x="8139110" y="-52404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3E72A672-7789-4744-A4CB-D177B890FDE6}"/>
              </a:ext>
            </a:extLst>
          </p:cNvPr>
          <p:cNvSpPr/>
          <p:nvPr userDrawn="1"/>
        </p:nvSpPr>
        <p:spPr>
          <a:xfrm rot="4308689">
            <a:off x="8878526" y="-532562"/>
            <a:ext cx="3571215" cy="3737093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71215" h="3737093">
                <a:moveTo>
                  <a:pt x="0" y="3023156"/>
                </a:moveTo>
                <a:lnTo>
                  <a:pt x="993291" y="0"/>
                </a:lnTo>
                <a:lnTo>
                  <a:pt x="3571215" y="847006"/>
                </a:lnTo>
                <a:lnTo>
                  <a:pt x="1392370" y="3639100"/>
                </a:lnTo>
                <a:lnTo>
                  <a:pt x="393183" y="3737093"/>
                </a:lnTo>
                <a:lnTo>
                  <a:pt x="0" y="30231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C7CDA8E-8D79-474E-8278-7D77C867E238}"/>
              </a:ext>
            </a:extLst>
          </p:cNvPr>
          <p:cNvSpPr/>
          <p:nvPr userDrawn="1"/>
        </p:nvSpPr>
        <p:spPr>
          <a:xfrm rot="4308689">
            <a:off x="9191192" y="1651650"/>
            <a:ext cx="1980696" cy="2066510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ABD99355-65C1-4211-9E82-3D41ACE0AE17}"/>
              </a:ext>
            </a:extLst>
          </p:cNvPr>
          <p:cNvSpPr/>
          <p:nvPr userDrawn="1"/>
        </p:nvSpPr>
        <p:spPr>
          <a:xfrm rot="13830869">
            <a:off x="9457431" y="3977898"/>
            <a:ext cx="346713" cy="206124"/>
          </a:xfrm>
          <a:custGeom>
            <a:avLst/>
            <a:gdLst>
              <a:gd name="connsiteX0" fmla="*/ 346713 w 346713"/>
              <a:gd name="connsiteY0" fmla="*/ 206124 h 206124"/>
              <a:gd name="connsiteX1" fmla="*/ 0 w 346713"/>
              <a:gd name="connsiteY1" fmla="*/ 206124 h 206124"/>
              <a:gd name="connsiteX2" fmla="*/ 86666 w 346713"/>
              <a:gd name="connsiteY2" fmla="*/ 0 h 206124"/>
              <a:gd name="connsiteX3" fmla="*/ 346713 w 346713"/>
              <a:gd name="connsiteY3" fmla="*/ 206124 h 206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713" h="206124">
                <a:moveTo>
                  <a:pt x="346713" y="206124"/>
                </a:moveTo>
                <a:lnTo>
                  <a:pt x="0" y="206124"/>
                </a:lnTo>
                <a:lnTo>
                  <a:pt x="86666" y="0"/>
                </a:lnTo>
                <a:lnTo>
                  <a:pt x="346713" y="20612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459E701-5FEF-4918-8F3A-04E29BF09009}"/>
              </a:ext>
            </a:extLst>
          </p:cNvPr>
          <p:cNvSpPr/>
          <p:nvPr userDrawn="1"/>
        </p:nvSpPr>
        <p:spPr>
          <a:xfrm rot="12431080">
            <a:off x="9528615" y="3713859"/>
            <a:ext cx="710669" cy="335543"/>
          </a:xfrm>
          <a:custGeom>
            <a:avLst/>
            <a:gdLst>
              <a:gd name="connsiteX0" fmla="*/ 710669 w 710669"/>
              <a:gd name="connsiteY0" fmla="*/ 176660 h 335543"/>
              <a:gd name="connsiteX1" fmla="*/ 0 w 710669"/>
              <a:gd name="connsiteY1" fmla="*/ 335543 h 335543"/>
              <a:gd name="connsiteX2" fmla="*/ 141082 w 710669"/>
              <a:gd name="connsiteY2" fmla="*/ 0 h 335543"/>
              <a:gd name="connsiteX3" fmla="*/ 487795 w 710669"/>
              <a:gd name="connsiteY3" fmla="*/ 0 h 335543"/>
              <a:gd name="connsiteX4" fmla="*/ 710669 w 710669"/>
              <a:gd name="connsiteY4" fmla="*/ 176660 h 335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0669" h="335543">
                <a:moveTo>
                  <a:pt x="710669" y="176660"/>
                </a:moveTo>
                <a:lnTo>
                  <a:pt x="0" y="335543"/>
                </a:lnTo>
                <a:lnTo>
                  <a:pt x="141082" y="0"/>
                </a:lnTo>
                <a:lnTo>
                  <a:pt x="487795" y="0"/>
                </a:lnTo>
                <a:lnTo>
                  <a:pt x="710669" y="17666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8550A0A6-1197-4153-9800-69D58909D0C7}"/>
              </a:ext>
            </a:extLst>
          </p:cNvPr>
          <p:cNvSpPr/>
          <p:nvPr userDrawn="1"/>
        </p:nvSpPr>
        <p:spPr>
          <a:xfrm rot="4308689">
            <a:off x="8785444" y="1075879"/>
            <a:ext cx="1246227" cy="1580187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  <a:gd name="connsiteX0" fmla="*/ 0 w 1980696"/>
              <a:gd name="connsiteY0" fmla="*/ 1680311 h 1680311"/>
              <a:gd name="connsiteX1" fmla="*/ 1337031 w 1980696"/>
              <a:gd name="connsiteY1" fmla="*/ 0 h 1680311"/>
              <a:gd name="connsiteX2" fmla="*/ 1980696 w 1980696"/>
              <a:gd name="connsiteY2" fmla="*/ 1143817 h 1680311"/>
              <a:gd name="connsiteX3" fmla="*/ 1459417 w 1980696"/>
              <a:gd name="connsiteY3" fmla="*/ 1680311 h 1680311"/>
              <a:gd name="connsiteX4" fmla="*/ 0 w 1980696"/>
              <a:gd name="connsiteY4" fmla="*/ 1680311 h 1680311"/>
              <a:gd name="connsiteX0" fmla="*/ 0 w 1459417"/>
              <a:gd name="connsiteY0" fmla="*/ 1680311 h 1680311"/>
              <a:gd name="connsiteX1" fmla="*/ 1337031 w 1459417"/>
              <a:gd name="connsiteY1" fmla="*/ 0 h 1680311"/>
              <a:gd name="connsiteX2" fmla="*/ 1360698 w 1459417"/>
              <a:gd name="connsiteY2" fmla="*/ 208215 h 1680311"/>
              <a:gd name="connsiteX3" fmla="*/ 1459417 w 1459417"/>
              <a:gd name="connsiteY3" fmla="*/ 1680311 h 1680311"/>
              <a:gd name="connsiteX4" fmla="*/ 0 w 1459417"/>
              <a:gd name="connsiteY4" fmla="*/ 1680311 h 1680311"/>
              <a:gd name="connsiteX0" fmla="*/ 0 w 1360698"/>
              <a:gd name="connsiteY0" fmla="*/ 1680311 h 1688402"/>
              <a:gd name="connsiteX1" fmla="*/ 1337031 w 1360698"/>
              <a:gd name="connsiteY1" fmla="*/ 0 h 1688402"/>
              <a:gd name="connsiteX2" fmla="*/ 1360698 w 1360698"/>
              <a:gd name="connsiteY2" fmla="*/ 208215 h 1688402"/>
              <a:gd name="connsiteX3" fmla="*/ 278710 w 1360698"/>
              <a:gd name="connsiteY3" fmla="*/ 1688402 h 1688402"/>
              <a:gd name="connsiteX4" fmla="*/ 0 w 1360698"/>
              <a:gd name="connsiteY4" fmla="*/ 1680311 h 1688402"/>
              <a:gd name="connsiteX0" fmla="*/ 0 w 1360698"/>
              <a:gd name="connsiteY0" fmla="*/ 1680311 h 1698354"/>
              <a:gd name="connsiteX1" fmla="*/ 1337031 w 1360698"/>
              <a:gd name="connsiteY1" fmla="*/ 0 h 1698354"/>
              <a:gd name="connsiteX2" fmla="*/ 1360698 w 1360698"/>
              <a:gd name="connsiteY2" fmla="*/ 208215 h 1698354"/>
              <a:gd name="connsiteX3" fmla="*/ 415804 w 1360698"/>
              <a:gd name="connsiteY3" fmla="*/ 1698354 h 1698354"/>
              <a:gd name="connsiteX4" fmla="*/ 0 w 1360698"/>
              <a:gd name="connsiteY4" fmla="*/ 1680311 h 1698354"/>
              <a:gd name="connsiteX0" fmla="*/ 0 w 1360698"/>
              <a:gd name="connsiteY0" fmla="*/ 1556337 h 1574380"/>
              <a:gd name="connsiteX1" fmla="*/ 1226116 w 1360698"/>
              <a:gd name="connsiteY1" fmla="*/ 0 h 1574380"/>
              <a:gd name="connsiteX2" fmla="*/ 1360698 w 1360698"/>
              <a:gd name="connsiteY2" fmla="*/ 84241 h 1574380"/>
              <a:gd name="connsiteX3" fmla="*/ 415804 w 1360698"/>
              <a:gd name="connsiteY3" fmla="*/ 1574380 h 1574380"/>
              <a:gd name="connsiteX4" fmla="*/ 0 w 1360698"/>
              <a:gd name="connsiteY4" fmla="*/ 1556337 h 1574380"/>
              <a:gd name="connsiteX0" fmla="*/ 0 w 1303560"/>
              <a:gd name="connsiteY0" fmla="*/ 1556337 h 1574380"/>
              <a:gd name="connsiteX1" fmla="*/ 1226116 w 1303560"/>
              <a:gd name="connsiteY1" fmla="*/ 0 h 1574380"/>
              <a:gd name="connsiteX2" fmla="*/ 1303560 w 1303560"/>
              <a:gd name="connsiteY2" fmla="*/ 105569 h 1574380"/>
              <a:gd name="connsiteX3" fmla="*/ 415804 w 1303560"/>
              <a:gd name="connsiteY3" fmla="*/ 1574380 h 1574380"/>
              <a:gd name="connsiteX4" fmla="*/ 0 w 1303560"/>
              <a:gd name="connsiteY4" fmla="*/ 1556337 h 1574380"/>
              <a:gd name="connsiteX0" fmla="*/ 0 w 1246227"/>
              <a:gd name="connsiteY0" fmla="*/ 1580187 h 1580187"/>
              <a:gd name="connsiteX1" fmla="*/ 1168783 w 1246227"/>
              <a:gd name="connsiteY1" fmla="*/ 0 h 1580187"/>
              <a:gd name="connsiteX2" fmla="*/ 1246227 w 1246227"/>
              <a:gd name="connsiteY2" fmla="*/ 105569 h 1580187"/>
              <a:gd name="connsiteX3" fmla="*/ 358471 w 1246227"/>
              <a:gd name="connsiteY3" fmla="*/ 1574380 h 1580187"/>
              <a:gd name="connsiteX4" fmla="*/ 0 w 1246227"/>
              <a:gd name="connsiteY4" fmla="*/ 1580187 h 1580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227" h="1580187">
                <a:moveTo>
                  <a:pt x="0" y="1580187"/>
                </a:moveTo>
                <a:lnTo>
                  <a:pt x="1168783" y="0"/>
                </a:lnTo>
                <a:lnTo>
                  <a:pt x="1246227" y="105569"/>
                </a:lnTo>
                <a:lnTo>
                  <a:pt x="358471" y="1574380"/>
                </a:lnTo>
                <a:lnTo>
                  <a:pt x="0" y="15801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4F0A2415-21FA-4B06-89CA-A379C8C2E262}"/>
              </a:ext>
            </a:extLst>
          </p:cNvPr>
          <p:cNvSpPr/>
          <p:nvPr userDrawn="1"/>
        </p:nvSpPr>
        <p:spPr>
          <a:xfrm rot="17193105">
            <a:off x="11374788" y="2846425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FF9CE8FE-77D6-45E0-BBF7-78F07AC29771}"/>
              </a:ext>
            </a:extLst>
          </p:cNvPr>
          <p:cNvSpPr/>
          <p:nvPr userDrawn="1"/>
        </p:nvSpPr>
        <p:spPr>
          <a:xfrm rot="17193105">
            <a:off x="10879052" y="2627354"/>
            <a:ext cx="692798" cy="51061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648780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4000" y="3517901"/>
            <a:ext cx="6012000" cy="1409700"/>
          </a:xfrm>
          <a:solidFill>
            <a:schemeClr val="tx1"/>
          </a:solidFill>
        </p:spPr>
        <p:txBody>
          <a:bodyPr lIns="288000" rIns="432000" bIns="144000" anchor="b"/>
          <a:lstStyle>
            <a:lvl1pPr algn="r">
              <a:defRPr sz="4200" spc="-15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</a:t>
            </a:r>
            <a:br>
              <a:rPr lang="en-US" noProof="0"/>
            </a:br>
            <a:r>
              <a:rPr lang="en-US" noProof="0"/>
              <a:t>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000" y="4927600"/>
            <a:ext cx="6012000" cy="1845743"/>
          </a:xfrm>
          <a:solidFill>
            <a:schemeClr val="tx1">
              <a:lumMod val="85000"/>
              <a:lumOff val="15000"/>
            </a:schemeClr>
          </a:solidFill>
        </p:spPr>
        <p:txBody>
          <a:bodyPr lIns="288000" tIns="144000" rIns="432000"/>
          <a:lstStyle>
            <a:lvl1pPr marL="0" indent="0" algn="r">
              <a:buNone/>
              <a:defRPr sz="21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s-IS" noProof="0" smtClean="0"/>
              <a:t>Smelltu til að breyta stíl aðalundirtitla</a:t>
            </a:r>
            <a:endParaRPr lang="en-US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994FE7-F6B5-D34D-B846-52B81F6F601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89E631-FFE0-4842-9C8D-2977AD46DA07}"/>
              </a:ext>
            </a:extLst>
          </p:cNvPr>
          <p:cNvSpPr txBox="1"/>
          <p:nvPr userDrawn="1"/>
        </p:nvSpPr>
        <p:spPr>
          <a:xfrm>
            <a:off x="5861957" y="661307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sz="1200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6BC25646-06FC-4B3E-A74E-268EB8AEA60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4000" y="86714"/>
            <a:ext cx="6009285" cy="3431187"/>
          </a:xfrm>
          <a:solidFill>
            <a:srgbClr val="333333"/>
          </a:solidFill>
        </p:spPr>
        <p:txBody>
          <a:bodyPr lIns="0" tIns="0" anchor="ctr"/>
          <a:lstStyle>
            <a:lvl1pPr marL="0" indent="0" algn="ctr">
              <a:buNone/>
              <a:defRPr sz="1100" i="1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Image Here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ED5F0C9D-A08F-4539-BA26-61D24BBE6E9A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464300" y="1152000"/>
            <a:ext cx="5307700" cy="4680000"/>
          </a:xfrm>
        </p:spPr>
        <p:txBody>
          <a:bodyPr anchor="b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is-IS" noProof="0" smtClean="0"/>
              <a:t>Breyta stílum aðaltexta</a:t>
            </a:r>
          </a:p>
          <a:p>
            <a:pPr lvl="1"/>
            <a:r>
              <a:rPr lang="is-IS" noProof="0" smtClean="0"/>
              <a:t>Annað stig</a:t>
            </a:r>
          </a:p>
          <a:p>
            <a:pPr lvl="2"/>
            <a:r>
              <a:rPr lang="is-IS" noProof="0" smtClean="0"/>
              <a:t>Þriðja stig</a:t>
            </a:r>
          </a:p>
          <a:p>
            <a:pPr lvl="3"/>
            <a:r>
              <a:rPr lang="is-IS" noProof="0" smtClean="0"/>
              <a:t>Fjórða stig</a:t>
            </a:r>
          </a:p>
          <a:p>
            <a:pPr lvl="4"/>
            <a:r>
              <a:rPr lang="is-IS" noProof="0" smtClean="0"/>
              <a:t>Fimmta stig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6072830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ill og ef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152000"/>
            <a:ext cx="11340000" cy="468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is-IS" noProof="0" smtClean="0"/>
              <a:t>Breyta stílum aðaltexta</a:t>
            </a:r>
          </a:p>
          <a:p>
            <a:pPr lvl="1"/>
            <a:r>
              <a:rPr lang="is-IS" noProof="0" smtClean="0"/>
              <a:t>Annað stig</a:t>
            </a:r>
          </a:p>
          <a:p>
            <a:pPr lvl="2"/>
            <a:r>
              <a:rPr lang="is-IS" noProof="0" smtClean="0"/>
              <a:t>Þriðja stig</a:t>
            </a:r>
          </a:p>
          <a:p>
            <a:pPr lvl="3"/>
            <a:r>
              <a:rPr lang="is-IS" noProof="0" smtClean="0"/>
              <a:t>Fjórða stig</a:t>
            </a:r>
          </a:p>
          <a:p>
            <a:pPr lvl="4"/>
            <a:r>
              <a:rPr lang="is-IS" noProof="0" smtClean="0"/>
              <a:t>Fimmta stig</a:t>
            </a:r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is-IS" noProof="0" smtClean="0"/>
              <a:t>Smelltu til að breyta stíl aðaltitils</a:t>
            </a:r>
            <a:endParaRPr lang="en-US" noProof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5F6D6B0F-FF8B-4D60-B712-A57904D5502C}"/>
              </a:ext>
            </a:extLst>
          </p:cNvPr>
          <p:cNvSpPr/>
          <p:nvPr userDrawn="1"/>
        </p:nvSpPr>
        <p:spPr>
          <a:xfrm rot="19260823">
            <a:off x="10216425" y="538864"/>
            <a:ext cx="467362" cy="344458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FFF5FB50-33B5-4195-92D6-70891F240926}"/>
              </a:ext>
            </a:extLst>
          </p:cNvPr>
          <p:cNvSpPr/>
          <p:nvPr userDrawn="1"/>
        </p:nvSpPr>
        <p:spPr>
          <a:xfrm rot="20377627">
            <a:off x="10678141" y="849218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EECD958F-56E9-4A3B-9C25-D5970592C848}"/>
              </a:ext>
            </a:extLst>
          </p:cNvPr>
          <p:cNvSpPr/>
          <p:nvPr userDrawn="1"/>
        </p:nvSpPr>
        <p:spPr>
          <a:xfrm rot="19260823">
            <a:off x="10717367" y="620572"/>
            <a:ext cx="250689" cy="18476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72F4FF18-9272-43AF-912E-B1CF8BF148D4}"/>
              </a:ext>
            </a:extLst>
          </p:cNvPr>
          <p:cNvSpPr/>
          <p:nvPr userDrawn="1"/>
        </p:nvSpPr>
        <p:spPr>
          <a:xfrm rot="19810388">
            <a:off x="11064926" y="78160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AE9C7EB4-9E81-4394-8C2C-A54BBD15B51D}"/>
              </a:ext>
            </a:extLst>
          </p:cNvPr>
          <p:cNvSpPr/>
          <p:nvPr userDrawn="1"/>
        </p:nvSpPr>
        <p:spPr>
          <a:xfrm rot="18277851">
            <a:off x="11152527" y="3820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FE681EC0-A139-4B14-89E8-F237CB63D4C9}"/>
              </a:ext>
            </a:extLst>
          </p:cNvPr>
          <p:cNvSpPr/>
          <p:nvPr userDrawn="1"/>
        </p:nvSpPr>
        <p:spPr>
          <a:xfrm rot="20761418">
            <a:off x="11545452" y="1030689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87F87648-ABB4-4C97-BB6D-58342407E9DF}"/>
              </a:ext>
            </a:extLst>
          </p:cNvPr>
          <p:cNvSpPr/>
          <p:nvPr userDrawn="1"/>
        </p:nvSpPr>
        <p:spPr>
          <a:xfrm rot="17315293">
            <a:off x="11756248" y="2475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0802EFEB-F4DF-4501-91AA-173B60EBBBAA}"/>
              </a:ext>
            </a:extLst>
          </p:cNvPr>
          <p:cNvSpPr/>
          <p:nvPr userDrawn="1"/>
        </p:nvSpPr>
        <p:spPr>
          <a:xfrm rot="20082236">
            <a:off x="11448108" y="631127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109FE51D-8E02-4ED7-862B-5CF838F7F77F}"/>
              </a:ext>
            </a:extLst>
          </p:cNvPr>
          <p:cNvSpPr/>
          <p:nvPr userDrawn="1"/>
        </p:nvSpPr>
        <p:spPr>
          <a:xfrm rot="19879732">
            <a:off x="11668879" y="824433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4ECB9E40-5923-4571-9C8E-D7412C1283B2}"/>
              </a:ext>
            </a:extLst>
          </p:cNvPr>
          <p:cNvSpPr/>
          <p:nvPr userDrawn="1"/>
        </p:nvSpPr>
        <p:spPr>
          <a:xfrm rot="328041">
            <a:off x="10094502" y="901548"/>
            <a:ext cx="579699" cy="606799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  <a:gd name="connsiteX0" fmla="*/ 487806 w 487806"/>
              <a:gd name="connsiteY0" fmla="*/ 171848 h 510610"/>
              <a:gd name="connsiteX1" fmla="*/ 308036 w 487806"/>
              <a:gd name="connsiteY1" fmla="*/ 510610 h 510610"/>
              <a:gd name="connsiteX2" fmla="*/ 0 w 487806"/>
              <a:gd name="connsiteY2" fmla="*/ 0 h 510610"/>
              <a:gd name="connsiteX3" fmla="*/ 487806 w 487806"/>
              <a:gd name="connsiteY3" fmla="*/ 171848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806" h="510610">
                <a:moveTo>
                  <a:pt x="487806" y="171848"/>
                </a:moveTo>
                <a:lnTo>
                  <a:pt x="308036" y="510610"/>
                </a:lnTo>
                <a:lnTo>
                  <a:pt x="0" y="0"/>
                </a:lnTo>
                <a:lnTo>
                  <a:pt x="487806" y="17184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46052C9-826B-47AC-9F6B-3078D4F43748}"/>
              </a:ext>
            </a:extLst>
          </p:cNvPr>
          <p:cNvSpPr/>
          <p:nvPr userDrawn="1"/>
        </p:nvSpPr>
        <p:spPr>
          <a:xfrm>
            <a:off x="10871770" y="1202556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0C3867F5-4C6F-48BE-9DFF-9046D1FE6771}"/>
              </a:ext>
            </a:extLst>
          </p:cNvPr>
          <p:cNvSpPr/>
          <p:nvPr userDrawn="1"/>
        </p:nvSpPr>
        <p:spPr>
          <a:xfrm rot="20761418">
            <a:off x="11512604" y="1484835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7B0CB40F-9E6F-457D-9C1F-9769BC3AE13E}"/>
              </a:ext>
            </a:extLst>
          </p:cNvPr>
          <p:cNvSpPr/>
          <p:nvPr userDrawn="1"/>
        </p:nvSpPr>
        <p:spPr>
          <a:xfrm rot="1160487">
            <a:off x="10291662" y="1614015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0FCD03E7-2128-4C04-A914-409506646A76}"/>
              </a:ext>
            </a:extLst>
          </p:cNvPr>
          <p:cNvSpPr/>
          <p:nvPr userDrawn="1"/>
        </p:nvSpPr>
        <p:spPr>
          <a:xfrm rot="803026">
            <a:off x="11586107" y="2015428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345016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ö efnisatrið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BE0A84F6-FEAA-4BDD-9282-20006CFE8BD1}"/>
              </a:ext>
            </a:extLst>
          </p:cNvPr>
          <p:cNvSpPr/>
          <p:nvPr userDrawn="1"/>
        </p:nvSpPr>
        <p:spPr>
          <a:xfrm rot="19260823">
            <a:off x="10216425" y="538864"/>
            <a:ext cx="467362" cy="344458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0CD00A51-7C86-40CE-9A85-9305A72856F5}"/>
              </a:ext>
            </a:extLst>
          </p:cNvPr>
          <p:cNvSpPr/>
          <p:nvPr userDrawn="1"/>
        </p:nvSpPr>
        <p:spPr>
          <a:xfrm rot="20377627">
            <a:off x="10678141" y="849218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72581C84-47AA-4227-BB97-9D73745C6350}"/>
              </a:ext>
            </a:extLst>
          </p:cNvPr>
          <p:cNvSpPr/>
          <p:nvPr userDrawn="1"/>
        </p:nvSpPr>
        <p:spPr>
          <a:xfrm rot="19260823">
            <a:off x="10717367" y="620572"/>
            <a:ext cx="250689" cy="18476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3D0208D-7363-46C1-93C0-34D5C7CC03D4}"/>
              </a:ext>
            </a:extLst>
          </p:cNvPr>
          <p:cNvSpPr/>
          <p:nvPr userDrawn="1"/>
        </p:nvSpPr>
        <p:spPr>
          <a:xfrm rot="19810388">
            <a:off x="11064926" y="78160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9BF00BA4-FF52-480A-802E-02DFDD8C7441}"/>
              </a:ext>
            </a:extLst>
          </p:cNvPr>
          <p:cNvSpPr/>
          <p:nvPr userDrawn="1"/>
        </p:nvSpPr>
        <p:spPr>
          <a:xfrm rot="18277851">
            <a:off x="11152527" y="3820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98FC3C8E-D2F9-46FE-B29F-17C02B89FFCC}"/>
              </a:ext>
            </a:extLst>
          </p:cNvPr>
          <p:cNvSpPr/>
          <p:nvPr userDrawn="1"/>
        </p:nvSpPr>
        <p:spPr>
          <a:xfrm rot="20761418">
            <a:off x="11545452" y="1030689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1AC53E23-4CA7-479D-B22A-A5FCB3E5B5F6}"/>
              </a:ext>
            </a:extLst>
          </p:cNvPr>
          <p:cNvSpPr/>
          <p:nvPr userDrawn="1"/>
        </p:nvSpPr>
        <p:spPr>
          <a:xfrm rot="17315293">
            <a:off x="11756248" y="2475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6F0F1DB-0C5F-4895-B71A-86B7D122DD4B}"/>
              </a:ext>
            </a:extLst>
          </p:cNvPr>
          <p:cNvSpPr/>
          <p:nvPr userDrawn="1"/>
        </p:nvSpPr>
        <p:spPr>
          <a:xfrm rot="20082236">
            <a:off x="11448108" y="631127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34BF4B3-A394-4B33-84E8-433CB3F4D710}"/>
              </a:ext>
            </a:extLst>
          </p:cNvPr>
          <p:cNvSpPr/>
          <p:nvPr userDrawn="1"/>
        </p:nvSpPr>
        <p:spPr>
          <a:xfrm rot="19879732">
            <a:off x="11668879" y="824433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B6E11BA4-7EBA-47E5-8E07-57E665A74955}"/>
              </a:ext>
            </a:extLst>
          </p:cNvPr>
          <p:cNvSpPr/>
          <p:nvPr userDrawn="1"/>
        </p:nvSpPr>
        <p:spPr>
          <a:xfrm rot="328041">
            <a:off x="10094502" y="901548"/>
            <a:ext cx="579699" cy="606799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  <a:gd name="connsiteX0" fmla="*/ 487806 w 487806"/>
              <a:gd name="connsiteY0" fmla="*/ 171848 h 510610"/>
              <a:gd name="connsiteX1" fmla="*/ 308036 w 487806"/>
              <a:gd name="connsiteY1" fmla="*/ 510610 h 510610"/>
              <a:gd name="connsiteX2" fmla="*/ 0 w 487806"/>
              <a:gd name="connsiteY2" fmla="*/ 0 h 510610"/>
              <a:gd name="connsiteX3" fmla="*/ 487806 w 487806"/>
              <a:gd name="connsiteY3" fmla="*/ 171848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806" h="510610">
                <a:moveTo>
                  <a:pt x="487806" y="171848"/>
                </a:moveTo>
                <a:lnTo>
                  <a:pt x="308036" y="510610"/>
                </a:lnTo>
                <a:lnTo>
                  <a:pt x="0" y="0"/>
                </a:lnTo>
                <a:lnTo>
                  <a:pt x="487806" y="17184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7A178943-1EAE-4532-95FB-DFD1B8A936ED}"/>
              </a:ext>
            </a:extLst>
          </p:cNvPr>
          <p:cNvSpPr/>
          <p:nvPr userDrawn="1"/>
        </p:nvSpPr>
        <p:spPr>
          <a:xfrm>
            <a:off x="10871770" y="1202556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A1603A2C-1F9D-4BAB-BF6C-C411F8898F5A}"/>
              </a:ext>
            </a:extLst>
          </p:cNvPr>
          <p:cNvSpPr/>
          <p:nvPr userDrawn="1"/>
        </p:nvSpPr>
        <p:spPr>
          <a:xfrm rot="20761418">
            <a:off x="11512604" y="1484835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D019487C-9065-4D0C-8A4F-0BEC960FF5E1}"/>
              </a:ext>
            </a:extLst>
          </p:cNvPr>
          <p:cNvSpPr/>
          <p:nvPr userDrawn="1"/>
        </p:nvSpPr>
        <p:spPr>
          <a:xfrm rot="1160487">
            <a:off x="10291662" y="1614015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B2E39A85-934A-4BF2-93E3-761989F1B981}"/>
              </a:ext>
            </a:extLst>
          </p:cNvPr>
          <p:cNvSpPr/>
          <p:nvPr userDrawn="1"/>
        </p:nvSpPr>
        <p:spPr>
          <a:xfrm rot="803026">
            <a:off x="11586107" y="2015428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is-IS" noProof="0" smtClean="0"/>
              <a:t>Smelltu til að breyta stíl aðaltitils</a:t>
            </a:r>
            <a:endParaRPr lang="en-US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1152000"/>
            <a:ext cx="5472000" cy="504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is-IS" noProof="0" smtClean="0"/>
              <a:t>Breyta stílum aðaltexta</a:t>
            </a:r>
          </a:p>
          <a:p>
            <a:pPr lvl="1"/>
            <a:r>
              <a:rPr lang="is-IS" noProof="0" smtClean="0"/>
              <a:t>Annað stig</a:t>
            </a:r>
          </a:p>
          <a:p>
            <a:pPr lvl="2"/>
            <a:r>
              <a:rPr lang="is-IS" noProof="0" smtClean="0"/>
              <a:t>Þriðja stig</a:t>
            </a:r>
          </a:p>
          <a:p>
            <a:pPr lvl="3"/>
            <a:r>
              <a:rPr lang="is-IS" noProof="0" smtClean="0"/>
              <a:t>Fjórða stig</a:t>
            </a:r>
          </a:p>
          <a:p>
            <a:pPr lvl="4"/>
            <a:r>
              <a:rPr lang="is-IS" noProof="0" smtClean="0"/>
              <a:t>Fimmta stig</a:t>
            </a:r>
            <a:endParaRPr lang="en-US" noProof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9E47D86-FD0D-44D0-9B7F-9EDEBD11F9D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A29F8B3-4723-4928-83E5-76C29D05F2F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3" name="Content Placeholder 3">
            <a:extLst>
              <a:ext uri="{FF2B5EF4-FFF2-40B4-BE49-F238E27FC236}">
                <a16:creationId xmlns:a16="http://schemas.microsoft.com/office/drawing/2014/main" id="{94AA1D0D-4A88-48E6-9F92-152A70F621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0384" y="1140847"/>
            <a:ext cx="5471616" cy="5036116"/>
          </a:xfrm>
        </p:spPr>
        <p:txBody>
          <a:bodyPr/>
          <a:lstStyle/>
          <a:p>
            <a:pPr lvl="0"/>
            <a:r>
              <a:rPr lang="is-IS" noProof="0" smtClean="0"/>
              <a:t>Breyta stílum aðaltexta</a:t>
            </a:r>
          </a:p>
          <a:p>
            <a:pPr lvl="1"/>
            <a:r>
              <a:rPr lang="is-IS" noProof="0" smtClean="0"/>
              <a:t>Annað stig</a:t>
            </a:r>
          </a:p>
          <a:p>
            <a:pPr lvl="2"/>
            <a:r>
              <a:rPr lang="is-IS" noProof="0" smtClean="0"/>
              <a:t>Þriðja stig</a:t>
            </a:r>
          </a:p>
          <a:p>
            <a:pPr lvl="3"/>
            <a:r>
              <a:rPr lang="is-IS" noProof="0" smtClean="0"/>
              <a:t>Fjórða stig</a:t>
            </a:r>
          </a:p>
          <a:p>
            <a:pPr lvl="4"/>
            <a:r>
              <a:rPr lang="is-IS" noProof="0" smtClean="0"/>
              <a:t>Fimmta stig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8915521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dá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3C9BAF7-A9F4-4666-A96D-E0820914D8A4}"/>
              </a:ext>
            </a:extLst>
          </p:cNvPr>
          <p:cNvSpPr/>
          <p:nvPr userDrawn="1"/>
        </p:nvSpPr>
        <p:spPr>
          <a:xfrm rot="19260823">
            <a:off x="10216425" y="538864"/>
            <a:ext cx="467362" cy="344458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9210B130-61BF-42BB-A9D3-54F0E9975E1E}"/>
              </a:ext>
            </a:extLst>
          </p:cNvPr>
          <p:cNvSpPr/>
          <p:nvPr userDrawn="1"/>
        </p:nvSpPr>
        <p:spPr>
          <a:xfrm rot="20377627">
            <a:off x="10678141" y="849218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ED4637A-B150-47D5-91AA-5443ECDF24E5}"/>
              </a:ext>
            </a:extLst>
          </p:cNvPr>
          <p:cNvSpPr/>
          <p:nvPr userDrawn="1"/>
        </p:nvSpPr>
        <p:spPr>
          <a:xfrm rot="19260823">
            <a:off x="10717367" y="620572"/>
            <a:ext cx="250689" cy="18476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F345A228-3ACD-436B-BAEA-C19CFB995DFF}"/>
              </a:ext>
            </a:extLst>
          </p:cNvPr>
          <p:cNvSpPr/>
          <p:nvPr userDrawn="1"/>
        </p:nvSpPr>
        <p:spPr>
          <a:xfrm rot="19810388">
            <a:off x="11064926" y="78160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4808980A-AE2C-4B9A-923B-70728FF4B383}"/>
              </a:ext>
            </a:extLst>
          </p:cNvPr>
          <p:cNvSpPr/>
          <p:nvPr userDrawn="1"/>
        </p:nvSpPr>
        <p:spPr>
          <a:xfrm rot="18277851">
            <a:off x="11152527" y="3820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E90E16CE-7F71-45E1-88F3-0F2422E4E14F}"/>
              </a:ext>
            </a:extLst>
          </p:cNvPr>
          <p:cNvSpPr/>
          <p:nvPr userDrawn="1"/>
        </p:nvSpPr>
        <p:spPr>
          <a:xfrm rot="20761418">
            <a:off x="11545452" y="1030689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024FFFC-3734-4C7F-8BB4-1D72D8764C19}"/>
              </a:ext>
            </a:extLst>
          </p:cNvPr>
          <p:cNvSpPr/>
          <p:nvPr userDrawn="1"/>
        </p:nvSpPr>
        <p:spPr>
          <a:xfrm rot="17315293">
            <a:off x="11756248" y="2475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5E243F7-C034-42A6-94F7-39C26EF11897}"/>
              </a:ext>
            </a:extLst>
          </p:cNvPr>
          <p:cNvSpPr/>
          <p:nvPr userDrawn="1"/>
        </p:nvSpPr>
        <p:spPr>
          <a:xfrm rot="20082236">
            <a:off x="11448108" y="631127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7F7416F4-3283-4DFF-BF8E-0F1B10C57C7B}"/>
              </a:ext>
            </a:extLst>
          </p:cNvPr>
          <p:cNvSpPr/>
          <p:nvPr userDrawn="1"/>
        </p:nvSpPr>
        <p:spPr>
          <a:xfrm rot="19879732">
            <a:off x="11668879" y="824433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E43006F-FE7C-4D9C-9803-C7A1705E2E29}"/>
              </a:ext>
            </a:extLst>
          </p:cNvPr>
          <p:cNvSpPr/>
          <p:nvPr userDrawn="1"/>
        </p:nvSpPr>
        <p:spPr>
          <a:xfrm rot="328041">
            <a:off x="10094502" y="901548"/>
            <a:ext cx="579699" cy="606799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  <a:gd name="connsiteX0" fmla="*/ 487806 w 487806"/>
              <a:gd name="connsiteY0" fmla="*/ 171848 h 510610"/>
              <a:gd name="connsiteX1" fmla="*/ 308036 w 487806"/>
              <a:gd name="connsiteY1" fmla="*/ 510610 h 510610"/>
              <a:gd name="connsiteX2" fmla="*/ 0 w 487806"/>
              <a:gd name="connsiteY2" fmla="*/ 0 h 510610"/>
              <a:gd name="connsiteX3" fmla="*/ 487806 w 487806"/>
              <a:gd name="connsiteY3" fmla="*/ 171848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806" h="510610">
                <a:moveTo>
                  <a:pt x="487806" y="171848"/>
                </a:moveTo>
                <a:lnTo>
                  <a:pt x="308036" y="510610"/>
                </a:lnTo>
                <a:lnTo>
                  <a:pt x="0" y="0"/>
                </a:lnTo>
                <a:lnTo>
                  <a:pt x="487806" y="17184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40B601BE-5173-46B7-B727-24C354628A9A}"/>
              </a:ext>
            </a:extLst>
          </p:cNvPr>
          <p:cNvSpPr/>
          <p:nvPr userDrawn="1"/>
        </p:nvSpPr>
        <p:spPr>
          <a:xfrm>
            <a:off x="10871770" y="1202556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0840A278-AE7C-4997-AAEA-F758452843B7}"/>
              </a:ext>
            </a:extLst>
          </p:cNvPr>
          <p:cNvSpPr/>
          <p:nvPr userDrawn="1"/>
        </p:nvSpPr>
        <p:spPr>
          <a:xfrm rot="20761418">
            <a:off x="11512604" y="1484835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03AE5DE6-4BFB-4DB3-8207-ABE7B804220D}"/>
              </a:ext>
            </a:extLst>
          </p:cNvPr>
          <p:cNvSpPr/>
          <p:nvPr userDrawn="1"/>
        </p:nvSpPr>
        <p:spPr>
          <a:xfrm rot="1160487">
            <a:off x="10291662" y="1614015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06BC0376-95EB-4B85-AD13-AB07742066DC}"/>
              </a:ext>
            </a:extLst>
          </p:cNvPr>
          <p:cNvSpPr/>
          <p:nvPr userDrawn="1"/>
        </p:nvSpPr>
        <p:spPr>
          <a:xfrm rot="803026">
            <a:off x="11586107" y="2015428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is-IS" noProof="0" smtClean="0"/>
              <a:t>Smelltu til að breyta stíl aðaltitils</a:t>
            </a:r>
            <a:endParaRPr lang="en-US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152000"/>
            <a:ext cx="3600000" cy="503925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is-IS" noProof="0" smtClean="0"/>
              <a:t>Breyta stílum aðaltexta</a:t>
            </a:r>
          </a:p>
          <a:p>
            <a:pPr lvl="1"/>
            <a:r>
              <a:rPr lang="is-IS" noProof="0" smtClean="0"/>
              <a:t>Annað stig</a:t>
            </a:r>
          </a:p>
          <a:p>
            <a:pPr lvl="2"/>
            <a:r>
              <a:rPr lang="is-IS" noProof="0" smtClean="0"/>
              <a:t>Þriðja stig</a:t>
            </a:r>
          </a:p>
          <a:p>
            <a:pPr lvl="3"/>
            <a:r>
              <a:rPr lang="is-IS" noProof="0" smtClean="0"/>
              <a:t>Fjórða stig</a:t>
            </a:r>
          </a:p>
          <a:p>
            <a:pPr lvl="4"/>
            <a:r>
              <a:rPr lang="is-IS" noProof="0" smtClean="0"/>
              <a:t>Fimmta stig</a:t>
            </a:r>
            <a:endParaRPr lang="en-US" noProof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A38E24-EB1C-472F-B631-5DF32F9C4C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01550" y="1152000"/>
            <a:ext cx="3600450" cy="5038725"/>
          </a:xfrm>
        </p:spPr>
        <p:txBody>
          <a:bodyPr/>
          <a:lstStyle/>
          <a:p>
            <a:pPr lvl="0"/>
            <a:r>
              <a:rPr lang="is-IS" noProof="0" smtClean="0"/>
              <a:t>Breyta stílum aðaltexta</a:t>
            </a:r>
          </a:p>
          <a:p>
            <a:pPr lvl="1"/>
            <a:r>
              <a:rPr lang="is-IS" noProof="0" smtClean="0"/>
              <a:t>Annað stig</a:t>
            </a:r>
          </a:p>
          <a:p>
            <a:pPr lvl="2"/>
            <a:r>
              <a:rPr lang="is-IS" noProof="0" smtClean="0"/>
              <a:t>Þriðja stig</a:t>
            </a:r>
          </a:p>
          <a:p>
            <a:pPr lvl="3"/>
            <a:r>
              <a:rPr lang="is-IS" noProof="0" smtClean="0"/>
              <a:t>Fjórða stig</a:t>
            </a:r>
          </a:p>
          <a:p>
            <a:pPr lvl="4"/>
            <a:r>
              <a:rPr lang="is-IS" noProof="0" smtClean="0"/>
              <a:t>Fimmta stig</a:t>
            </a:r>
            <a:endParaRPr lang="en-US" noProof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B4A252E-78C9-4F76-98A4-A4B580AD07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71550" y="1152000"/>
            <a:ext cx="3600450" cy="5038725"/>
          </a:xfrm>
        </p:spPr>
        <p:txBody>
          <a:bodyPr/>
          <a:lstStyle/>
          <a:p>
            <a:pPr lvl="0"/>
            <a:r>
              <a:rPr lang="is-IS" noProof="0" smtClean="0"/>
              <a:t>Breyta stílum aðaltexta</a:t>
            </a:r>
          </a:p>
          <a:p>
            <a:pPr lvl="1"/>
            <a:r>
              <a:rPr lang="is-IS" noProof="0" smtClean="0"/>
              <a:t>Annað stig</a:t>
            </a:r>
          </a:p>
          <a:p>
            <a:pPr lvl="2"/>
            <a:r>
              <a:rPr lang="is-IS" noProof="0" smtClean="0"/>
              <a:t>Þriðja stig</a:t>
            </a:r>
          </a:p>
          <a:p>
            <a:pPr lvl="3"/>
            <a:r>
              <a:rPr lang="is-IS" noProof="0" smtClean="0"/>
              <a:t>Fjórða stig</a:t>
            </a:r>
          </a:p>
          <a:p>
            <a:pPr lvl="4"/>
            <a:r>
              <a:rPr lang="is-IS" noProof="0" smtClean="0"/>
              <a:t>Fimmta stig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6543880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is-IS" noProof="0" smtClean="0"/>
              <a:t>Smelltu til að breyta stíl aðaltitils</a:t>
            </a:r>
            <a:endParaRPr lang="en-US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152000"/>
            <a:ext cx="2160000" cy="503925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is-IS" noProof="0" smtClean="0"/>
              <a:t>Breyta stílum aðaltexta</a:t>
            </a:r>
          </a:p>
          <a:p>
            <a:pPr lvl="1"/>
            <a:r>
              <a:rPr lang="is-IS" noProof="0" smtClean="0"/>
              <a:t>Annað stig</a:t>
            </a:r>
          </a:p>
          <a:p>
            <a:pPr lvl="2"/>
            <a:r>
              <a:rPr lang="is-IS" noProof="0" smtClean="0"/>
              <a:t>Þriðja stig</a:t>
            </a:r>
          </a:p>
          <a:p>
            <a:pPr lvl="3"/>
            <a:r>
              <a:rPr lang="is-IS" noProof="0" smtClean="0"/>
              <a:t>Fjórða stig</a:t>
            </a:r>
          </a:p>
          <a:p>
            <a:pPr lvl="4"/>
            <a:r>
              <a:rPr lang="is-IS" noProof="0" smtClean="0"/>
              <a:t>Fimmta stig</a:t>
            </a:r>
            <a:endParaRPr lang="en-US" noProof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26412" y="1152525"/>
            <a:ext cx="2160588" cy="5038725"/>
          </a:xfrm>
        </p:spPr>
        <p:txBody>
          <a:bodyPr/>
          <a:lstStyle/>
          <a:p>
            <a:pPr lvl="0"/>
            <a:r>
              <a:rPr lang="is-IS" noProof="0" smtClean="0"/>
              <a:t>Breyta stílum aðaltexta</a:t>
            </a:r>
          </a:p>
          <a:p>
            <a:pPr lvl="1"/>
            <a:r>
              <a:rPr lang="is-IS" noProof="0" smtClean="0"/>
              <a:t>Annað stig</a:t>
            </a:r>
          </a:p>
          <a:p>
            <a:pPr lvl="2"/>
            <a:r>
              <a:rPr lang="is-IS" noProof="0" smtClean="0"/>
              <a:t>Þriðja stig</a:t>
            </a:r>
          </a:p>
          <a:p>
            <a:pPr lvl="3"/>
            <a:r>
              <a:rPr lang="is-IS" noProof="0" smtClean="0"/>
              <a:t>Fjórða stig</a:t>
            </a:r>
          </a:p>
          <a:p>
            <a:pPr lvl="4"/>
            <a:r>
              <a:rPr lang="is-IS" noProof="0" smtClean="0"/>
              <a:t>Fimmta stig</a:t>
            </a:r>
            <a:endParaRPr lang="en-US" noProof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21412" y="1152525"/>
            <a:ext cx="2160588" cy="5038725"/>
          </a:xfrm>
        </p:spPr>
        <p:txBody>
          <a:bodyPr/>
          <a:lstStyle/>
          <a:p>
            <a:pPr lvl="0"/>
            <a:r>
              <a:rPr lang="is-IS" noProof="0" smtClean="0"/>
              <a:t>Breyta stílum aðaltexta</a:t>
            </a:r>
          </a:p>
          <a:p>
            <a:pPr lvl="1"/>
            <a:r>
              <a:rPr lang="is-IS" noProof="0" smtClean="0"/>
              <a:t>Annað stig</a:t>
            </a:r>
          </a:p>
          <a:p>
            <a:pPr lvl="2"/>
            <a:r>
              <a:rPr lang="is-IS" noProof="0" smtClean="0"/>
              <a:t>Þriðja stig</a:t>
            </a:r>
          </a:p>
          <a:p>
            <a:pPr lvl="3"/>
            <a:r>
              <a:rPr lang="is-IS" noProof="0" smtClean="0"/>
              <a:t>Fjórða stig</a:t>
            </a:r>
          </a:p>
          <a:p>
            <a:pPr lvl="4"/>
            <a:r>
              <a:rPr lang="is-IS" noProof="0" smtClean="0"/>
              <a:t>Fimmta stig</a:t>
            </a:r>
            <a:endParaRPr lang="en-US" noProof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16412" y="1148060"/>
            <a:ext cx="2160588" cy="5038725"/>
          </a:xfrm>
        </p:spPr>
        <p:txBody>
          <a:bodyPr/>
          <a:lstStyle/>
          <a:p>
            <a:pPr lvl="0"/>
            <a:r>
              <a:rPr lang="is-IS" noProof="0" smtClean="0"/>
              <a:t>Breyta stílum aðaltexta</a:t>
            </a:r>
          </a:p>
          <a:p>
            <a:pPr lvl="1"/>
            <a:r>
              <a:rPr lang="is-IS" noProof="0" smtClean="0"/>
              <a:t>Annað stig</a:t>
            </a:r>
          </a:p>
          <a:p>
            <a:pPr lvl="2"/>
            <a:r>
              <a:rPr lang="is-IS" noProof="0" smtClean="0"/>
              <a:t>Þriðja stig</a:t>
            </a:r>
          </a:p>
          <a:p>
            <a:pPr lvl="3"/>
            <a:r>
              <a:rPr lang="is-IS" noProof="0" smtClean="0"/>
              <a:t>Fjórða stig</a:t>
            </a:r>
          </a:p>
          <a:p>
            <a:pPr lvl="4"/>
            <a:r>
              <a:rPr lang="is-IS" noProof="0" smtClean="0"/>
              <a:t>Fimmta stig</a:t>
            </a:r>
            <a:endParaRPr lang="en-US" noProof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611412" y="1152525"/>
            <a:ext cx="2160588" cy="5038725"/>
          </a:xfrm>
        </p:spPr>
        <p:txBody>
          <a:bodyPr/>
          <a:lstStyle/>
          <a:p>
            <a:pPr lvl="0"/>
            <a:r>
              <a:rPr lang="is-IS" noProof="0" smtClean="0"/>
              <a:t>Breyta stílum aðaltexta</a:t>
            </a:r>
          </a:p>
          <a:p>
            <a:pPr lvl="1"/>
            <a:r>
              <a:rPr lang="is-IS" noProof="0" smtClean="0"/>
              <a:t>Annað stig</a:t>
            </a:r>
          </a:p>
          <a:p>
            <a:pPr lvl="2"/>
            <a:r>
              <a:rPr lang="is-IS" noProof="0" smtClean="0"/>
              <a:t>Þriðja stig</a:t>
            </a:r>
          </a:p>
          <a:p>
            <a:pPr lvl="3"/>
            <a:r>
              <a:rPr lang="is-IS" noProof="0" smtClean="0"/>
              <a:t>Fjórða stig</a:t>
            </a:r>
          </a:p>
          <a:p>
            <a:pPr lvl="4"/>
            <a:r>
              <a:rPr lang="is-IS" noProof="0" smtClean="0"/>
              <a:t>Fimmta stig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974837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3 x Image Bullets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Oval 34">
            <a:extLst>
              <a:ext uri="{FF2B5EF4-FFF2-40B4-BE49-F238E27FC236}">
                <a16:creationId xmlns:a16="http://schemas.microsoft.com/office/drawing/2014/main" id="{22F44C7F-FA9B-CB41-B5C2-6A40A969176A}"/>
              </a:ext>
            </a:extLst>
          </p:cNvPr>
          <p:cNvSpPr>
            <a:spLocks noChangeAspect="1"/>
          </p:cNvSpPr>
          <p:nvPr userDrawn="1"/>
        </p:nvSpPr>
        <p:spPr>
          <a:xfrm>
            <a:off x="7065918" y="1366589"/>
            <a:ext cx="1371600" cy="13716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0ACFECE1-DAAF-5642-BD0B-7A8FE9D241D9}"/>
              </a:ext>
            </a:extLst>
          </p:cNvPr>
          <p:cNvSpPr>
            <a:spLocks noChangeAspect="1"/>
          </p:cNvSpPr>
          <p:nvPr userDrawn="1"/>
        </p:nvSpPr>
        <p:spPr>
          <a:xfrm>
            <a:off x="7065918" y="2931225"/>
            <a:ext cx="1371600" cy="13716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90294551-87F8-DE4F-B54E-8231A9CAF5BF}"/>
              </a:ext>
            </a:extLst>
          </p:cNvPr>
          <p:cNvSpPr>
            <a:spLocks noChangeAspect="1"/>
          </p:cNvSpPr>
          <p:nvPr userDrawn="1"/>
        </p:nvSpPr>
        <p:spPr>
          <a:xfrm>
            <a:off x="7065918" y="4495861"/>
            <a:ext cx="1371600" cy="13716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D24854E3-04DE-4154-AD8A-9F8AC3E4EE33}"/>
              </a:ext>
            </a:extLst>
          </p:cNvPr>
          <p:cNvSpPr/>
          <p:nvPr userDrawn="1"/>
        </p:nvSpPr>
        <p:spPr>
          <a:xfrm>
            <a:off x="105351" y="86714"/>
            <a:ext cx="6208363" cy="6684572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31000"/>
                </a:scheme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BDDC1CFF-7E89-421D-9524-BB3AECAFE005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105351" y="496139"/>
            <a:ext cx="6208364" cy="6275148"/>
          </a:xfrm>
          <a:custGeom>
            <a:avLst/>
            <a:gdLst>
              <a:gd name="connsiteX0" fmla="*/ 0 w 4441248"/>
              <a:gd name="connsiteY0" fmla="*/ 5980106 h 6321393"/>
              <a:gd name="connsiteX1" fmla="*/ 1034410 w 4441248"/>
              <a:gd name="connsiteY1" fmla="*/ 6048613 h 6321393"/>
              <a:gd name="connsiteX2" fmla="*/ 1778431 w 4441248"/>
              <a:gd name="connsiteY2" fmla="*/ 6321393 h 6321393"/>
              <a:gd name="connsiteX3" fmla="*/ 0 w 4441248"/>
              <a:gd name="connsiteY3" fmla="*/ 6321393 h 6321393"/>
              <a:gd name="connsiteX4" fmla="*/ 2269200 w 4441248"/>
              <a:gd name="connsiteY4" fmla="*/ 5443908 h 6321393"/>
              <a:gd name="connsiteX5" fmla="*/ 2395460 w 4441248"/>
              <a:gd name="connsiteY5" fmla="*/ 5885070 h 6321393"/>
              <a:gd name="connsiteX6" fmla="*/ 1997461 w 4441248"/>
              <a:gd name="connsiteY6" fmla="*/ 6195222 h 6321393"/>
              <a:gd name="connsiteX7" fmla="*/ 1526609 w 4441248"/>
              <a:gd name="connsiteY7" fmla="*/ 5931629 h 6321393"/>
              <a:gd name="connsiteX8" fmla="*/ 4441248 w 4441248"/>
              <a:gd name="connsiteY8" fmla="*/ 4283292 h 6321393"/>
              <a:gd name="connsiteX9" fmla="*/ 4441248 w 4441248"/>
              <a:gd name="connsiteY9" fmla="*/ 6321393 h 6321393"/>
              <a:gd name="connsiteX10" fmla="*/ 2296366 w 4441248"/>
              <a:gd name="connsiteY10" fmla="*/ 6321393 h 6321393"/>
              <a:gd name="connsiteX11" fmla="*/ 2056375 w 4441248"/>
              <a:gd name="connsiteY11" fmla="*/ 6224358 h 6321393"/>
              <a:gd name="connsiteX12" fmla="*/ 0 w 4441248"/>
              <a:gd name="connsiteY12" fmla="*/ 2359561 h 6321393"/>
              <a:gd name="connsiteX13" fmla="*/ 828613 w 4441248"/>
              <a:gd name="connsiteY13" fmla="*/ 2588947 h 6321393"/>
              <a:gd name="connsiteX14" fmla="*/ 0 w 4441248"/>
              <a:gd name="connsiteY14" fmla="*/ 3479506 h 6321393"/>
              <a:gd name="connsiteX15" fmla="*/ 3025930 w 4441248"/>
              <a:gd name="connsiteY15" fmla="*/ 144202 h 6321393"/>
              <a:gd name="connsiteX16" fmla="*/ 4441248 w 4441248"/>
              <a:gd name="connsiteY16" fmla="*/ 1340385 h 6321393"/>
              <a:gd name="connsiteX17" fmla="*/ 4441248 w 4441248"/>
              <a:gd name="connsiteY17" fmla="*/ 4098899 h 6321393"/>
              <a:gd name="connsiteX18" fmla="*/ 1417099 w 4441248"/>
              <a:gd name="connsiteY18" fmla="*/ 5846153 h 6321393"/>
              <a:gd name="connsiteX19" fmla="*/ 0 w 4441248"/>
              <a:gd name="connsiteY19" fmla="*/ 5428711 h 6321393"/>
              <a:gd name="connsiteX20" fmla="*/ 0 w 4441248"/>
              <a:gd name="connsiteY20" fmla="*/ 3724470 h 6321393"/>
              <a:gd name="connsiteX21" fmla="*/ 2684090 w 4441248"/>
              <a:gd name="connsiteY21" fmla="*/ 0 h 6321393"/>
              <a:gd name="connsiteX22" fmla="*/ 2784132 w 4441248"/>
              <a:gd name="connsiteY22" fmla="*/ 186781 h 6321393"/>
              <a:gd name="connsiteX23" fmla="*/ 1027256 w 4441248"/>
              <a:gd name="connsiteY23" fmla="*/ 2337985 h 6321393"/>
              <a:gd name="connsiteX24" fmla="*/ 451581 w 4441248"/>
              <a:gd name="connsiteY24" fmla="*/ 2265656 h 6321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41248" h="6321393">
                <a:moveTo>
                  <a:pt x="0" y="5980106"/>
                </a:moveTo>
                <a:lnTo>
                  <a:pt x="1034410" y="6048613"/>
                </a:lnTo>
                <a:lnTo>
                  <a:pt x="1778431" y="6321393"/>
                </a:lnTo>
                <a:lnTo>
                  <a:pt x="0" y="6321393"/>
                </a:lnTo>
                <a:close/>
                <a:moveTo>
                  <a:pt x="2269200" y="5443908"/>
                </a:moveTo>
                <a:lnTo>
                  <a:pt x="2395460" y="5885070"/>
                </a:lnTo>
                <a:lnTo>
                  <a:pt x="1997461" y="6195222"/>
                </a:lnTo>
                <a:lnTo>
                  <a:pt x="1526609" y="5931629"/>
                </a:lnTo>
                <a:close/>
                <a:moveTo>
                  <a:pt x="4441248" y="4283292"/>
                </a:moveTo>
                <a:lnTo>
                  <a:pt x="4441248" y="6321393"/>
                </a:lnTo>
                <a:lnTo>
                  <a:pt x="2296366" y="6321393"/>
                </a:lnTo>
                <a:lnTo>
                  <a:pt x="2056375" y="6224358"/>
                </a:lnTo>
                <a:close/>
                <a:moveTo>
                  <a:pt x="0" y="2359561"/>
                </a:moveTo>
                <a:lnTo>
                  <a:pt x="828613" y="2588947"/>
                </a:lnTo>
                <a:lnTo>
                  <a:pt x="0" y="3479506"/>
                </a:lnTo>
                <a:close/>
                <a:moveTo>
                  <a:pt x="3025930" y="144202"/>
                </a:moveTo>
                <a:lnTo>
                  <a:pt x="4441248" y="1340385"/>
                </a:lnTo>
                <a:lnTo>
                  <a:pt x="4441248" y="4098899"/>
                </a:lnTo>
                <a:lnTo>
                  <a:pt x="1417099" y="5846153"/>
                </a:lnTo>
                <a:lnTo>
                  <a:pt x="0" y="5428711"/>
                </a:lnTo>
                <a:lnTo>
                  <a:pt x="0" y="3724470"/>
                </a:lnTo>
                <a:close/>
                <a:moveTo>
                  <a:pt x="2684090" y="0"/>
                </a:moveTo>
                <a:lnTo>
                  <a:pt x="2784132" y="186781"/>
                </a:lnTo>
                <a:lnTo>
                  <a:pt x="1027256" y="2337985"/>
                </a:lnTo>
                <a:lnTo>
                  <a:pt x="451581" y="22656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Insert or Drag and Drop Image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8457" y="432000"/>
            <a:ext cx="4703542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is-IS" noProof="0" smtClean="0"/>
              <a:t>Smelltu til að breyta stíl aðaltitils</a:t>
            </a:r>
            <a:endParaRPr lang="en-US" noProof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768283" y="3582825"/>
            <a:ext cx="3002400" cy="720000"/>
          </a:xfrm>
        </p:spPr>
        <p:txBody>
          <a:bodyPr/>
          <a:lstStyle>
            <a:lvl1pPr marL="0" indent="0" algn="l">
              <a:buNone/>
              <a:defRPr sz="1600"/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768283" y="5147461"/>
            <a:ext cx="3002400" cy="720000"/>
          </a:xfrm>
        </p:spPr>
        <p:txBody>
          <a:bodyPr/>
          <a:lstStyle>
            <a:lvl1pPr marL="0" indent="0" algn="l">
              <a:buNone/>
              <a:defRPr sz="1600"/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B3F7825-EB73-4976-9D8D-BAD8C8FCEA8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768283" y="1369128"/>
            <a:ext cx="3002400" cy="432000"/>
          </a:xfrm>
        </p:spPr>
        <p:txBody>
          <a:bodyPr/>
          <a:lstStyle>
            <a:lvl1pPr marL="0" indent="0" algn="l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D972951-9088-4993-8DED-9DA3B6B08C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768283" y="2933764"/>
            <a:ext cx="3002400" cy="432000"/>
          </a:xfrm>
        </p:spPr>
        <p:txBody>
          <a:bodyPr/>
          <a:lstStyle>
            <a:lvl1pPr marL="0" indent="0" algn="l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Bullet 2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8424FDD-507C-4199-BFC6-8BC01D8992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768283" y="4498400"/>
            <a:ext cx="3002400" cy="432000"/>
          </a:xfrm>
        </p:spPr>
        <p:txBody>
          <a:bodyPr/>
          <a:lstStyle>
            <a:lvl1pPr marL="0" indent="0" algn="l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Bullet 3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DA4566DA-C848-4A27-BBC8-722932FFD7F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768283" y="1975094"/>
            <a:ext cx="3002400" cy="720000"/>
          </a:xfrm>
        </p:spPr>
        <p:txBody>
          <a:bodyPr/>
          <a:lstStyle>
            <a:lvl1pPr marL="0" indent="0" algn="l">
              <a:buNone/>
              <a:defRPr sz="1600"/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51" name="Octagon 50">
            <a:extLst>
              <a:ext uri="{FF2B5EF4-FFF2-40B4-BE49-F238E27FC236}">
                <a16:creationId xmlns:a16="http://schemas.microsoft.com/office/drawing/2014/main" id="{758B0359-60B9-4D73-825D-ACE303A61C50}"/>
              </a:ext>
            </a:extLst>
          </p:cNvPr>
          <p:cNvSpPr/>
          <p:nvPr userDrawn="1"/>
        </p:nvSpPr>
        <p:spPr>
          <a:xfrm rot="1361022">
            <a:off x="11394972" y="6053793"/>
            <a:ext cx="634795" cy="634795"/>
          </a:xfrm>
          <a:prstGeom prst="octagon">
            <a:avLst/>
          </a:prstGeom>
          <a:noFill/>
          <a:ln w="3175">
            <a:solidFill>
              <a:schemeClr val="bg1">
                <a:lumMod val="8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09921541-DECE-43BB-BF92-A4B5D5EE5469}"/>
              </a:ext>
            </a:extLst>
          </p:cNvPr>
          <p:cNvSpPr/>
          <p:nvPr userDrawn="1"/>
        </p:nvSpPr>
        <p:spPr>
          <a:xfrm>
            <a:off x="11533871" y="6185902"/>
            <a:ext cx="73515" cy="7351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accent1"/>
              </a:solidFill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83095B3B-1284-4E49-BE50-9C84BE7E58B6}"/>
              </a:ext>
            </a:extLst>
          </p:cNvPr>
          <p:cNvSpPr/>
          <p:nvPr userDrawn="1"/>
        </p:nvSpPr>
        <p:spPr>
          <a:xfrm>
            <a:off x="11892084" y="6561525"/>
            <a:ext cx="100439" cy="100439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7491DD10-64CD-40CA-A0BB-397696C0C168}"/>
              </a:ext>
            </a:extLst>
          </p:cNvPr>
          <p:cNvSpPr/>
          <p:nvPr userDrawn="1"/>
        </p:nvSpPr>
        <p:spPr>
          <a:xfrm>
            <a:off x="11342875" y="5990144"/>
            <a:ext cx="260512" cy="260512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accent1"/>
              </a:solidFill>
            </a:endParaRPr>
          </a:p>
        </p:txBody>
      </p:sp>
      <p:sp>
        <p:nvSpPr>
          <p:cNvPr id="55" name="Slide Number Placeholder 54">
            <a:extLst>
              <a:ext uri="{FF2B5EF4-FFF2-40B4-BE49-F238E27FC236}">
                <a16:creationId xmlns:a16="http://schemas.microsoft.com/office/drawing/2014/main" id="{8702E81C-40F0-489E-8339-0139157E6327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089FAF0-BF60-4AB9-A62E-595008DC4646}"/>
              </a:ext>
            </a:extLst>
          </p:cNvPr>
          <p:cNvGrpSpPr/>
          <p:nvPr userDrawn="1"/>
        </p:nvGrpSpPr>
        <p:grpSpPr>
          <a:xfrm>
            <a:off x="1892000" y="2269752"/>
            <a:ext cx="3081180" cy="3011457"/>
            <a:chOff x="1892000" y="2269752"/>
            <a:chExt cx="3081180" cy="3011457"/>
          </a:xfrm>
        </p:grpSpPr>
        <p:sp>
          <p:nvSpPr>
            <p:cNvPr id="26" name="Freeform: Shape 13">
              <a:extLst>
                <a:ext uri="{FF2B5EF4-FFF2-40B4-BE49-F238E27FC236}">
                  <a16:creationId xmlns:a16="http://schemas.microsoft.com/office/drawing/2014/main" id="{ED7DCD52-0637-49D9-AD21-2DF94DD3E348}"/>
                </a:ext>
              </a:extLst>
            </p:cNvPr>
            <p:cNvSpPr/>
            <p:nvPr/>
          </p:nvSpPr>
          <p:spPr>
            <a:xfrm rot="4308689">
              <a:off x="2464728" y="2678543"/>
              <a:ext cx="1980696" cy="2066510"/>
            </a:xfrm>
            <a:custGeom>
              <a:avLst/>
              <a:gdLst>
                <a:gd name="connsiteX0" fmla="*/ 0 w 1980696"/>
                <a:gd name="connsiteY0" fmla="*/ 2066510 h 2066510"/>
                <a:gd name="connsiteX1" fmla="*/ 1138078 w 1980696"/>
                <a:gd name="connsiteY1" fmla="*/ 0 h 2066510"/>
                <a:gd name="connsiteX2" fmla="*/ 1980696 w 1980696"/>
                <a:gd name="connsiteY2" fmla="*/ 1530016 h 2066510"/>
                <a:gd name="connsiteX3" fmla="*/ 1459417 w 1980696"/>
                <a:gd name="connsiteY3" fmla="*/ 2066510 h 2066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80696" h="2066510">
                  <a:moveTo>
                    <a:pt x="0" y="2066510"/>
                  </a:moveTo>
                  <a:lnTo>
                    <a:pt x="1138078" y="0"/>
                  </a:lnTo>
                  <a:lnTo>
                    <a:pt x="1980696" y="1530016"/>
                  </a:lnTo>
                  <a:lnTo>
                    <a:pt x="1459417" y="2066510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E6863CC2-FBFD-47D7-AB8F-DB2367EABF92}"/>
                </a:ext>
              </a:extLst>
            </p:cNvPr>
            <p:cNvSpPr/>
            <p:nvPr/>
          </p:nvSpPr>
          <p:spPr>
            <a:xfrm rot="13830869">
              <a:off x="2730967" y="5004791"/>
              <a:ext cx="346713" cy="206124"/>
            </a:xfrm>
            <a:custGeom>
              <a:avLst/>
              <a:gdLst>
                <a:gd name="connsiteX0" fmla="*/ 346713 w 346713"/>
                <a:gd name="connsiteY0" fmla="*/ 206124 h 206124"/>
                <a:gd name="connsiteX1" fmla="*/ 0 w 346713"/>
                <a:gd name="connsiteY1" fmla="*/ 206124 h 206124"/>
                <a:gd name="connsiteX2" fmla="*/ 86666 w 346713"/>
                <a:gd name="connsiteY2" fmla="*/ 0 h 206124"/>
                <a:gd name="connsiteX3" fmla="*/ 346713 w 346713"/>
                <a:gd name="connsiteY3" fmla="*/ 206124 h 206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6713" h="206124">
                  <a:moveTo>
                    <a:pt x="346713" y="206124"/>
                  </a:moveTo>
                  <a:lnTo>
                    <a:pt x="0" y="206124"/>
                  </a:lnTo>
                  <a:lnTo>
                    <a:pt x="86666" y="0"/>
                  </a:lnTo>
                  <a:lnTo>
                    <a:pt x="346713" y="206124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8" name="Freeform: Shape 17">
              <a:extLst>
                <a:ext uri="{FF2B5EF4-FFF2-40B4-BE49-F238E27FC236}">
                  <a16:creationId xmlns:a16="http://schemas.microsoft.com/office/drawing/2014/main" id="{09ADFC5E-3BBA-404B-A496-A4035DF5E859}"/>
                </a:ext>
              </a:extLst>
            </p:cNvPr>
            <p:cNvSpPr/>
            <p:nvPr/>
          </p:nvSpPr>
          <p:spPr>
            <a:xfrm rot="12431080">
              <a:off x="2802151" y="4740752"/>
              <a:ext cx="710669" cy="335543"/>
            </a:xfrm>
            <a:custGeom>
              <a:avLst/>
              <a:gdLst>
                <a:gd name="connsiteX0" fmla="*/ 710669 w 710669"/>
                <a:gd name="connsiteY0" fmla="*/ 176660 h 335543"/>
                <a:gd name="connsiteX1" fmla="*/ 0 w 710669"/>
                <a:gd name="connsiteY1" fmla="*/ 335543 h 335543"/>
                <a:gd name="connsiteX2" fmla="*/ 141082 w 710669"/>
                <a:gd name="connsiteY2" fmla="*/ 0 h 335543"/>
                <a:gd name="connsiteX3" fmla="*/ 487795 w 710669"/>
                <a:gd name="connsiteY3" fmla="*/ 0 h 335543"/>
                <a:gd name="connsiteX4" fmla="*/ 710669 w 710669"/>
                <a:gd name="connsiteY4" fmla="*/ 176660 h 335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0669" h="335543">
                  <a:moveTo>
                    <a:pt x="710669" y="176660"/>
                  </a:moveTo>
                  <a:lnTo>
                    <a:pt x="0" y="335543"/>
                  </a:lnTo>
                  <a:lnTo>
                    <a:pt x="141082" y="0"/>
                  </a:lnTo>
                  <a:lnTo>
                    <a:pt x="487795" y="0"/>
                  </a:lnTo>
                  <a:lnTo>
                    <a:pt x="710669" y="176660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9" name="Freeform: Shape 19">
              <a:extLst>
                <a:ext uri="{FF2B5EF4-FFF2-40B4-BE49-F238E27FC236}">
                  <a16:creationId xmlns:a16="http://schemas.microsoft.com/office/drawing/2014/main" id="{56E90DCD-03FB-4E9A-BD40-5269E9ACF1B1}"/>
                </a:ext>
              </a:extLst>
            </p:cNvPr>
            <p:cNvSpPr/>
            <p:nvPr/>
          </p:nvSpPr>
          <p:spPr>
            <a:xfrm rot="4308689">
              <a:off x="2058980" y="2102772"/>
              <a:ext cx="1246227" cy="1580187"/>
            </a:xfrm>
            <a:custGeom>
              <a:avLst/>
              <a:gdLst>
                <a:gd name="connsiteX0" fmla="*/ 0 w 1980696"/>
                <a:gd name="connsiteY0" fmla="*/ 2066510 h 2066510"/>
                <a:gd name="connsiteX1" fmla="*/ 1138078 w 1980696"/>
                <a:gd name="connsiteY1" fmla="*/ 0 h 2066510"/>
                <a:gd name="connsiteX2" fmla="*/ 1980696 w 1980696"/>
                <a:gd name="connsiteY2" fmla="*/ 1530016 h 2066510"/>
                <a:gd name="connsiteX3" fmla="*/ 1459417 w 1980696"/>
                <a:gd name="connsiteY3" fmla="*/ 2066510 h 2066510"/>
                <a:gd name="connsiteX0" fmla="*/ 0 w 1980696"/>
                <a:gd name="connsiteY0" fmla="*/ 1680311 h 1680311"/>
                <a:gd name="connsiteX1" fmla="*/ 1337031 w 1980696"/>
                <a:gd name="connsiteY1" fmla="*/ 0 h 1680311"/>
                <a:gd name="connsiteX2" fmla="*/ 1980696 w 1980696"/>
                <a:gd name="connsiteY2" fmla="*/ 1143817 h 1680311"/>
                <a:gd name="connsiteX3" fmla="*/ 1459417 w 1980696"/>
                <a:gd name="connsiteY3" fmla="*/ 1680311 h 1680311"/>
                <a:gd name="connsiteX4" fmla="*/ 0 w 1980696"/>
                <a:gd name="connsiteY4" fmla="*/ 1680311 h 1680311"/>
                <a:gd name="connsiteX0" fmla="*/ 0 w 1459417"/>
                <a:gd name="connsiteY0" fmla="*/ 1680311 h 1680311"/>
                <a:gd name="connsiteX1" fmla="*/ 1337031 w 1459417"/>
                <a:gd name="connsiteY1" fmla="*/ 0 h 1680311"/>
                <a:gd name="connsiteX2" fmla="*/ 1360698 w 1459417"/>
                <a:gd name="connsiteY2" fmla="*/ 208215 h 1680311"/>
                <a:gd name="connsiteX3" fmla="*/ 1459417 w 1459417"/>
                <a:gd name="connsiteY3" fmla="*/ 1680311 h 1680311"/>
                <a:gd name="connsiteX4" fmla="*/ 0 w 1459417"/>
                <a:gd name="connsiteY4" fmla="*/ 1680311 h 1680311"/>
                <a:gd name="connsiteX0" fmla="*/ 0 w 1360698"/>
                <a:gd name="connsiteY0" fmla="*/ 1680311 h 1688402"/>
                <a:gd name="connsiteX1" fmla="*/ 1337031 w 1360698"/>
                <a:gd name="connsiteY1" fmla="*/ 0 h 1688402"/>
                <a:gd name="connsiteX2" fmla="*/ 1360698 w 1360698"/>
                <a:gd name="connsiteY2" fmla="*/ 208215 h 1688402"/>
                <a:gd name="connsiteX3" fmla="*/ 278710 w 1360698"/>
                <a:gd name="connsiteY3" fmla="*/ 1688402 h 1688402"/>
                <a:gd name="connsiteX4" fmla="*/ 0 w 1360698"/>
                <a:gd name="connsiteY4" fmla="*/ 1680311 h 1688402"/>
                <a:gd name="connsiteX0" fmla="*/ 0 w 1360698"/>
                <a:gd name="connsiteY0" fmla="*/ 1680311 h 1698354"/>
                <a:gd name="connsiteX1" fmla="*/ 1337031 w 1360698"/>
                <a:gd name="connsiteY1" fmla="*/ 0 h 1698354"/>
                <a:gd name="connsiteX2" fmla="*/ 1360698 w 1360698"/>
                <a:gd name="connsiteY2" fmla="*/ 208215 h 1698354"/>
                <a:gd name="connsiteX3" fmla="*/ 415804 w 1360698"/>
                <a:gd name="connsiteY3" fmla="*/ 1698354 h 1698354"/>
                <a:gd name="connsiteX4" fmla="*/ 0 w 1360698"/>
                <a:gd name="connsiteY4" fmla="*/ 1680311 h 1698354"/>
                <a:gd name="connsiteX0" fmla="*/ 0 w 1360698"/>
                <a:gd name="connsiteY0" fmla="*/ 1556337 h 1574380"/>
                <a:gd name="connsiteX1" fmla="*/ 1226116 w 1360698"/>
                <a:gd name="connsiteY1" fmla="*/ 0 h 1574380"/>
                <a:gd name="connsiteX2" fmla="*/ 1360698 w 1360698"/>
                <a:gd name="connsiteY2" fmla="*/ 84241 h 1574380"/>
                <a:gd name="connsiteX3" fmla="*/ 415804 w 1360698"/>
                <a:gd name="connsiteY3" fmla="*/ 1574380 h 1574380"/>
                <a:gd name="connsiteX4" fmla="*/ 0 w 1360698"/>
                <a:gd name="connsiteY4" fmla="*/ 1556337 h 1574380"/>
                <a:gd name="connsiteX0" fmla="*/ 0 w 1303560"/>
                <a:gd name="connsiteY0" fmla="*/ 1556337 h 1574380"/>
                <a:gd name="connsiteX1" fmla="*/ 1226116 w 1303560"/>
                <a:gd name="connsiteY1" fmla="*/ 0 h 1574380"/>
                <a:gd name="connsiteX2" fmla="*/ 1303560 w 1303560"/>
                <a:gd name="connsiteY2" fmla="*/ 105569 h 1574380"/>
                <a:gd name="connsiteX3" fmla="*/ 415804 w 1303560"/>
                <a:gd name="connsiteY3" fmla="*/ 1574380 h 1574380"/>
                <a:gd name="connsiteX4" fmla="*/ 0 w 1303560"/>
                <a:gd name="connsiteY4" fmla="*/ 1556337 h 1574380"/>
                <a:gd name="connsiteX0" fmla="*/ 0 w 1246227"/>
                <a:gd name="connsiteY0" fmla="*/ 1580187 h 1580187"/>
                <a:gd name="connsiteX1" fmla="*/ 1168783 w 1246227"/>
                <a:gd name="connsiteY1" fmla="*/ 0 h 1580187"/>
                <a:gd name="connsiteX2" fmla="*/ 1246227 w 1246227"/>
                <a:gd name="connsiteY2" fmla="*/ 105569 h 1580187"/>
                <a:gd name="connsiteX3" fmla="*/ 358471 w 1246227"/>
                <a:gd name="connsiteY3" fmla="*/ 1574380 h 1580187"/>
                <a:gd name="connsiteX4" fmla="*/ 0 w 1246227"/>
                <a:gd name="connsiteY4" fmla="*/ 1580187 h 1580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6227" h="1580187">
                  <a:moveTo>
                    <a:pt x="0" y="1580187"/>
                  </a:moveTo>
                  <a:lnTo>
                    <a:pt x="1168783" y="0"/>
                  </a:lnTo>
                  <a:lnTo>
                    <a:pt x="1246227" y="105569"/>
                  </a:lnTo>
                  <a:lnTo>
                    <a:pt x="358471" y="1574380"/>
                  </a:lnTo>
                  <a:lnTo>
                    <a:pt x="0" y="1580187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0" name="Freeform: Shape 23">
              <a:extLst>
                <a:ext uri="{FF2B5EF4-FFF2-40B4-BE49-F238E27FC236}">
                  <a16:creationId xmlns:a16="http://schemas.microsoft.com/office/drawing/2014/main" id="{529D90B1-BC17-4168-A297-1DF303FB3C48}"/>
                </a:ext>
              </a:extLst>
            </p:cNvPr>
            <p:cNvSpPr/>
            <p:nvPr/>
          </p:nvSpPr>
          <p:spPr>
            <a:xfrm rot="17193105">
              <a:off x="4648324" y="3873318"/>
              <a:ext cx="243160" cy="406553"/>
            </a:xfrm>
            <a:custGeom>
              <a:avLst/>
              <a:gdLst>
                <a:gd name="connsiteX0" fmla="*/ 243160 w 243160"/>
                <a:gd name="connsiteY0" fmla="*/ 342071 h 406553"/>
                <a:gd name="connsiteX1" fmla="*/ 156493 w 243160"/>
                <a:gd name="connsiteY1" fmla="*/ 406553 h 406553"/>
                <a:gd name="connsiteX2" fmla="*/ 0 w 243160"/>
                <a:gd name="connsiteY2" fmla="*/ 0 h 406553"/>
                <a:gd name="connsiteX3" fmla="*/ 243160 w 243160"/>
                <a:gd name="connsiteY3" fmla="*/ 342071 h 406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3160" h="406553">
                  <a:moveTo>
                    <a:pt x="243160" y="342071"/>
                  </a:moveTo>
                  <a:lnTo>
                    <a:pt x="156493" y="406553"/>
                  </a:lnTo>
                  <a:lnTo>
                    <a:pt x="0" y="0"/>
                  </a:lnTo>
                  <a:lnTo>
                    <a:pt x="243160" y="342071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6C5DEA8E-5C03-42CC-987D-490297890048}"/>
                </a:ext>
              </a:extLst>
            </p:cNvPr>
            <p:cNvSpPr/>
            <p:nvPr/>
          </p:nvSpPr>
          <p:spPr>
            <a:xfrm rot="17193105">
              <a:off x="4152588" y="3654247"/>
              <a:ext cx="692798" cy="510610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2" name="Freeform: Shape 28">
              <a:extLst>
                <a:ext uri="{FF2B5EF4-FFF2-40B4-BE49-F238E27FC236}">
                  <a16:creationId xmlns:a16="http://schemas.microsoft.com/office/drawing/2014/main" id="{404E048B-9C67-4EC0-82E9-DC9D4AEE9703}"/>
                </a:ext>
              </a:extLst>
            </p:cNvPr>
            <p:cNvSpPr/>
            <p:nvPr/>
          </p:nvSpPr>
          <p:spPr>
            <a:xfrm rot="4308689">
              <a:off x="3831248" y="2441608"/>
              <a:ext cx="648657" cy="777553"/>
            </a:xfrm>
            <a:custGeom>
              <a:avLst/>
              <a:gdLst>
                <a:gd name="connsiteX0" fmla="*/ 0 w 648657"/>
                <a:gd name="connsiteY0" fmla="*/ 777553 h 777553"/>
                <a:gd name="connsiteX1" fmla="*/ 255474 w 648657"/>
                <a:gd name="connsiteY1" fmla="*/ 0 h 777553"/>
                <a:gd name="connsiteX2" fmla="*/ 648657 w 648657"/>
                <a:gd name="connsiteY2" fmla="*/ 713937 h 777553"/>
                <a:gd name="connsiteX3" fmla="*/ 0 w 648657"/>
                <a:gd name="connsiteY3" fmla="*/ 777553 h 777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8657" h="777553">
                  <a:moveTo>
                    <a:pt x="0" y="777553"/>
                  </a:moveTo>
                  <a:lnTo>
                    <a:pt x="255474" y="0"/>
                  </a:lnTo>
                  <a:lnTo>
                    <a:pt x="648657" y="713937"/>
                  </a:lnTo>
                  <a:lnTo>
                    <a:pt x="0" y="777553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38" name="Picture Placeholder 3">
            <a:extLst>
              <a:ext uri="{FF2B5EF4-FFF2-40B4-BE49-F238E27FC236}">
                <a16:creationId xmlns:a16="http://schemas.microsoft.com/office/drawing/2014/main" id="{EC82E52C-5E33-5942-8474-7ED4354EC95D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7405874" y="4835817"/>
            <a:ext cx="691688" cy="6916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is-IS" noProof="0" smtClean="0"/>
              <a:t>Smelltu á tákn til að bæta við mynd</a:t>
            </a:r>
            <a:endParaRPr lang="en-US" noProof="0" dirty="0"/>
          </a:p>
        </p:txBody>
      </p:sp>
      <p:sp>
        <p:nvSpPr>
          <p:cNvPr id="39" name="Picture Placeholder 3">
            <a:extLst>
              <a:ext uri="{FF2B5EF4-FFF2-40B4-BE49-F238E27FC236}">
                <a16:creationId xmlns:a16="http://schemas.microsoft.com/office/drawing/2014/main" id="{07EC0147-5BE6-9248-BF42-BD99608F459C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7405874" y="3271181"/>
            <a:ext cx="691688" cy="6916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is-IS" noProof="0" smtClean="0"/>
              <a:t>Smelltu á tákn til að bæta við mynd</a:t>
            </a:r>
            <a:endParaRPr lang="en-US" noProof="0" dirty="0"/>
          </a:p>
        </p:txBody>
      </p:sp>
      <p:sp>
        <p:nvSpPr>
          <p:cNvPr id="40" name="Picture Placeholder 3">
            <a:extLst>
              <a:ext uri="{FF2B5EF4-FFF2-40B4-BE49-F238E27FC236}">
                <a16:creationId xmlns:a16="http://schemas.microsoft.com/office/drawing/2014/main" id="{2B8E1942-1472-BC49-A624-3A31190A69E1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7405874" y="1706545"/>
            <a:ext cx="691688" cy="6916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is-IS" noProof="0" smtClean="0"/>
              <a:t>Smelltu á tákn til að bæta við mynd</a:t>
            </a:r>
            <a:endParaRPr lang="en-US" noProof="0" dirty="0"/>
          </a:p>
        </p:txBody>
      </p:sp>
      <p:cxnSp>
        <p:nvCxnSpPr>
          <p:cNvPr id="36" name="Straight Connector 35" descr="First divider line on slide">
            <a:extLst>
              <a:ext uri="{FF2B5EF4-FFF2-40B4-BE49-F238E27FC236}">
                <a16:creationId xmlns:a16="http://schemas.microsoft.com/office/drawing/2014/main" id="{A140998F-B877-4BDC-843C-0071F506638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8768283" y="2616579"/>
            <a:ext cx="2378687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 descr="Second divider line on slide">
            <a:extLst>
              <a:ext uri="{FF2B5EF4-FFF2-40B4-BE49-F238E27FC236}">
                <a16:creationId xmlns:a16="http://schemas.microsoft.com/office/drawing/2014/main" id="{2084D353-BE8A-4AAA-8BEC-B71CEE9DD7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8768283" y="4109914"/>
            <a:ext cx="2378687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19158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gital Produ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5F6D6B0F-FF8B-4D60-B712-A57904D5502C}"/>
              </a:ext>
            </a:extLst>
          </p:cNvPr>
          <p:cNvSpPr/>
          <p:nvPr userDrawn="1"/>
        </p:nvSpPr>
        <p:spPr>
          <a:xfrm rot="19260823">
            <a:off x="10216425" y="538864"/>
            <a:ext cx="467362" cy="344458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FFF5FB50-33B5-4195-92D6-70891F240926}"/>
              </a:ext>
            </a:extLst>
          </p:cNvPr>
          <p:cNvSpPr/>
          <p:nvPr userDrawn="1"/>
        </p:nvSpPr>
        <p:spPr>
          <a:xfrm rot="20377627">
            <a:off x="10678141" y="849218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EECD958F-56E9-4A3B-9C25-D5970592C848}"/>
              </a:ext>
            </a:extLst>
          </p:cNvPr>
          <p:cNvSpPr/>
          <p:nvPr userDrawn="1"/>
        </p:nvSpPr>
        <p:spPr>
          <a:xfrm rot="19260823">
            <a:off x="10717367" y="620572"/>
            <a:ext cx="250689" cy="18476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72F4FF18-9272-43AF-912E-B1CF8BF148D4}"/>
              </a:ext>
            </a:extLst>
          </p:cNvPr>
          <p:cNvSpPr/>
          <p:nvPr userDrawn="1"/>
        </p:nvSpPr>
        <p:spPr>
          <a:xfrm rot="19810388">
            <a:off x="11064926" y="78160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AE9C7EB4-9E81-4394-8C2C-A54BBD15B51D}"/>
              </a:ext>
            </a:extLst>
          </p:cNvPr>
          <p:cNvSpPr/>
          <p:nvPr userDrawn="1"/>
        </p:nvSpPr>
        <p:spPr>
          <a:xfrm rot="18277851">
            <a:off x="11152527" y="3820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FE681EC0-A139-4B14-89E8-F237CB63D4C9}"/>
              </a:ext>
            </a:extLst>
          </p:cNvPr>
          <p:cNvSpPr/>
          <p:nvPr userDrawn="1"/>
        </p:nvSpPr>
        <p:spPr>
          <a:xfrm rot="20761418">
            <a:off x="11545452" y="1030689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87F87648-ABB4-4C97-BB6D-58342407E9DF}"/>
              </a:ext>
            </a:extLst>
          </p:cNvPr>
          <p:cNvSpPr/>
          <p:nvPr userDrawn="1"/>
        </p:nvSpPr>
        <p:spPr>
          <a:xfrm rot="17315293">
            <a:off x="11756248" y="2475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0802EFEB-F4DF-4501-91AA-173B60EBBBAA}"/>
              </a:ext>
            </a:extLst>
          </p:cNvPr>
          <p:cNvSpPr/>
          <p:nvPr userDrawn="1"/>
        </p:nvSpPr>
        <p:spPr>
          <a:xfrm rot="20082236">
            <a:off x="11448108" y="631127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109FE51D-8E02-4ED7-862B-5CF838F7F77F}"/>
              </a:ext>
            </a:extLst>
          </p:cNvPr>
          <p:cNvSpPr/>
          <p:nvPr userDrawn="1"/>
        </p:nvSpPr>
        <p:spPr>
          <a:xfrm rot="19879732">
            <a:off x="11668879" y="824433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4ECB9E40-5923-4571-9C8E-D7412C1283B2}"/>
              </a:ext>
            </a:extLst>
          </p:cNvPr>
          <p:cNvSpPr/>
          <p:nvPr userDrawn="1"/>
        </p:nvSpPr>
        <p:spPr>
          <a:xfrm rot="328041">
            <a:off x="10094502" y="901548"/>
            <a:ext cx="579699" cy="606799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  <a:gd name="connsiteX0" fmla="*/ 487806 w 487806"/>
              <a:gd name="connsiteY0" fmla="*/ 171848 h 510610"/>
              <a:gd name="connsiteX1" fmla="*/ 308036 w 487806"/>
              <a:gd name="connsiteY1" fmla="*/ 510610 h 510610"/>
              <a:gd name="connsiteX2" fmla="*/ 0 w 487806"/>
              <a:gd name="connsiteY2" fmla="*/ 0 h 510610"/>
              <a:gd name="connsiteX3" fmla="*/ 487806 w 487806"/>
              <a:gd name="connsiteY3" fmla="*/ 171848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806" h="510610">
                <a:moveTo>
                  <a:pt x="487806" y="171848"/>
                </a:moveTo>
                <a:lnTo>
                  <a:pt x="308036" y="510610"/>
                </a:lnTo>
                <a:lnTo>
                  <a:pt x="0" y="0"/>
                </a:lnTo>
                <a:lnTo>
                  <a:pt x="487806" y="17184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46052C9-826B-47AC-9F6B-3078D4F43748}"/>
              </a:ext>
            </a:extLst>
          </p:cNvPr>
          <p:cNvSpPr/>
          <p:nvPr userDrawn="1"/>
        </p:nvSpPr>
        <p:spPr>
          <a:xfrm>
            <a:off x="10871770" y="1202556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0C3867F5-4C6F-48BE-9DFF-9046D1FE6771}"/>
              </a:ext>
            </a:extLst>
          </p:cNvPr>
          <p:cNvSpPr/>
          <p:nvPr userDrawn="1"/>
        </p:nvSpPr>
        <p:spPr>
          <a:xfrm rot="20761418">
            <a:off x="11512604" y="1484835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7B0CB40F-9E6F-457D-9C1F-9769BC3AE13E}"/>
              </a:ext>
            </a:extLst>
          </p:cNvPr>
          <p:cNvSpPr/>
          <p:nvPr userDrawn="1"/>
        </p:nvSpPr>
        <p:spPr>
          <a:xfrm rot="1160487">
            <a:off x="10291662" y="1614015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0FCD03E7-2128-4C04-A914-409506646A76}"/>
              </a:ext>
            </a:extLst>
          </p:cNvPr>
          <p:cNvSpPr/>
          <p:nvPr userDrawn="1"/>
        </p:nvSpPr>
        <p:spPr>
          <a:xfrm rot="803026">
            <a:off x="11586107" y="2015428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725BC56-C7B6-400F-80F9-3F968E2CAE0E}"/>
              </a:ext>
            </a:extLst>
          </p:cNvPr>
          <p:cNvGrpSpPr/>
          <p:nvPr userDrawn="1"/>
        </p:nvGrpSpPr>
        <p:grpSpPr>
          <a:xfrm>
            <a:off x="3383603" y="1013721"/>
            <a:ext cx="7749965" cy="5100743"/>
            <a:chOff x="510812" y="938373"/>
            <a:chExt cx="8073393" cy="5313612"/>
          </a:xfrm>
        </p:grpSpPr>
        <p:sp>
          <p:nvSpPr>
            <p:cNvPr id="44" name="Rounded Rectangle 15">
              <a:extLst>
                <a:ext uri="{FF2B5EF4-FFF2-40B4-BE49-F238E27FC236}">
                  <a16:creationId xmlns:a16="http://schemas.microsoft.com/office/drawing/2014/main" id="{1EC806EC-A1B2-4893-9504-1D7FFE8E238F}"/>
                </a:ext>
              </a:extLst>
            </p:cNvPr>
            <p:cNvSpPr/>
            <p:nvPr/>
          </p:nvSpPr>
          <p:spPr>
            <a:xfrm>
              <a:off x="877709" y="938373"/>
              <a:ext cx="7339600" cy="5234482"/>
            </a:xfrm>
            <a:prstGeom prst="round2SameRect">
              <a:avLst>
                <a:gd name="adj1" fmla="val 5601"/>
                <a:gd name="adj2" fmla="val 0"/>
              </a:avLst>
            </a:prstGeom>
            <a:solidFill>
              <a:schemeClr val="bg1">
                <a:lumMod val="85000"/>
              </a:schemeClr>
            </a:solidFill>
            <a:ln w="3175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noProof="0" dirty="0"/>
            </a:p>
          </p:txBody>
        </p:sp>
        <p:sp>
          <p:nvSpPr>
            <p:cNvPr id="45" name="Rounded Rectangle 15">
              <a:extLst>
                <a:ext uri="{FF2B5EF4-FFF2-40B4-BE49-F238E27FC236}">
                  <a16:creationId xmlns:a16="http://schemas.microsoft.com/office/drawing/2014/main" id="{535A1B12-6F16-41A0-A6B1-4AD0CCB5A081}"/>
                </a:ext>
              </a:extLst>
            </p:cNvPr>
            <p:cNvSpPr/>
            <p:nvPr/>
          </p:nvSpPr>
          <p:spPr>
            <a:xfrm>
              <a:off x="930758" y="995668"/>
              <a:ext cx="7233502" cy="5177187"/>
            </a:xfrm>
            <a:prstGeom prst="round2SameRect">
              <a:avLst>
                <a:gd name="adj1" fmla="val 4499"/>
                <a:gd name="adj2" fmla="val 0"/>
              </a:avLst>
            </a:prstGeom>
            <a:solidFill>
              <a:schemeClr val="bg1"/>
            </a:solidFill>
            <a:ln w="3175">
              <a:solidFill>
                <a:schemeClr val="accent1"/>
              </a:solidFill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379B244F-CF81-4500-A78E-495ABA6828BA}"/>
                </a:ext>
              </a:extLst>
            </p:cNvPr>
            <p:cNvSpPr/>
            <p:nvPr/>
          </p:nvSpPr>
          <p:spPr>
            <a:xfrm rot="16200000">
              <a:off x="2264894" y="295974"/>
              <a:ext cx="4565229" cy="6599909"/>
            </a:xfrm>
            <a:prstGeom prst="roundRect">
              <a:avLst>
                <a:gd name="adj" fmla="val 1476"/>
              </a:avLst>
            </a:prstGeom>
            <a:solidFill>
              <a:schemeClr val="bg1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47" name="Rounded Rectangle 15">
              <a:extLst>
                <a:ext uri="{FF2B5EF4-FFF2-40B4-BE49-F238E27FC236}">
                  <a16:creationId xmlns:a16="http://schemas.microsoft.com/office/drawing/2014/main" id="{EE88F157-E260-486F-937E-C18428699861}"/>
                </a:ext>
              </a:extLst>
            </p:cNvPr>
            <p:cNvSpPr/>
            <p:nvPr/>
          </p:nvSpPr>
          <p:spPr>
            <a:xfrm rot="10800000">
              <a:off x="510812" y="5998253"/>
              <a:ext cx="8073393" cy="24897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 w="3175">
              <a:solidFill>
                <a:schemeClr val="accent1"/>
              </a:solidFill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48" name="Rounded Rectangle 15">
              <a:extLst>
                <a:ext uri="{FF2B5EF4-FFF2-40B4-BE49-F238E27FC236}">
                  <a16:creationId xmlns:a16="http://schemas.microsoft.com/office/drawing/2014/main" id="{F736AFAF-44AD-47CE-A63B-210102A4BF0B}"/>
                </a:ext>
              </a:extLst>
            </p:cNvPr>
            <p:cNvSpPr/>
            <p:nvPr userDrawn="1"/>
          </p:nvSpPr>
          <p:spPr>
            <a:xfrm>
              <a:off x="3668019" y="6206338"/>
              <a:ext cx="1758981" cy="45647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chemeClr val="tx1">
                    <a:alpha val="0"/>
                  </a:schemeClr>
                </a:gs>
                <a:gs pos="100000">
                  <a:schemeClr val="tx1">
                    <a:alpha val="31000"/>
                  </a:schemeClr>
                </a:gs>
              </a:gsLst>
              <a:lin ang="16200000" scaled="0"/>
            </a:gradFill>
            <a:ln w="3175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noProof="0" dirty="0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A4F6457E-3660-4E80-82BC-8894D701DEE9}"/>
                </a:ext>
              </a:extLst>
            </p:cNvPr>
            <p:cNvSpPr/>
            <p:nvPr/>
          </p:nvSpPr>
          <p:spPr>
            <a:xfrm rot="16200000">
              <a:off x="4660498" y="1119143"/>
              <a:ext cx="48680" cy="4868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0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noProof="0" dirty="0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88230416-7E55-4CB0-9548-491BA471E9E8}"/>
                </a:ext>
              </a:extLst>
            </p:cNvPr>
            <p:cNvSpPr/>
            <p:nvPr/>
          </p:nvSpPr>
          <p:spPr>
            <a:xfrm rot="16200000">
              <a:off x="4505961" y="1106017"/>
              <a:ext cx="83096" cy="8309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3175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noProof="0" dirty="0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FE3C1810-AD4F-4393-928E-CFA8053A2CC2}"/>
                </a:ext>
              </a:extLst>
            </p:cNvPr>
            <p:cNvSpPr/>
            <p:nvPr/>
          </p:nvSpPr>
          <p:spPr>
            <a:xfrm rot="16200000">
              <a:off x="4524686" y="1124741"/>
              <a:ext cx="45647" cy="45647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3175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noProof="0" dirty="0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152000"/>
            <a:ext cx="2951603" cy="2196235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26670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542925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809625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076325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Emphasized text can go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is-IS" noProof="0" smtClean="0"/>
              <a:t>Smelltu til að breyta stíl aðaltitils</a:t>
            </a:r>
            <a:endParaRPr lang="en-US" noProof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C1EA41E-F6C4-484F-95E9-42978FF2162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092796" y="1376357"/>
            <a:ext cx="6333545" cy="4379625"/>
          </a:xfrm>
          <a:prstGeom prst="roundRect">
            <a:avLst>
              <a:gd name="adj" fmla="val 135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Insert or Drag and Drop Image Here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5FD3B7C-17C6-4327-986C-A8A6D6EC1B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1800" y="3509766"/>
            <a:ext cx="2951163" cy="2322709"/>
          </a:xfrm>
        </p:spPr>
        <p:txBody>
          <a:bodyPr/>
          <a:lstStyle/>
          <a:p>
            <a:pPr lvl="0"/>
            <a:r>
              <a:rPr lang="is-IS" noProof="0" smtClean="0"/>
              <a:t>Breyta stílum aðaltexta</a:t>
            </a:r>
          </a:p>
          <a:p>
            <a:pPr lvl="1"/>
            <a:r>
              <a:rPr lang="is-IS" noProof="0" smtClean="0"/>
              <a:t>Annað stig</a:t>
            </a:r>
          </a:p>
          <a:p>
            <a:pPr lvl="2"/>
            <a:r>
              <a:rPr lang="is-IS" noProof="0" smtClean="0"/>
              <a:t>Þriðja stig</a:t>
            </a:r>
          </a:p>
          <a:p>
            <a:pPr lvl="3"/>
            <a:r>
              <a:rPr lang="is-IS" noProof="0" smtClean="0"/>
              <a:t>Fjórða stig</a:t>
            </a:r>
          </a:p>
          <a:p>
            <a:pPr lvl="4"/>
            <a:r>
              <a:rPr lang="is-IS" noProof="0" smtClean="0"/>
              <a:t>Fimmta stig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3362864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ctagon 6">
            <a:extLst>
              <a:ext uri="{FF2B5EF4-FFF2-40B4-BE49-F238E27FC236}">
                <a16:creationId xmlns:a16="http://schemas.microsoft.com/office/drawing/2014/main" id="{12B87281-2FCA-44C5-BFC9-FD653787EFC4}"/>
              </a:ext>
            </a:extLst>
          </p:cNvPr>
          <p:cNvSpPr/>
          <p:nvPr userDrawn="1"/>
        </p:nvSpPr>
        <p:spPr>
          <a:xfrm rot="1361022">
            <a:off x="11394972" y="6053793"/>
            <a:ext cx="634795" cy="634795"/>
          </a:xfrm>
          <a:prstGeom prst="octagon">
            <a:avLst/>
          </a:prstGeom>
          <a:noFill/>
          <a:ln w="3175">
            <a:solidFill>
              <a:schemeClr val="bg1">
                <a:lumMod val="8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0F41A2-6535-4CA6-81E4-026A5B56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is-IS" noProof="0" smtClean="0"/>
              <a:t>Smelltu til að breyta stíl aðaltitils</a:t>
            </a:r>
            <a:endParaRPr lang="en-US" noProof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3AB95C-7DD4-4796-80E4-1B7466A2A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152000"/>
            <a:ext cx="11340000" cy="468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is-IS" noProof="0" smtClean="0"/>
              <a:t>Breyta stílum aðaltexta</a:t>
            </a:r>
          </a:p>
          <a:p>
            <a:pPr lvl="1"/>
            <a:r>
              <a:rPr lang="is-IS" noProof="0" smtClean="0"/>
              <a:t>Annað stig</a:t>
            </a:r>
          </a:p>
          <a:p>
            <a:pPr lvl="2"/>
            <a:r>
              <a:rPr lang="is-IS" noProof="0" smtClean="0"/>
              <a:t>Þriðja stig</a:t>
            </a:r>
          </a:p>
          <a:p>
            <a:pPr lvl="3"/>
            <a:r>
              <a:rPr lang="is-IS" noProof="0" smtClean="0"/>
              <a:t>Fjórða stig</a:t>
            </a:r>
          </a:p>
          <a:p>
            <a:pPr lvl="4"/>
            <a:r>
              <a:rPr lang="is-IS" noProof="0" smtClean="0"/>
              <a:t>Fimmta stig</a:t>
            </a:r>
            <a:endParaRPr lang="en-US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879C91-B77F-4273-9A27-A3535FB889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1999" y="6188628"/>
            <a:ext cx="8784941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CA3099-A94F-4C3E-BC29-780EDD38F7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6369" y="6155190"/>
            <a:ext cx="432000" cy="432000"/>
          </a:xfrm>
          <a:prstGeom prst="ellipse">
            <a:avLst/>
          </a:prstGeom>
          <a:noFill/>
          <a:ln w="3175">
            <a:solidFill>
              <a:schemeClr val="accent1"/>
            </a:solidFill>
          </a:ln>
        </p:spPr>
        <p:txBody>
          <a:bodyPr vert="horz" lIns="0" tIns="0" rIns="0" bIns="0" rtlCol="0" anchor="ctr"/>
          <a:lstStyle>
            <a:lvl1pPr algn="ctr">
              <a:defRPr sz="1200" b="1" i="1">
                <a:solidFill>
                  <a:schemeClr val="tx1"/>
                </a:solidFill>
                <a:latin typeface="+mj-lt"/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66BF03E-F48E-4C0A-9078-07AC4DDF896A}"/>
              </a:ext>
            </a:extLst>
          </p:cNvPr>
          <p:cNvSpPr/>
          <p:nvPr userDrawn="1"/>
        </p:nvSpPr>
        <p:spPr>
          <a:xfrm>
            <a:off x="11533871" y="6185902"/>
            <a:ext cx="73515" cy="7351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accent1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F827500-FC74-463C-9312-BC59104AEBD6}"/>
              </a:ext>
            </a:extLst>
          </p:cNvPr>
          <p:cNvSpPr/>
          <p:nvPr userDrawn="1"/>
        </p:nvSpPr>
        <p:spPr>
          <a:xfrm>
            <a:off x="11892084" y="6561525"/>
            <a:ext cx="100439" cy="100439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10EE18F-610D-4230-BA82-4E5007401ADD}"/>
              </a:ext>
            </a:extLst>
          </p:cNvPr>
          <p:cNvSpPr txBox="1"/>
          <p:nvPr userDrawn="1"/>
        </p:nvSpPr>
        <p:spPr>
          <a:xfrm>
            <a:off x="8734570" y="6278857"/>
            <a:ext cx="2510557" cy="18466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en-US" sz="1200" noProof="0" dirty="0">
                <a:solidFill>
                  <a:schemeClr val="tx2"/>
                </a:solidFill>
                <a:latin typeface="+mj-lt"/>
              </a:rPr>
              <a:t>Your Logo or Name Here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AF375EA-F235-4EAA-A52F-D6BF0D6EDDCA}"/>
              </a:ext>
            </a:extLst>
          </p:cNvPr>
          <p:cNvSpPr/>
          <p:nvPr userDrawn="1"/>
        </p:nvSpPr>
        <p:spPr>
          <a:xfrm>
            <a:off x="11342875" y="5990144"/>
            <a:ext cx="260512" cy="260512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accent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E3C8C5B-6356-4B7C-887C-A436D7DB4059}"/>
              </a:ext>
            </a:extLst>
          </p:cNvPr>
          <p:cNvSpPr/>
          <p:nvPr userDrawn="1"/>
        </p:nvSpPr>
        <p:spPr>
          <a:xfrm>
            <a:off x="0" y="6771286"/>
            <a:ext cx="12192000" cy="867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3120C00-0FF6-411F-B2D6-C625ED6BD241}"/>
              </a:ext>
            </a:extLst>
          </p:cNvPr>
          <p:cNvSpPr/>
          <p:nvPr userDrawn="1"/>
        </p:nvSpPr>
        <p:spPr>
          <a:xfrm>
            <a:off x="0" y="0"/>
            <a:ext cx="12192000" cy="867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D142C1D-78E5-4AD5-BEF3-C015D6E3FEBD}"/>
              </a:ext>
            </a:extLst>
          </p:cNvPr>
          <p:cNvSpPr/>
          <p:nvPr userDrawn="1"/>
        </p:nvSpPr>
        <p:spPr>
          <a:xfrm rot="5400000">
            <a:off x="-3385643" y="3385642"/>
            <a:ext cx="6858001" cy="867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00D9306-2240-47FF-AA2F-DC7C26A008A4}"/>
              </a:ext>
            </a:extLst>
          </p:cNvPr>
          <p:cNvSpPr/>
          <p:nvPr userDrawn="1"/>
        </p:nvSpPr>
        <p:spPr>
          <a:xfrm rot="5400000">
            <a:off x="8719643" y="3385643"/>
            <a:ext cx="6858000" cy="867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46163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64" r:id="rId3"/>
    <p:sldLayoutId id="2147483650" r:id="rId4"/>
    <p:sldLayoutId id="2147483652" r:id="rId5"/>
    <p:sldLayoutId id="2147483656" r:id="rId6"/>
    <p:sldLayoutId id="2147483657" r:id="rId7"/>
    <p:sldLayoutId id="2147483683" r:id="rId8"/>
    <p:sldLayoutId id="2147483668" r:id="rId9"/>
    <p:sldLayoutId id="2147483670" r:id="rId10"/>
    <p:sldLayoutId id="2147483653" r:id="rId11"/>
    <p:sldLayoutId id="2147483673" r:id="rId12"/>
    <p:sldLayoutId id="2147483674" r:id="rId13"/>
    <p:sldLayoutId id="2147483676" r:id="rId14"/>
    <p:sldLayoutId id="2147483677" r:id="rId15"/>
    <p:sldLayoutId id="2147483654" r:id="rId16"/>
    <p:sldLayoutId id="2147483660" r:id="rId17"/>
    <p:sldLayoutId id="2147483661" r:id="rId18"/>
    <p:sldLayoutId id="2147483678" r:id="rId19"/>
    <p:sldLayoutId id="2147483686" r:id="rId20"/>
    <p:sldLayoutId id="2147483687" r:id="rId21"/>
    <p:sldLayoutId id="2147483689" r:id="rId22"/>
    <p:sldLayoutId id="2147483690" r:id="rId23"/>
    <p:sldLayoutId id="2147483688" r:id="rId2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svg"/><Relationship Id="rId13" Type="http://schemas.openxmlformats.org/officeDocument/2006/relationships/image" Target="../media/image60.sv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4.svg"/><Relationship Id="rId11" Type="http://schemas.openxmlformats.org/officeDocument/2006/relationships/image" Target="../media/image11.png"/><Relationship Id="rId10" Type="http://schemas.openxmlformats.org/officeDocument/2006/relationships/image" Target="../media/image58.svg"/><Relationship Id="rId4" Type="http://schemas.openxmlformats.org/officeDocument/2006/relationships/image" Target="../media/image8.png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taðgengill myndar 2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/>
          <a:srcRect l="9139" t="-137" r="26091" b="137"/>
          <a:stretch/>
        </p:blipFill>
        <p:spPr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2E3EA56B-BEB0-4656-A20B-D15F03B7AC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603" y="1765978"/>
            <a:ext cx="6840000" cy="3323600"/>
          </a:xfrm>
          <a:solidFill>
            <a:schemeClr val="accent1">
              <a:alpha val="80000"/>
            </a:schemeClr>
          </a:solidFill>
        </p:spPr>
        <p:txBody>
          <a:bodyPr anchor="t"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 err="1" smtClean="0"/>
              <a:t>HLÍÐARENDI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DA0FE6D5-D475-4CBB-A6C2-E3D991A368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603" y="4032504"/>
            <a:ext cx="4011333" cy="1057074"/>
          </a:xfrm>
        </p:spPr>
        <p:txBody>
          <a:bodyPr/>
          <a:lstStyle/>
          <a:p>
            <a:r>
              <a:rPr lang="en-US" dirty="0" err="1" smtClean="0">
                <a:latin typeface="+mj-lt"/>
              </a:rPr>
              <a:t>YFIRBORÐSFRÁGANGUR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HVERFIS</a:t>
            </a:r>
            <a:endParaRPr lang="en-US" dirty="0">
              <a:latin typeface="+mj-lt"/>
            </a:endParaRPr>
          </a:p>
        </p:txBody>
      </p:sp>
      <p:sp>
        <p:nvSpPr>
          <p:cNvPr id="4" name="Textarammi 3"/>
          <p:cNvSpPr txBox="1"/>
          <p:nvPr/>
        </p:nvSpPr>
        <p:spPr>
          <a:xfrm>
            <a:off x="86715" y="2211266"/>
            <a:ext cx="3712464" cy="52120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is-IS" b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UMHVERFIS- OG SKIPULAGSSVIÐ</a:t>
            </a:r>
          </a:p>
        </p:txBody>
      </p:sp>
      <p:grpSp>
        <p:nvGrpSpPr>
          <p:cNvPr id="10" name="Group 45">
            <a:extLst>
              <a:ext uri="{FF2B5EF4-FFF2-40B4-BE49-F238E27FC236}">
                <a16:creationId xmlns:a16="http://schemas.microsoft.com/office/drawing/2014/main" id="{62DF6AE8-6133-4C1E-91DD-755705ACF0F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/>
        </p:nvGrpSpPr>
        <p:grpSpPr>
          <a:xfrm>
            <a:off x="9862160" y="831132"/>
            <a:ext cx="1850209" cy="1915995"/>
            <a:chOff x="9862160" y="831132"/>
            <a:chExt cx="1850209" cy="1915995"/>
          </a:xfrm>
        </p:grpSpPr>
        <p:sp>
          <p:nvSpPr>
            <p:cNvPr id="11" name="Freeform: Shape 15" title="triangles">
              <a:extLst>
                <a:ext uri="{FF2B5EF4-FFF2-40B4-BE49-F238E27FC236}">
                  <a16:creationId xmlns:a16="http://schemas.microsoft.com/office/drawing/2014/main" id="{156942E6-31A5-42F5-A00C-A90D409A08BC}"/>
                </a:ext>
              </a:extLst>
            </p:cNvPr>
            <p:cNvSpPr/>
            <p:nvPr/>
          </p:nvSpPr>
          <p:spPr>
            <a:xfrm rot="19260823">
              <a:off x="9984083" y="1150976"/>
              <a:ext cx="467362" cy="344458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Freeform: Shape 16" title="triangles">
              <a:extLst>
                <a:ext uri="{FF2B5EF4-FFF2-40B4-BE49-F238E27FC236}">
                  <a16:creationId xmlns:a16="http://schemas.microsoft.com/office/drawing/2014/main" id="{055D27E0-4C92-4640-A2B8-86540741DCE6}"/>
                </a:ext>
              </a:extLst>
            </p:cNvPr>
            <p:cNvSpPr/>
            <p:nvPr/>
          </p:nvSpPr>
          <p:spPr>
            <a:xfrm rot="20377627">
              <a:off x="10445799" y="1461330"/>
              <a:ext cx="316887" cy="233554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Freeform: Shape 17" title="triangles">
              <a:extLst>
                <a:ext uri="{FF2B5EF4-FFF2-40B4-BE49-F238E27FC236}">
                  <a16:creationId xmlns:a16="http://schemas.microsoft.com/office/drawing/2014/main" id="{E760DC62-191E-4D60-AAAC-37DDF411BF9D}"/>
                </a:ext>
              </a:extLst>
            </p:cNvPr>
            <p:cNvSpPr/>
            <p:nvPr/>
          </p:nvSpPr>
          <p:spPr>
            <a:xfrm rot="19260823">
              <a:off x="10485025" y="1232684"/>
              <a:ext cx="250689" cy="184764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Freeform: Shape 18" title="triangles">
              <a:extLst>
                <a:ext uri="{FF2B5EF4-FFF2-40B4-BE49-F238E27FC236}">
                  <a16:creationId xmlns:a16="http://schemas.microsoft.com/office/drawing/2014/main" id="{B21F5D55-03CC-4A29-B8D0-2B1C7DE7C79D}"/>
                </a:ext>
              </a:extLst>
            </p:cNvPr>
            <p:cNvSpPr/>
            <p:nvPr/>
          </p:nvSpPr>
          <p:spPr>
            <a:xfrm rot="19810388">
              <a:off x="10832584" y="1393714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Freeform: Shape 19" title="triangles">
              <a:extLst>
                <a:ext uri="{FF2B5EF4-FFF2-40B4-BE49-F238E27FC236}">
                  <a16:creationId xmlns:a16="http://schemas.microsoft.com/office/drawing/2014/main" id="{6A692EA0-8FB5-4D6A-B1B1-20463392DEDE}"/>
                </a:ext>
              </a:extLst>
            </p:cNvPr>
            <p:cNvSpPr/>
            <p:nvPr/>
          </p:nvSpPr>
          <p:spPr>
            <a:xfrm rot="18277851">
              <a:off x="10920185" y="994164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Freeform: Shape 20" title="triangles">
              <a:extLst>
                <a:ext uri="{FF2B5EF4-FFF2-40B4-BE49-F238E27FC236}">
                  <a16:creationId xmlns:a16="http://schemas.microsoft.com/office/drawing/2014/main" id="{46FB2BA9-5E08-4A8F-BC47-8EFA61E4E6CE}"/>
                </a:ext>
              </a:extLst>
            </p:cNvPr>
            <p:cNvSpPr/>
            <p:nvPr/>
          </p:nvSpPr>
          <p:spPr>
            <a:xfrm rot="20761418">
              <a:off x="11313110" y="1642801"/>
              <a:ext cx="162256" cy="119587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Freeform: Shape 21" title="triangles">
              <a:extLst>
                <a:ext uri="{FF2B5EF4-FFF2-40B4-BE49-F238E27FC236}">
                  <a16:creationId xmlns:a16="http://schemas.microsoft.com/office/drawing/2014/main" id="{5B0A2587-D640-4AEE-9456-860CD02427C8}"/>
                </a:ext>
              </a:extLst>
            </p:cNvPr>
            <p:cNvSpPr/>
            <p:nvPr/>
          </p:nvSpPr>
          <p:spPr>
            <a:xfrm rot="17315293">
              <a:off x="11523906" y="859664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reeform: Shape 22" title="triangles">
              <a:extLst>
                <a:ext uri="{FF2B5EF4-FFF2-40B4-BE49-F238E27FC236}">
                  <a16:creationId xmlns:a16="http://schemas.microsoft.com/office/drawing/2014/main" id="{373F2649-8DA3-441F-9BDD-77A942FA3DBE}"/>
                </a:ext>
              </a:extLst>
            </p:cNvPr>
            <p:cNvSpPr/>
            <p:nvPr/>
          </p:nvSpPr>
          <p:spPr>
            <a:xfrm rot="20082236">
              <a:off x="11215766" y="1243239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Freeform: Shape 23" title="triangles">
              <a:extLst>
                <a:ext uri="{FF2B5EF4-FFF2-40B4-BE49-F238E27FC236}">
                  <a16:creationId xmlns:a16="http://schemas.microsoft.com/office/drawing/2014/main" id="{95933F98-3B9B-4270-9281-570AD41C3F19}"/>
                </a:ext>
              </a:extLst>
            </p:cNvPr>
            <p:cNvSpPr/>
            <p:nvPr/>
          </p:nvSpPr>
          <p:spPr>
            <a:xfrm rot="19879732">
              <a:off x="11436537" y="1436545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Freeform: Shape 24" title="triangles">
              <a:extLst>
                <a:ext uri="{FF2B5EF4-FFF2-40B4-BE49-F238E27FC236}">
                  <a16:creationId xmlns:a16="http://schemas.microsoft.com/office/drawing/2014/main" id="{3DAB5C84-F2AD-47FD-ABEC-6D6626D2B7FF}"/>
                </a:ext>
              </a:extLst>
            </p:cNvPr>
            <p:cNvSpPr/>
            <p:nvPr/>
          </p:nvSpPr>
          <p:spPr>
            <a:xfrm rot="328041">
              <a:off x="9862160" y="1513660"/>
              <a:ext cx="579699" cy="606799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  <a:gd name="connsiteX0" fmla="*/ 487806 w 487806"/>
                <a:gd name="connsiteY0" fmla="*/ 171848 h 510610"/>
                <a:gd name="connsiteX1" fmla="*/ 308036 w 487806"/>
                <a:gd name="connsiteY1" fmla="*/ 510610 h 510610"/>
                <a:gd name="connsiteX2" fmla="*/ 0 w 487806"/>
                <a:gd name="connsiteY2" fmla="*/ 0 h 510610"/>
                <a:gd name="connsiteX3" fmla="*/ 487806 w 487806"/>
                <a:gd name="connsiteY3" fmla="*/ 171848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7806" h="510610">
                  <a:moveTo>
                    <a:pt x="487806" y="171848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487806" y="171848"/>
                  </a:lnTo>
                  <a:close/>
                </a:path>
              </a:pathLst>
            </a:cu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Freeform: Shape 25" title="triangles">
              <a:extLst>
                <a:ext uri="{FF2B5EF4-FFF2-40B4-BE49-F238E27FC236}">
                  <a16:creationId xmlns:a16="http://schemas.microsoft.com/office/drawing/2014/main" id="{A4E2ACF8-4066-4DB9-B5D5-E8AA3B152710}"/>
                </a:ext>
              </a:extLst>
            </p:cNvPr>
            <p:cNvSpPr/>
            <p:nvPr/>
          </p:nvSpPr>
          <p:spPr>
            <a:xfrm>
              <a:off x="10639428" y="1814668"/>
              <a:ext cx="316887" cy="233554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Freeform: Shape 26" title="triangles">
              <a:extLst>
                <a:ext uri="{FF2B5EF4-FFF2-40B4-BE49-F238E27FC236}">
                  <a16:creationId xmlns:a16="http://schemas.microsoft.com/office/drawing/2014/main" id="{74FCCA2A-37FF-4031-AF2F-A894DBE6EE0E}"/>
                </a:ext>
              </a:extLst>
            </p:cNvPr>
            <p:cNvSpPr/>
            <p:nvPr/>
          </p:nvSpPr>
          <p:spPr>
            <a:xfrm rot="20761418">
              <a:off x="11280262" y="2096947"/>
              <a:ext cx="162256" cy="119587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Freeform: Shape 27" title="triangles">
              <a:extLst>
                <a:ext uri="{FF2B5EF4-FFF2-40B4-BE49-F238E27FC236}">
                  <a16:creationId xmlns:a16="http://schemas.microsoft.com/office/drawing/2014/main" id="{5C7D7734-820D-40CE-BBBA-6E6D9452D308}"/>
                </a:ext>
              </a:extLst>
            </p:cNvPr>
            <p:cNvSpPr/>
            <p:nvPr/>
          </p:nvSpPr>
          <p:spPr>
            <a:xfrm rot="1160487">
              <a:off x="10059320" y="2226127"/>
              <a:ext cx="316887" cy="233554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Freeform: Shape 28" title="triangles">
              <a:extLst>
                <a:ext uri="{FF2B5EF4-FFF2-40B4-BE49-F238E27FC236}">
                  <a16:creationId xmlns:a16="http://schemas.microsoft.com/office/drawing/2014/main" id="{5BCE508A-E107-4075-9976-73D3ED8272C2}"/>
                </a:ext>
              </a:extLst>
            </p:cNvPr>
            <p:cNvSpPr/>
            <p:nvPr/>
          </p:nvSpPr>
          <p:spPr>
            <a:xfrm rot="803026">
              <a:off x="11353765" y="2627540"/>
              <a:ext cx="162256" cy="119587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485234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taðgengill myndar 2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/>
          <a:srcRect l="9139" t="-137" r="26091" b="137"/>
          <a:stretch/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621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Mynd 3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468880" y="82742"/>
            <a:ext cx="9562883" cy="6664117"/>
          </a:xfrm>
          <a:custGeom>
            <a:avLst/>
            <a:gdLst>
              <a:gd name="connsiteX0" fmla="*/ 0 w 9562883"/>
              <a:gd name="connsiteY0" fmla="*/ 0 h 6664117"/>
              <a:gd name="connsiteX1" fmla="*/ 9562883 w 9562883"/>
              <a:gd name="connsiteY1" fmla="*/ 0 h 6664117"/>
              <a:gd name="connsiteX2" fmla="*/ 9562883 w 9562883"/>
              <a:gd name="connsiteY2" fmla="*/ 5905103 h 6664117"/>
              <a:gd name="connsiteX3" fmla="*/ 8873247 w 9562883"/>
              <a:gd name="connsiteY3" fmla="*/ 5905103 h 6664117"/>
              <a:gd name="connsiteX4" fmla="*/ 8873247 w 9562883"/>
              <a:gd name="connsiteY4" fmla="*/ 6664117 h 6664117"/>
              <a:gd name="connsiteX5" fmla="*/ 0 w 9562883"/>
              <a:gd name="connsiteY5" fmla="*/ 6664117 h 6664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562883" h="6664117">
                <a:moveTo>
                  <a:pt x="0" y="0"/>
                </a:moveTo>
                <a:lnTo>
                  <a:pt x="9562883" y="0"/>
                </a:lnTo>
                <a:lnTo>
                  <a:pt x="9562883" y="5905103"/>
                </a:lnTo>
                <a:lnTo>
                  <a:pt x="8873247" y="5905103"/>
                </a:lnTo>
                <a:lnTo>
                  <a:pt x="8873247" y="6664117"/>
                </a:lnTo>
                <a:lnTo>
                  <a:pt x="0" y="6664117"/>
                </a:lnTo>
                <a:close/>
              </a:path>
            </a:pathLst>
          </a:cu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D56BE522-961D-4737-9715-127DB8A86E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000" y="4927601"/>
            <a:ext cx="2669032" cy="1845742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3400" spc="-150" dirty="0" smtClean="0">
                <a:latin typeface="+mj-lt"/>
                <a:ea typeface="+mj-ea"/>
                <a:cs typeface="+mj-cs"/>
              </a:rPr>
              <a:t> </a:t>
            </a:r>
            <a:endParaRPr lang="en-US" sz="3400" spc="-150" dirty="0">
              <a:latin typeface="+mj-lt"/>
              <a:ea typeface="+mj-ea"/>
              <a:cs typeface="+mj-cs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2DF6AE8-6133-4C1E-91DD-755705ACF0F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/>
        </p:nvGrpSpPr>
        <p:grpSpPr>
          <a:xfrm>
            <a:off x="351336" y="465515"/>
            <a:ext cx="1850209" cy="1915995"/>
            <a:chOff x="9862160" y="831132"/>
            <a:chExt cx="1850209" cy="1915995"/>
          </a:xfrm>
        </p:grpSpPr>
        <p:sp>
          <p:nvSpPr>
            <p:cNvPr id="16" name="Freeform: Shape 15" title="triangles">
              <a:extLst>
                <a:ext uri="{FF2B5EF4-FFF2-40B4-BE49-F238E27FC236}">
                  <a16:creationId xmlns:a16="http://schemas.microsoft.com/office/drawing/2014/main" id="{156942E6-31A5-42F5-A00C-A90D409A08BC}"/>
                </a:ext>
              </a:extLst>
            </p:cNvPr>
            <p:cNvSpPr/>
            <p:nvPr/>
          </p:nvSpPr>
          <p:spPr>
            <a:xfrm rot="19260823">
              <a:off x="9984083" y="1150976"/>
              <a:ext cx="467362" cy="344458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Freeform: Shape 16" title="triangles">
              <a:extLst>
                <a:ext uri="{FF2B5EF4-FFF2-40B4-BE49-F238E27FC236}">
                  <a16:creationId xmlns:a16="http://schemas.microsoft.com/office/drawing/2014/main" id="{055D27E0-4C92-4640-A2B8-86540741DCE6}"/>
                </a:ext>
              </a:extLst>
            </p:cNvPr>
            <p:cNvSpPr/>
            <p:nvPr/>
          </p:nvSpPr>
          <p:spPr>
            <a:xfrm rot="20377627">
              <a:off x="10445799" y="1461330"/>
              <a:ext cx="316887" cy="233554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Freeform: Shape 17" title="triangles">
              <a:extLst>
                <a:ext uri="{FF2B5EF4-FFF2-40B4-BE49-F238E27FC236}">
                  <a16:creationId xmlns:a16="http://schemas.microsoft.com/office/drawing/2014/main" id="{E760DC62-191E-4D60-AAAC-37DDF411BF9D}"/>
                </a:ext>
              </a:extLst>
            </p:cNvPr>
            <p:cNvSpPr/>
            <p:nvPr/>
          </p:nvSpPr>
          <p:spPr>
            <a:xfrm rot="19260823">
              <a:off x="10485025" y="1232684"/>
              <a:ext cx="250689" cy="184764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reeform: Shape 18" title="triangles">
              <a:extLst>
                <a:ext uri="{FF2B5EF4-FFF2-40B4-BE49-F238E27FC236}">
                  <a16:creationId xmlns:a16="http://schemas.microsoft.com/office/drawing/2014/main" id="{B21F5D55-03CC-4A29-B8D0-2B1C7DE7C79D}"/>
                </a:ext>
              </a:extLst>
            </p:cNvPr>
            <p:cNvSpPr/>
            <p:nvPr/>
          </p:nvSpPr>
          <p:spPr>
            <a:xfrm rot="19810388">
              <a:off x="10832584" y="1393714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Freeform: Shape 19" title="triangles">
              <a:extLst>
                <a:ext uri="{FF2B5EF4-FFF2-40B4-BE49-F238E27FC236}">
                  <a16:creationId xmlns:a16="http://schemas.microsoft.com/office/drawing/2014/main" id="{6A692EA0-8FB5-4D6A-B1B1-20463392DEDE}"/>
                </a:ext>
              </a:extLst>
            </p:cNvPr>
            <p:cNvSpPr/>
            <p:nvPr/>
          </p:nvSpPr>
          <p:spPr>
            <a:xfrm rot="18277851">
              <a:off x="10920185" y="994164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Freeform: Shape 20" title="triangles">
              <a:extLst>
                <a:ext uri="{FF2B5EF4-FFF2-40B4-BE49-F238E27FC236}">
                  <a16:creationId xmlns:a16="http://schemas.microsoft.com/office/drawing/2014/main" id="{46FB2BA9-5E08-4A8F-BC47-8EFA61E4E6CE}"/>
                </a:ext>
              </a:extLst>
            </p:cNvPr>
            <p:cNvSpPr/>
            <p:nvPr/>
          </p:nvSpPr>
          <p:spPr>
            <a:xfrm rot="20761418">
              <a:off x="11313110" y="1642801"/>
              <a:ext cx="162256" cy="119587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Freeform: Shape 21" title="triangles">
              <a:extLst>
                <a:ext uri="{FF2B5EF4-FFF2-40B4-BE49-F238E27FC236}">
                  <a16:creationId xmlns:a16="http://schemas.microsoft.com/office/drawing/2014/main" id="{5B0A2587-D640-4AEE-9456-860CD02427C8}"/>
                </a:ext>
              </a:extLst>
            </p:cNvPr>
            <p:cNvSpPr/>
            <p:nvPr/>
          </p:nvSpPr>
          <p:spPr>
            <a:xfrm rot="17315293">
              <a:off x="11523906" y="859664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Freeform: Shape 22" title="triangles">
              <a:extLst>
                <a:ext uri="{FF2B5EF4-FFF2-40B4-BE49-F238E27FC236}">
                  <a16:creationId xmlns:a16="http://schemas.microsoft.com/office/drawing/2014/main" id="{373F2649-8DA3-441F-9BDD-77A942FA3DBE}"/>
                </a:ext>
              </a:extLst>
            </p:cNvPr>
            <p:cNvSpPr/>
            <p:nvPr/>
          </p:nvSpPr>
          <p:spPr>
            <a:xfrm rot="20082236">
              <a:off x="11215766" y="1243239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Freeform: Shape 23" title="triangles">
              <a:extLst>
                <a:ext uri="{FF2B5EF4-FFF2-40B4-BE49-F238E27FC236}">
                  <a16:creationId xmlns:a16="http://schemas.microsoft.com/office/drawing/2014/main" id="{95933F98-3B9B-4270-9281-570AD41C3F19}"/>
                </a:ext>
              </a:extLst>
            </p:cNvPr>
            <p:cNvSpPr/>
            <p:nvPr/>
          </p:nvSpPr>
          <p:spPr>
            <a:xfrm rot="19879732">
              <a:off x="11436537" y="1436545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Freeform: Shape 24" title="triangles">
              <a:extLst>
                <a:ext uri="{FF2B5EF4-FFF2-40B4-BE49-F238E27FC236}">
                  <a16:creationId xmlns:a16="http://schemas.microsoft.com/office/drawing/2014/main" id="{3DAB5C84-F2AD-47FD-ABEC-6D6626D2B7FF}"/>
                </a:ext>
              </a:extLst>
            </p:cNvPr>
            <p:cNvSpPr/>
            <p:nvPr/>
          </p:nvSpPr>
          <p:spPr>
            <a:xfrm rot="328041">
              <a:off x="9862160" y="1513660"/>
              <a:ext cx="579699" cy="606799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  <a:gd name="connsiteX0" fmla="*/ 487806 w 487806"/>
                <a:gd name="connsiteY0" fmla="*/ 171848 h 510610"/>
                <a:gd name="connsiteX1" fmla="*/ 308036 w 487806"/>
                <a:gd name="connsiteY1" fmla="*/ 510610 h 510610"/>
                <a:gd name="connsiteX2" fmla="*/ 0 w 487806"/>
                <a:gd name="connsiteY2" fmla="*/ 0 h 510610"/>
                <a:gd name="connsiteX3" fmla="*/ 487806 w 487806"/>
                <a:gd name="connsiteY3" fmla="*/ 171848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7806" h="510610">
                  <a:moveTo>
                    <a:pt x="487806" y="171848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487806" y="171848"/>
                  </a:lnTo>
                  <a:close/>
                </a:path>
              </a:pathLst>
            </a:cu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Freeform: Shape 25" title="triangles">
              <a:extLst>
                <a:ext uri="{FF2B5EF4-FFF2-40B4-BE49-F238E27FC236}">
                  <a16:creationId xmlns:a16="http://schemas.microsoft.com/office/drawing/2014/main" id="{A4E2ACF8-4066-4DB9-B5D5-E8AA3B152710}"/>
                </a:ext>
              </a:extLst>
            </p:cNvPr>
            <p:cNvSpPr/>
            <p:nvPr/>
          </p:nvSpPr>
          <p:spPr>
            <a:xfrm>
              <a:off x="10639428" y="1814668"/>
              <a:ext cx="316887" cy="233554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Freeform: Shape 26" title="triangles">
              <a:extLst>
                <a:ext uri="{FF2B5EF4-FFF2-40B4-BE49-F238E27FC236}">
                  <a16:creationId xmlns:a16="http://schemas.microsoft.com/office/drawing/2014/main" id="{74FCCA2A-37FF-4031-AF2F-A894DBE6EE0E}"/>
                </a:ext>
              </a:extLst>
            </p:cNvPr>
            <p:cNvSpPr/>
            <p:nvPr/>
          </p:nvSpPr>
          <p:spPr>
            <a:xfrm rot="20761418">
              <a:off x="11280262" y="2096947"/>
              <a:ext cx="162256" cy="119587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Freeform: Shape 27" title="triangles">
              <a:extLst>
                <a:ext uri="{FF2B5EF4-FFF2-40B4-BE49-F238E27FC236}">
                  <a16:creationId xmlns:a16="http://schemas.microsoft.com/office/drawing/2014/main" id="{5C7D7734-820D-40CE-BBBA-6E6D9452D308}"/>
                </a:ext>
              </a:extLst>
            </p:cNvPr>
            <p:cNvSpPr/>
            <p:nvPr/>
          </p:nvSpPr>
          <p:spPr>
            <a:xfrm rot="1160487">
              <a:off x="10059320" y="2226127"/>
              <a:ext cx="316887" cy="233554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Freeform: Shape 28" title="triangles">
              <a:extLst>
                <a:ext uri="{FF2B5EF4-FFF2-40B4-BE49-F238E27FC236}">
                  <a16:creationId xmlns:a16="http://schemas.microsoft.com/office/drawing/2014/main" id="{5BCE508A-E107-4075-9976-73D3ED8272C2}"/>
                </a:ext>
              </a:extLst>
            </p:cNvPr>
            <p:cNvSpPr/>
            <p:nvPr/>
          </p:nvSpPr>
          <p:spPr>
            <a:xfrm rot="803026">
              <a:off x="11353765" y="2627540"/>
              <a:ext cx="162256" cy="119587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AF16E1-87DB-4920-A90B-23E1C72DDC7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51" name="Title 1">
            <a:extLst>
              <a:ext uri="{FF2B5EF4-FFF2-40B4-BE49-F238E27FC236}">
                <a16:creationId xmlns:a16="http://schemas.microsoft.com/office/drawing/2014/main" id="{9CB1D87D-E475-451A-B36C-E4A4F63609C1}"/>
              </a:ext>
            </a:extLst>
          </p:cNvPr>
          <p:cNvSpPr txBox="1">
            <a:spLocks/>
          </p:cNvSpPr>
          <p:nvPr/>
        </p:nvSpPr>
        <p:spPr>
          <a:xfrm>
            <a:off x="84000" y="3489991"/>
            <a:ext cx="2669032" cy="143761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vert="horz" lIns="288000" tIns="0" rIns="432000" bIns="144000" rtlCol="0" anchor="b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 spc="-15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12" name="Rétthyrningur 11"/>
          <p:cNvSpPr/>
          <p:nvPr/>
        </p:nvSpPr>
        <p:spPr>
          <a:xfrm>
            <a:off x="-3475694" y="5321935"/>
            <a:ext cx="6096000" cy="116236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r">
              <a:lnSpc>
                <a:spcPct val="90000"/>
              </a:lnSpc>
            </a:pPr>
            <a:r>
              <a:rPr lang="en-US" sz="3400" spc="-150" dirty="0">
                <a:solidFill>
                  <a:schemeClr val="bg1"/>
                </a:solidFill>
                <a:latin typeface="Rockwell"/>
              </a:rPr>
              <a:t>Hlíðarenda-</a:t>
            </a:r>
          </a:p>
          <a:p>
            <a:pPr lvl="0" algn="r">
              <a:lnSpc>
                <a:spcPct val="90000"/>
              </a:lnSpc>
              <a:spcBef>
                <a:spcPts val="1000"/>
              </a:spcBef>
            </a:pPr>
            <a:r>
              <a:rPr lang="en-US" sz="3400" spc="-150" dirty="0" err="1">
                <a:solidFill>
                  <a:schemeClr val="bg1"/>
                </a:solidFill>
                <a:latin typeface="Rockwell"/>
              </a:rPr>
              <a:t>svæði</a:t>
            </a:r>
            <a:endParaRPr lang="en-US" sz="3400" spc="-150" dirty="0">
              <a:solidFill>
                <a:schemeClr val="bg1"/>
              </a:solidFill>
              <a:latin typeface="Rockwell"/>
            </a:endParaRPr>
          </a:p>
        </p:txBody>
      </p:sp>
    </p:spTree>
    <p:extLst>
      <p:ext uri="{BB962C8B-B14F-4D97-AF65-F5344CB8AC3E}">
        <p14:creationId xmlns:p14="http://schemas.microsoft.com/office/powerpoint/2010/main" val="7957545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D56BE522-961D-4737-9715-127DB8A86E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000" y="4927600"/>
            <a:ext cx="2669032" cy="1845743"/>
          </a:xfrm>
        </p:spPr>
        <p:txBody>
          <a:bodyPr anchor="ctr"/>
          <a:lstStyle/>
          <a:p>
            <a:pPr>
              <a:spcBef>
                <a:spcPts val="0"/>
              </a:spcBef>
            </a:pPr>
            <a:r>
              <a:rPr lang="en-US" sz="1800" dirty="0" err="1" smtClean="0">
                <a:latin typeface="+mj-lt"/>
              </a:rPr>
              <a:t>Áætlað</a:t>
            </a:r>
            <a:r>
              <a:rPr lang="en-US" sz="1800" dirty="0" smtClean="0">
                <a:latin typeface="+mj-lt"/>
              </a:rPr>
              <a:t> </a:t>
            </a:r>
            <a:r>
              <a:rPr lang="en-US" sz="1800" dirty="0" err="1" smtClean="0">
                <a:latin typeface="+mj-lt"/>
              </a:rPr>
              <a:t>er</a:t>
            </a:r>
            <a:r>
              <a:rPr lang="en-US" sz="1800" dirty="0" smtClean="0">
                <a:latin typeface="+mj-lt"/>
              </a:rPr>
              <a:t> </a:t>
            </a:r>
            <a:r>
              <a:rPr lang="en-US" sz="1800" dirty="0" err="1" smtClean="0">
                <a:latin typeface="+mj-lt"/>
              </a:rPr>
              <a:t>að</a:t>
            </a:r>
            <a:r>
              <a:rPr lang="en-US" sz="1800" dirty="0" smtClean="0">
                <a:latin typeface="+mj-lt"/>
              </a:rPr>
              <a:t> </a:t>
            </a:r>
            <a:r>
              <a:rPr lang="en-US" sz="1800" dirty="0" err="1" smtClean="0">
                <a:latin typeface="+mj-lt"/>
              </a:rPr>
              <a:t>hefja</a:t>
            </a:r>
            <a:r>
              <a:rPr lang="en-US" sz="1800" dirty="0" smtClean="0">
                <a:latin typeface="+mj-lt"/>
              </a:rPr>
              <a:t> </a:t>
            </a:r>
            <a:r>
              <a:rPr lang="en-US" sz="1800" dirty="0" err="1" smtClean="0">
                <a:latin typeface="+mj-lt"/>
              </a:rPr>
              <a:t>framkvæmdir</a:t>
            </a:r>
            <a:r>
              <a:rPr lang="en-US" sz="1800" dirty="0" smtClean="0">
                <a:latin typeface="+mj-lt"/>
              </a:rPr>
              <a:t> í mars </a:t>
            </a:r>
            <a:r>
              <a:rPr lang="en-US" sz="1800" dirty="0" err="1" smtClean="0">
                <a:latin typeface="+mj-lt"/>
              </a:rPr>
              <a:t>og</a:t>
            </a:r>
            <a:r>
              <a:rPr lang="en-US" sz="1800" dirty="0" smtClean="0">
                <a:latin typeface="+mj-lt"/>
              </a:rPr>
              <a:t> </a:t>
            </a:r>
            <a:r>
              <a:rPr lang="en-US" sz="1800" dirty="0" err="1" smtClean="0">
                <a:latin typeface="+mj-lt"/>
              </a:rPr>
              <a:t>að</a:t>
            </a:r>
            <a:r>
              <a:rPr lang="en-US" sz="1800" dirty="0" smtClean="0">
                <a:latin typeface="+mj-lt"/>
              </a:rPr>
              <a:t> </a:t>
            </a:r>
            <a:r>
              <a:rPr lang="en-US" sz="1800" dirty="0" err="1" smtClean="0">
                <a:latin typeface="+mj-lt"/>
              </a:rPr>
              <a:t>þeim</a:t>
            </a:r>
            <a:r>
              <a:rPr lang="en-US" sz="1800" dirty="0" smtClean="0">
                <a:latin typeface="+mj-lt"/>
              </a:rPr>
              <a:t> </a:t>
            </a:r>
            <a:r>
              <a:rPr lang="en-US" sz="1800" dirty="0" err="1" smtClean="0">
                <a:latin typeface="+mj-lt"/>
              </a:rPr>
              <a:t>ljúki</a:t>
            </a:r>
            <a:r>
              <a:rPr lang="en-US" sz="1800" dirty="0" smtClean="0">
                <a:latin typeface="+mj-lt"/>
              </a:rPr>
              <a:t> </a:t>
            </a:r>
            <a:r>
              <a:rPr lang="en-US" sz="1800" dirty="0" err="1" smtClean="0">
                <a:latin typeface="+mj-lt"/>
              </a:rPr>
              <a:t>fyrir</a:t>
            </a:r>
            <a:r>
              <a:rPr lang="en-US" sz="1800" dirty="0" smtClean="0">
                <a:latin typeface="+mj-lt"/>
              </a:rPr>
              <a:t> </a:t>
            </a:r>
            <a:r>
              <a:rPr lang="en-US" sz="1800" dirty="0" err="1" smtClean="0">
                <a:latin typeface="+mj-lt"/>
              </a:rPr>
              <a:t>árslok</a:t>
            </a:r>
            <a:r>
              <a:rPr lang="en-US" sz="1800" dirty="0" smtClean="0">
                <a:latin typeface="+mj-lt"/>
              </a:rPr>
              <a:t> 2022</a:t>
            </a:r>
            <a:endParaRPr lang="en-US" sz="1800" dirty="0">
              <a:latin typeface="+mj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AF16E1-87DB-4920-A90B-23E1C72DDC7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68511" y="6314859"/>
            <a:ext cx="432000" cy="432000"/>
          </a:xfrm>
          <a:solidFill>
            <a:schemeClr val="bg1"/>
          </a:solidFill>
        </p:spPr>
        <p:txBody>
          <a:bodyPr/>
          <a:lstStyle/>
          <a:p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9CB1D87D-E475-451A-B36C-E4A4F63609C1}"/>
              </a:ext>
            </a:extLst>
          </p:cNvPr>
          <p:cNvSpPr txBox="1">
            <a:spLocks/>
          </p:cNvSpPr>
          <p:nvPr/>
        </p:nvSpPr>
        <p:spPr>
          <a:xfrm>
            <a:off x="84000" y="3489991"/>
            <a:ext cx="2669032" cy="143761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vert="horz" lIns="288000" tIns="0" rIns="432000" bIns="144000" rtlCol="0" anchor="b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 spc="-15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grpSp>
        <p:nvGrpSpPr>
          <p:cNvPr id="15" name="Hópur 14"/>
          <p:cNvGrpSpPr/>
          <p:nvPr/>
        </p:nvGrpSpPr>
        <p:grpSpPr>
          <a:xfrm>
            <a:off x="2816684" y="424759"/>
            <a:ext cx="9083827" cy="6348584"/>
            <a:chOff x="2816684" y="424759"/>
            <a:chExt cx="9083827" cy="6348584"/>
          </a:xfrm>
        </p:grpSpPr>
        <p:pic>
          <p:nvPicPr>
            <p:cNvPr id="30" name="Mynd 29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2816684" y="424759"/>
              <a:ext cx="9083827" cy="6322100"/>
            </a:xfrm>
            <a:custGeom>
              <a:avLst/>
              <a:gdLst>
                <a:gd name="connsiteX0" fmla="*/ 0 w 9083827"/>
                <a:gd name="connsiteY0" fmla="*/ 0 h 6322100"/>
                <a:gd name="connsiteX1" fmla="*/ 9083827 w 9083827"/>
                <a:gd name="connsiteY1" fmla="*/ 0 h 6322100"/>
                <a:gd name="connsiteX2" fmla="*/ 9083827 w 9083827"/>
                <a:gd name="connsiteY2" fmla="*/ 5300180 h 6322100"/>
                <a:gd name="connsiteX3" fmla="*/ 5744220 w 9083827"/>
                <a:gd name="connsiteY3" fmla="*/ 5300180 h 6322100"/>
                <a:gd name="connsiteX4" fmla="*/ 5744220 w 9083827"/>
                <a:gd name="connsiteY4" fmla="*/ 6322100 h 6322100"/>
                <a:gd name="connsiteX5" fmla="*/ 0 w 9083827"/>
                <a:gd name="connsiteY5" fmla="*/ 6322100 h 6322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83827" h="6322100">
                  <a:moveTo>
                    <a:pt x="0" y="0"/>
                  </a:moveTo>
                  <a:lnTo>
                    <a:pt x="9083827" y="0"/>
                  </a:lnTo>
                  <a:lnTo>
                    <a:pt x="9083827" y="5300180"/>
                  </a:lnTo>
                  <a:lnTo>
                    <a:pt x="5744220" y="5300180"/>
                  </a:lnTo>
                  <a:lnTo>
                    <a:pt x="5744220" y="6322100"/>
                  </a:lnTo>
                  <a:lnTo>
                    <a:pt x="0" y="6322100"/>
                  </a:lnTo>
                  <a:close/>
                </a:path>
              </a:pathLst>
            </a:custGeom>
          </p:spPr>
        </p:pic>
        <p:sp>
          <p:nvSpPr>
            <p:cNvPr id="13" name="Rétthyrningur 12"/>
            <p:cNvSpPr/>
            <p:nvPr/>
          </p:nvSpPr>
          <p:spPr>
            <a:xfrm>
              <a:off x="2816684" y="5102942"/>
              <a:ext cx="1814310" cy="16704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s-IS"/>
            </a:p>
          </p:txBody>
        </p:sp>
        <p:sp>
          <p:nvSpPr>
            <p:cNvPr id="14" name="Rétthyrningur 13"/>
            <p:cNvSpPr/>
            <p:nvPr/>
          </p:nvSpPr>
          <p:spPr>
            <a:xfrm>
              <a:off x="9340645" y="6184490"/>
              <a:ext cx="1936955" cy="3463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s-IS"/>
            </a:p>
          </p:txBody>
        </p:sp>
      </p:grpSp>
      <p:grpSp>
        <p:nvGrpSpPr>
          <p:cNvPr id="49" name="Group 45">
            <a:extLst>
              <a:ext uri="{FF2B5EF4-FFF2-40B4-BE49-F238E27FC236}">
                <a16:creationId xmlns:a16="http://schemas.microsoft.com/office/drawing/2014/main" id="{62DF6AE8-6133-4C1E-91DD-755705ACF0F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/>
        </p:nvGrpSpPr>
        <p:grpSpPr>
          <a:xfrm>
            <a:off x="351336" y="465515"/>
            <a:ext cx="1850209" cy="1915995"/>
            <a:chOff x="9862160" y="831132"/>
            <a:chExt cx="1850209" cy="1915995"/>
          </a:xfrm>
        </p:grpSpPr>
        <p:sp>
          <p:nvSpPr>
            <p:cNvPr id="50" name="Freeform: Shape 15" title="triangles">
              <a:extLst>
                <a:ext uri="{FF2B5EF4-FFF2-40B4-BE49-F238E27FC236}">
                  <a16:creationId xmlns:a16="http://schemas.microsoft.com/office/drawing/2014/main" id="{156942E6-31A5-42F5-A00C-A90D409A08BC}"/>
                </a:ext>
              </a:extLst>
            </p:cNvPr>
            <p:cNvSpPr/>
            <p:nvPr/>
          </p:nvSpPr>
          <p:spPr>
            <a:xfrm rot="19260823">
              <a:off x="9984083" y="1150976"/>
              <a:ext cx="467362" cy="344458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Freeform: Shape 16" title="triangles">
              <a:extLst>
                <a:ext uri="{FF2B5EF4-FFF2-40B4-BE49-F238E27FC236}">
                  <a16:creationId xmlns:a16="http://schemas.microsoft.com/office/drawing/2014/main" id="{055D27E0-4C92-4640-A2B8-86540741DCE6}"/>
                </a:ext>
              </a:extLst>
            </p:cNvPr>
            <p:cNvSpPr/>
            <p:nvPr/>
          </p:nvSpPr>
          <p:spPr>
            <a:xfrm rot="20377627">
              <a:off x="10445799" y="1461330"/>
              <a:ext cx="316887" cy="233554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Freeform: Shape 17" title="triangles">
              <a:extLst>
                <a:ext uri="{FF2B5EF4-FFF2-40B4-BE49-F238E27FC236}">
                  <a16:creationId xmlns:a16="http://schemas.microsoft.com/office/drawing/2014/main" id="{E760DC62-191E-4D60-AAAC-37DDF411BF9D}"/>
                </a:ext>
              </a:extLst>
            </p:cNvPr>
            <p:cNvSpPr/>
            <p:nvPr/>
          </p:nvSpPr>
          <p:spPr>
            <a:xfrm rot="19260823">
              <a:off x="10485025" y="1232684"/>
              <a:ext cx="250689" cy="184764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Freeform: Shape 18" title="triangles">
              <a:extLst>
                <a:ext uri="{FF2B5EF4-FFF2-40B4-BE49-F238E27FC236}">
                  <a16:creationId xmlns:a16="http://schemas.microsoft.com/office/drawing/2014/main" id="{B21F5D55-03CC-4A29-B8D0-2B1C7DE7C79D}"/>
                </a:ext>
              </a:extLst>
            </p:cNvPr>
            <p:cNvSpPr/>
            <p:nvPr/>
          </p:nvSpPr>
          <p:spPr>
            <a:xfrm rot="19810388">
              <a:off x="10832584" y="1393714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Freeform: Shape 19" title="triangles">
              <a:extLst>
                <a:ext uri="{FF2B5EF4-FFF2-40B4-BE49-F238E27FC236}">
                  <a16:creationId xmlns:a16="http://schemas.microsoft.com/office/drawing/2014/main" id="{6A692EA0-8FB5-4D6A-B1B1-20463392DEDE}"/>
                </a:ext>
              </a:extLst>
            </p:cNvPr>
            <p:cNvSpPr/>
            <p:nvPr/>
          </p:nvSpPr>
          <p:spPr>
            <a:xfrm rot="18277851">
              <a:off x="10920185" y="994164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Freeform: Shape 20" title="triangles">
              <a:extLst>
                <a:ext uri="{FF2B5EF4-FFF2-40B4-BE49-F238E27FC236}">
                  <a16:creationId xmlns:a16="http://schemas.microsoft.com/office/drawing/2014/main" id="{46FB2BA9-5E08-4A8F-BC47-8EFA61E4E6CE}"/>
                </a:ext>
              </a:extLst>
            </p:cNvPr>
            <p:cNvSpPr/>
            <p:nvPr/>
          </p:nvSpPr>
          <p:spPr>
            <a:xfrm rot="20761418">
              <a:off x="11313110" y="1642801"/>
              <a:ext cx="162256" cy="119587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Freeform: Shape 21" title="triangles">
              <a:extLst>
                <a:ext uri="{FF2B5EF4-FFF2-40B4-BE49-F238E27FC236}">
                  <a16:creationId xmlns:a16="http://schemas.microsoft.com/office/drawing/2014/main" id="{5B0A2587-D640-4AEE-9456-860CD02427C8}"/>
                </a:ext>
              </a:extLst>
            </p:cNvPr>
            <p:cNvSpPr/>
            <p:nvPr/>
          </p:nvSpPr>
          <p:spPr>
            <a:xfrm rot="17315293">
              <a:off x="11523906" y="859664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Freeform: Shape 22" title="triangles">
              <a:extLst>
                <a:ext uri="{FF2B5EF4-FFF2-40B4-BE49-F238E27FC236}">
                  <a16:creationId xmlns:a16="http://schemas.microsoft.com/office/drawing/2014/main" id="{373F2649-8DA3-441F-9BDD-77A942FA3DBE}"/>
                </a:ext>
              </a:extLst>
            </p:cNvPr>
            <p:cNvSpPr/>
            <p:nvPr/>
          </p:nvSpPr>
          <p:spPr>
            <a:xfrm rot="20082236">
              <a:off x="11215766" y="1243239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Freeform: Shape 23" title="triangles">
              <a:extLst>
                <a:ext uri="{FF2B5EF4-FFF2-40B4-BE49-F238E27FC236}">
                  <a16:creationId xmlns:a16="http://schemas.microsoft.com/office/drawing/2014/main" id="{95933F98-3B9B-4270-9281-570AD41C3F19}"/>
                </a:ext>
              </a:extLst>
            </p:cNvPr>
            <p:cNvSpPr/>
            <p:nvPr/>
          </p:nvSpPr>
          <p:spPr>
            <a:xfrm rot="19879732">
              <a:off x="11436537" y="1436545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Freeform: Shape 24" title="triangles">
              <a:extLst>
                <a:ext uri="{FF2B5EF4-FFF2-40B4-BE49-F238E27FC236}">
                  <a16:creationId xmlns:a16="http://schemas.microsoft.com/office/drawing/2014/main" id="{3DAB5C84-F2AD-47FD-ABEC-6D6626D2B7FF}"/>
                </a:ext>
              </a:extLst>
            </p:cNvPr>
            <p:cNvSpPr/>
            <p:nvPr/>
          </p:nvSpPr>
          <p:spPr>
            <a:xfrm rot="328041">
              <a:off x="9862160" y="1513660"/>
              <a:ext cx="579699" cy="606799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  <a:gd name="connsiteX0" fmla="*/ 487806 w 487806"/>
                <a:gd name="connsiteY0" fmla="*/ 171848 h 510610"/>
                <a:gd name="connsiteX1" fmla="*/ 308036 w 487806"/>
                <a:gd name="connsiteY1" fmla="*/ 510610 h 510610"/>
                <a:gd name="connsiteX2" fmla="*/ 0 w 487806"/>
                <a:gd name="connsiteY2" fmla="*/ 0 h 510610"/>
                <a:gd name="connsiteX3" fmla="*/ 487806 w 487806"/>
                <a:gd name="connsiteY3" fmla="*/ 171848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7806" h="510610">
                  <a:moveTo>
                    <a:pt x="487806" y="171848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487806" y="171848"/>
                  </a:lnTo>
                  <a:close/>
                </a:path>
              </a:pathLst>
            </a:cu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Freeform: Shape 25" title="triangles">
              <a:extLst>
                <a:ext uri="{FF2B5EF4-FFF2-40B4-BE49-F238E27FC236}">
                  <a16:creationId xmlns:a16="http://schemas.microsoft.com/office/drawing/2014/main" id="{A4E2ACF8-4066-4DB9-B5D5-E8AA3B152710}"/>
                </a:ext>
              </a:extLst>
            </p:cNvPr>
            <p:cNvSpPr/>
            <p:nvPr/>
          </p:nvSpPr>
          <p:spPr>
            <a:xfrm>
              <a:off x="10639428" y="1814668"/>
              <a:ext cx="316887" cy="233554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" name="Freeform: Shape 26" title="triangles">
              <a:extLst>
                <a:ext uri="{FF2B5EF4-FFF2-40B4-BE49-F238E27FC236}">
                  <a16:creationId xmlns:a16="http://schemas.microsoft.com/office/drawing/2014/main" id="{74FCCA2A-37FF-4031-AF2F-A894DBE6EE0E}"/>
                </a:ext>
              </a:extLst>
            </p:cNvPr>
            <p:cNvSpPr/>
            <p:nvPr/>
          </p:nvSpPr>
          <p:spPr>
            <a:xfrm rot="20761418">
              <a:off x="11280262" y="2096947"/>
              <a:ext cx="162256" cy="119587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Freeform: Shape 27" title="triangles">
              <a:extLst>
                <a:ext uri="{FF2B5EF4-FFF2-40B4-BE49-F238E27FC236}">
                  <a16:creationId xmlns:a16="http://schemas.microsoft.com/office/drawing/2014/main" id="{5C7D7734-820D-40CE-BBBA-6E6D9452D308}"/>
                </a:ext>
              </a:extLst>
            </p:cNvPr>
            <p:cNvSpPr/>
            <p:nvPr/>
          </p:nvSpPr>
          <p:spPr>
            <a:xfrm rot="1160487">
              <a:off x="10059320" y="2226127"/>
              <a:ext cx="316887" cy="233554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Freeform: Shape 28" title="triangles">
              <a:extLst>
                <a:ext uri="{FF2B5EF4-FFF2-40B4-BE49-F238E27FC236}">
                  <a16:creationId xmlns:a16="http://schemas.microsoft.com/office/drawing/2014/main" id="{5BCE508A-E107-4075-9976-73D3ED8272C2}"/>
                </a:ext>
              </a:extLst>
            </p:cNvPr>
            <p:cNvSpPr/>
            <p:nvPr/>
          </p:nvSpPr>
          <p:spPr>
            <a:xfrm rot="803026">
              <a:off x="11353765" y="2627540"/>
              <a:ext cx="162256" cy="119587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64" name="Mynd 63"/>
          <p:cNvPicPr>
            <a:picLocks noChangeAspect="1"/>
          </p:cNvPicPr>
          <p:nvPr/>
        </p:nvPicPr>
        <p:blipFill rotWithShape="1">
          <a:blip r:embed="rId4"/>
          <a:srcRect l="49678"/>
          <a:stretch/>
        </p:blipFill>
        <p:spPr>
          <a:xfrm>
            <a:off x="2798237" y="4817484"/>
            <a:ext cx="978134" cy="1979208"/>
          </a:xfrm>
          <a:prstGeom prst="rect">
            <a:avLst/>
          </a:prstGeom>
        </p:spPr>
      </p:pic>
      <p:sp>
        <p:nvSpPr>
          <p:cNvPr id="65" name="Textarammi 64"/>
          <p:cNvSpPr txBox="1"/>
          <p:nvPr/>
        </p:nvSpPr>
        <p:spPr>
          <a:xfrm>
            <a:off x="3732305" y="5062661"/>
            <a:ext cx="1278185" cy="18626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is-I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VERKMÖRK</a:t>
            </a:r>
          </a:p>
          <a:p>
            <a:pPr algn="l"/>
            <a:endParaRPr lang="is-IS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6" name="Textarammi 65"/>
          <p:cNvSpPr txBox="1"/>
          <p:nvPr/>
        </p:nvSpPr>
        <p:spPr>
          <a:xfrm>
            <a:off x="3732304" y="5356585"/>
            <a:ext cx="1278185" cy="18626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is-IS" dirty="0" err="1"/>
              <a:t>MARS-JÚNÍ</a:t>
            </a:r>
            <a:r>
              <a:rPr lang="is-IS" dirty="0"/>
              <a:t> 2020</a:t>
            </a:r>
          </a:p>
          <a:p>
            <a:endParaRPr lang="is-IS" dirty="0"/>
          </a:p>
        </p:txBody>
      </p:sp>
      <p:sp>
        <p:nvSpPr>
          <p:cNvPr id="67" name="Textarammi 66"/>
          <p:cNvSpPr txBox="1"/>
          <p:nvPr/>
        </p:nvSpPr>
        <p:spPr>
          <a:xfrm>
            <a:off x="3738243" y="5650509"/>
            <a:ext cx="1278185" cy="18626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is-I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JÚLÍ-NÓV</a:t>
            </a:r>
            <a:r>
              <a:rPr lang="is-I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2020</a:t>
            </a:r>
          </a:p>
          <a:p>
            <a:pPr algn="l"/>
            <a:endParaRPr lang="is-IS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68" name="Textarammi 67"/>
          <p:cNvSpPr txBox="1"/>
          <p:nvPr/>
        </p:nvSpPr>
        <p:spPr>
          <a:xfrm>
            <a:off x="3732304" y="5935967"/>
            <a:ext cx="1278185" cy="18626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is-I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MARS-JÚNÍ</a:t>
            </a:r>
            <a:r>
              <a:rPr lang="is-I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2021</a:t>
            </a:r>
          </a:p>
          <a:p>
            <a:pPr algn="l"/>
            <a:endParaRPr lang="is-IS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69" name="Textarammi 68"/>
          <p:cNvSpPr txBox="1"/>
          <p:nvPr/>
        </p:nvSpPr>
        <p:spPr>
          <a:xfrm>
            <a:off x="3732304" y="6221725"/>
            <a:ext cx="1278185" cy="18626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is-I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JÚLÍ-NÓV</a:t>
            </a:r>
            <a:r>
              <a:rPr lang="is-I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2021</a:t>
            </a:r>
          </a:p>
          <a:p>
            <a:endParaRPr lang="is-I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0" name="Textarammi 69"/>
          <p:cNvSpPr txBox="1"/>
          <p:nvPr/>
        </p:nvSpPr>
        <p:spPr>
          <a:xfrm>
            <a:off x="3744116" y="6517388"/>
            <a:ext cx="1278185" cy="18626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is-I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MARS-JÚNÍ</a:t>
            </a:r>
            <a:r>
              <a:rPr lang="is-I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2022</a:t>
            </a:r>
          </a:p>
          <a:p>
            <a:endParaRPr lang="is-I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4475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D215A-7D9D-4B71-81A1-3220FCFE3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Hlíðarendasvæðið</a:t>
            </a:r>
            <a:endParaRPr lang="en-US" dirty="0"/>
          </a:p>
        </p:txBody>
      </p:sp>
      <p:sp>
        <p:nvSpPr>
          <p:cNvPr id="78" name="Text Placeholder 12">
            <a:extLst>
              <a:ext uri="{FF2B5EF4-FFF2-40B4-BE49-F238E27FC236}">
                <a16:creationId xmlns:a16="http://schemas.microsoft.com/office/drawing/2014/main" id="{B9366D2C-DAC9-484E-BC91-EFDB13FDA0E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068457" y="1002996"/>
            <a:ext cx="4200178" cy="720000"/>
          </a:xfrm>
        </p:spPr>
        <p:txBody>
          <a:bodyPr/>
          <a:lstStyle/>
          <a:p>
            <a:r>
              <a:rPr lang="en-US" dirty="0" err="1" smtClean="0"/>
              <a:t>er</a:t>
            </a:r>
            <a:r>
              <a:rPr lang="en-US" dirty="0" smtClean="0"/>
              <a:t> </a:t>
            </a:r>
            <a:r>
              <a:rPr lang="en-US" dirty="0" err="1" smtClean="0"/>
              <a:t>skipulögð</a:t>
            </a:r>
            <a:r>
              <a:rPr lang="en-US" dirty="0" smtClean="0"/>
              <a:t> </a:t>
            </a:r>
            <a:r>
              <a:rPr lang="en-US" dirty="0" err="1" smtClean="0"/>
              <a:t>íbúðabyggð</a:t>
            </a:r>
            <a:r>
              <a:rPr lang="en-US" dirty="0"/>
              <a:t> </a:t>
            </a:r>
            <a:r>
              <a:rPr lang="en-US" dirty="0" err="1" smtClean="0"/>
              <a:t>og</a:t>
            </a:r>
            <a:r>
              <a:rPr lang="en-US" dirty="0" smtClean="0"/>
              <a:t> </a:t>
            </a:r>
            <a:r>
              <a:rPr lang="en-US" dirty="0" err="1" smtClean="0"/>
              <a:t>er</a:t>
            </a:r>
            <a:r>
              <a:rPr lang="en-US" dirty="0" smtClean="0"/>
              <a:t> </a:t>
            </a:r>
            <a:r>
              <a:rPr lang="en-US" dirty="0" err="1" smtClean="0"/>
              <a:t>skipulag</a:t>
            </a:r>
            <a:r>
              <a:rPr lang="en-US" dirty="0" smtClean="0"/>
              <a:t> </a:t>
            </a:r>
            <a:r>
              <a:rPr lang="en-US" dirty="0" err="1" smtClean="0"/>
              <a:t>svæðisins</a:t>
            </a:r>
            <a:r>
              <a:rPr lang="en-US" dirty="0" smtClean="0"/>
              <a:t> í </a:t>
            </a:r>
            <a:r>
              <a:rPr lang="en-US" dirty="0" err="1" smtClean="0"/>
              <a:t>takt</a:t>
            </a:r>
            <a:r>
              <a:rPr lang="en-US" dirty="0" smtClean="0"/>
              <a:t> </a:t>
            </a:r>
            <a:r>
              <a:rPr lang="en-US" dirty="0" err="1" smtClean="0"/>
              <a:t>við</a:t>
            </a:r>
            <a:r>
              <a:rPr lang="en-US" dirty="0" smtClean="0"/>
              <a:t> </a:t>
            </a:r>
            <a:r>
              <a:rPr lang="en-US" dirty="0" err="1" smtClean="0"/>
              <a:t>stefnu</a:t>
            </a:r>
            <a:r>
              <a:rPr lang="en-US" dirty="0" smtClean="0"/>
              <a:t> </a:t>
            </a:r>
            <a:r>
              <a:rPr lang="en-US" dirty="0" err="1" smtClean="0"/>
              <a:t>borgarinnar</a:t>
            </a:r>
            <a:r>
              <a:rPr lang="en-US" dirty="0" smtClean="0"/>
              <a:t> um </a:t>
            </a:r>
            <a:r>
              <a:rPr lang="en-US" dirty="0" err="1" smtClean="0"/>
              <a:t>þéttingu</a:t>
            </a:r>
            <a:r>
              <a:rPr lang="en-US" dirty="0" smtClean="0"/>
              <a:t> </a:t>
            </a:r>
            <a:r>
              <a:rPr lang="en-US" dirty="0" err="1" smtClean="0"/>
              <a:t>byggðar</a:t>
            </a:r>
            <a:r>
              <a:rPr lang="en-US" dirty="0" smtClean="0"/>
              <a:t>.</a:t>
            </a:r>
          </a:p>
          <a:p>
            <a:r>
              <a:rPr lang="en-US" dirty="0" smtClean="0"/>
              <a:t>Um 600 </a:t>
            </a:r>
            <a:r>
              <a:rPr lang="en-US" dirty="0" err="1" smtClean="0"/>
              <a:t>íbúðir</a:t>
            </a:r>
            <a:r>
              <a:rPr lang="en-US" dirty="0" smtClean="0"/>
              <a:t> </a:t>
            </a:r>
            <a:r>
              <a:rPr lang="en-US" dirty="0" err="1" smtClean="0"/>
              <a:t>verða</a:t>
            </a:r>
            <a:r>
              <a:rPr lang="en-US" dirty="0" smtClean="0"/>
              <a:t> í </a:t>
            </a:r>
            <a:r>
              <a:rPr lang="en-US" dirty="0" err="1" smtClean="0"/>
              <a:t>hverfinu</a:t>
            </a:r>
            <a:r>
              <a:rPr lang="en-US" dirty="0" smtClean="0"/>
              <a:t> </a:t>
            </a:r>
            <a:r>
              <a:rPr lang="en-US" dirty="0" err="1" smtClean="0"/>
              <a:t>að</a:t>
            </a:r>
            <a:r>
              <a:rPr lang="en-US" dirty="0" smtClean="0"/>
              <a:t> </a:t>
            </a:r>
            <a:r>
              <a:rPr lang="en-US" dirty="0" err="1" smtClean="0"/>
              <a:t>lokinni</a:t>
            </a:r>
            <a:r>
              <a:rPr lang="en-US" dirty="0" smtClean="0"/>
              <a:t> </a:t>
            </a:r>
            <a:r>
              <a:rPr lang="en-US" dirty="0" err="1" smtClean="0"/>
              <a:t>uppbyggingu</a:t>
            </a:r>
            <a:r>
              <a:rPr lang="en-US" dirty="0" smtClean="0"/>
              <a:t> </a:t>
            </a:r>
            <a:r>
              <a:rPr lang="en-US" dirty="0" err="1" smtClean="0"/>
              <a:t>og</a:t>
            </a:r>
            <a:r>
              <a:rPr lang="en-US" dirty="0" smtClean="0"/>
              <a:t> um 75.000 m2 </a:t>
            </a:r>
            <a:r>
              <a:rPr lang="en-US" dirty="0" err="1" smtClean="0"/>
              <a:t>af</a:t>
            </a:r>
            <a:r>
              <a:rPr lang="en-US" dirty="0" smtClean="0"/>
              <a:t> </a:t>
            </a:r>
            <a:r>
              <a:rPr lang="en-US" dirty="0" err="1" smtClean="0"/>
              <a:t>atvinnuhúsnæði</a:t>
            </a:r>
            <a:r>
              <a:rPr lang="en-US" dirty="0" smtClean="0"/>
              <a:t>. 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6E9F776-E542-4D93-851A-A3A10F6D2A7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769599" y="2476038"/>
            <a:ext cx="3002400" cy="432000"/>
          </a:xfrm>
        </p:spPr>
        <p:txBody>
          <a:bodyPr/>
          <a:lstStyle/>
          <a:p>
            <a:r>
              <a:rPr lang="en-US" dirty="0" err="1" smtClean="0"/>
              <a:t>Lýsing</a:t>
            </a:r>
            <a:r>
              <a:rPr lang="en-US" dirty="0" smtClean="0"/>
              <a:t> á </a:t>
            </a:r>
            <a:r>
              <a:rPr lang="en-US" dirty="0" err="1" smtClean="0"/>
              <a:t>verkefni</a:t>
            </a:r>
            <a:endParaRPr lang="en-US" dirty="0"/>
          </a:p>
        </p:txBody>
      </p:sp>
      <p:sp>
        <p:nvSpPr>
          <p:cNvPr id="76" name="Text Placeholder 3">
            <a:extLst>
              <a:ext uri="{FF2B5EF4-FFF2-40B4-BE49-F238E27FC236}">
                <a16:creationId xmlns:a16="http://schemas.microsoft.com/office/drawing/2014/main" id="{4BB1D872-AE86-6841-98FC-E66E618311A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769599" y="2844267"/>
            <a:ext cx="2001317" cy="720000"/>
          </a:xfrm>
        </p:spPr>
        <p:txBody>
          <a:bodyPr/>
          <a:lstStyle/>
          <a:p>
            <a:r>
              <a:rPr lang="en-US" dirty="0" smtClean="0"/>
              <a:t>Um </a:t>
            </a:r>
            <a:r>
              <a:rPr lang="en-US" dirty="0" err="1" smtClean="0"/>
              <a:t>er</a:t>
            </a:r>
            <a:r>
              <a:rPr lang="en-US" dirty="0" smtClean="0"/>
              <a:t> </a:t>
            </a:r>
            <a:r>
              <a:rPr lang="en-US" dirty="0" err="1" smtClean="0"/>
              <a:t>að</a:t>
            </a:r>
            <a:r>
              <a:rPr lang="en-US" dirty="0" smtClean="0"/>
              <a:t> </a:t>
            </a:r>
            <a:r>
              <a:rPr lang="en-US" dirty="0" err="1" smtClean="0"/>
              <a:t>ræða</a:t>
            </a:r>
            <a:r>
              <a:rPr lang="en-US" dirty="0" smtClean="0"/>
              <a:t> </a:t>
            </a:r>
            <a:r>
              <a:rPr lang="en-US" dirty="0" err="1" smtClean="0"/>
              <a:t>fullnaðarfrágang</a:t>
            </a:r>
            <a:r>
              <a:rPr lang="en-US" dirty="0" smtClean="0"/>
              <a:t> </a:t>
            </a:r>
            <a:r>
              <a:rPr lang="en-US" dirty="0" err="1" smtClean="0"/>
              <a:t>yfirborðs</a:t>
            </a:r>
            <a:r>
              <a:rPr lang="en-US" dirty="0" smtClean="0"/>
              <a:t> í </a:t>
            </a:r>
            <a:r>
              <a:rPr lang="en-US" dirty="0" err="1" smtClean="0"/>
              <a:t>hverfinu</a:t>
            </a:r>
            <a:r>
              <a:rPr lang="en-US" dirty="0" smtClean="0"/>
              <a:t>:</a:t>
            </a:r>
          </a:p>
          <a:p>
            <a:pPr marL="285750" indent="-285750">
              <a:buFontTx/>
              <a:buChar char="-"/>
            </a:pPr>
            <a:r>
              <a:rPr lang="en-US" dirty="0" err="1" smtClean="0"/>
              <a:t>Malbikun</a:t>
            </a:r>
            <a:r>
              <a:rPr lang="en-US" dirty="0" smtClean="0"/>
              <a:t> </a:t>
            </a:r>
            <a:r>
              <a:rPr lang="en-US" dirty="0" err="1" smtClean="0"/>
              <a:t>umferðargatna</a:t>
            </a:r>
            <a:endParaRPr lang="en-US" dirty="0" smtClean="0"/>
          </a:p>
          <a:p>
            <a:pPr marL="285750" indent="-285750">
              <a:buFontTx/>
              <a:buChar char="-"/>
            </a:pPr>
            <a:r>
              <a:rPr lang="en-US" dirty="0" err="1" smtClean="0"/>
              <a:t>Hellulögn</a:t>
            </a:r>
            <a:r>
              <a:rPr lang="en-US" dirty="0" smtClean="0"/>
              <a:t> </a:t>
            </a:r>
            <a:r>
              <a:rPr lang="en-US" dirty="0" err="1" smtClean="0"/>
              <a:t>göngu</a:t>
            </a:r>
            <a:r>
              <a:rPr lang="en-US" dirty="0" smtClean="0"/>
              <a:t>- </a:t>
            </a:r>
            <a:r>
              <a:rPr lang="en-US" dirty="0" err="1" smtClean="0"/>
              <a:t>og</a:t>
            </a:r>
            <a:r>
              <a:rPr lang="en-US" dirty="0" smtClean="0"/>
              <a:t> </a:t>
            </a:r>
            <a:r>
              <a:rPr lang="en-US" dirty="0" err="1" smtClean="0"/>
              <a:t>hjólastíga</a:t>
            </a:r>
            <a:endParaRPr lang="en-US" dirty="0" smtClean="0"/>
          </a:p>
          <a:p>
            <a:pPr marL="285750" indent="-285750">
              <a:buFontTx/>
              <a:buChar char="-"/>
            </a:pPr>
            <a:r>
              <a:rPr lang="en-US" dirty="0" err="1" smtClean="0"/>
              <a:t>Gróðursetning</a:t>
            </a:r>
            <a:r>
              <a:rPr lang="en-US" dirty="0" smtClean="0"/>
              <a:t> </a:t>
            </a:r>
            <a:r>
              <a:rPr lang="en-US" dirty="0" err="1" smtClean="0"/>
              <a:t>og</a:t>
            </a:r>
            <a:r>
              <a:rPr lang="en-US" dirty="0"/>
              <a:t> </a:t>
            </a:r>
            <a:r>
              <a:rPr lang="en-US" dirty="0" err="1" smtClean="0"/>
              <a:t>grasbeð</a:t>
            </a:r>
            <a:endParaRPr lang="en-US" dirty="0" smtClean="0"/>
          </a:p>
          <a:p>
            <a:pPr marL="285750" indent="-285750">
              <a:buFontTx/>
              <a:buChar char="-"/>
            </a:pPr>
            <a:r>
              <a:rPr lang="en-US" dirty="0" err="1" smtClean="0"/>
              <a:t>Lýsing</a:t>
            </a:r>
            <a:r>
              <a:rPr lang="en-US" dirty="0" smtClean="0"/>
              <a:t> </a:t>
            </a:r>
            <a:r>
              <a:rPr lang="en-US" dirty="0" err="1" smtClean="0"/>
              <a:t>gatna</a:t>
            </a:r>
            <a:r>
              <a:rPr lang="en-US" dirty="0" smtClean="0"/>
              <a:t>- </a:t>
            </a:r>
            <a:r>
              <a:rPr lang="en-US" dirty="0" err="1" smtClean="0"/>
              <a:t>og</a:t>
            </a:r>
            <a:r>
              <a:rPr lang="en-US" dirty="0" smtClean="0"/>
              <a:t> </a:t>
            </a:r>
            <a:r>
              <a:rPr lang="en-US" dirty="0" err="1" smtClean="0"/>
              <a:t>gönguleiða</a:t>
            </a:r>
            <a:endParaRPr lang="en-US" dirty="0" smtClean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A7A116-BC28-4E39-B586-25212F9948F2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19B51A1E-902D-48AF-9020-955120F399B6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13" name="Rétthyrningur 12"/>
          <p:cNvSpPr/>
          <p:nvPr/>
        </p:nvSpPr>
        <p:spPr>
          <a:xfrm>
            <a:off x="9377082" y="6221506"/>
            <a:ext cx="1891553" cy="2868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pic>
        <p:nvPicPr>
          <p:cNvPr id="15" name="Staðgengill myndar 14"/>
          <p:cNvPicPr>
            <a:picLocks noGrp="1" noChangeAspect="1"/>
          </p:cNvPicPr>
          <p:nvPr>
            <p:ph type="pic" sz="quarter" idx="2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22696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D215A-7D9D-4B71-81A1-3220FCFE3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Hlíðarendasvæðið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6E9F776-E542-4D93-851A-A3A10F6D2A7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522702" y="3550882"/>
            <a:ext cx="3002400" cy="432000"/>
          </a:xfrm>
        </p:spPr>
        <p:txBody>
          <a:bodyPr/>
          <a:lstStyle/>
          <a:p>
            <a:r>
              <a:rPr lang="en-US" dirty="0" err="1" smtClean="0"/>
              <a:t>Kostnaðaráætlun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A7A116-BC28-4E39-B586-25212F9948F2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19B51A1E-902D-48AF-9020-955120F399B6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13" name="Rétthyrningur 12"/>
          <p:cNvSpPr/>
          <p:nvPr/>
        </p:nvSpPr>
        <p:spPr>
          <a:xfrm>
            <a:off x="9377082" y="6221506"/>
            <a:ext cx="1891553" cy="2868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pic>
        <p:nvPicPr>
          <p:cNvPr id="6" name="Staðgengill myndar 5"/>
          <p:cNvPicPr>
            <a:picLocks noGrp="1" noChangeAspect="1"/>
          </p:cNvPicPr>
          <p:nvPr>
            <p:ph type="pic" sz="quarter" idx="2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Rétthyrningur 6"/>
          <p:cNvSpPr/>
          <p:nvPr/>
        </p:nvSpPr>
        <p:spPr>
          <a:xfrm>
            <a:off x="8400100" y="3876428"/>
            <a:ext cx="324760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gerir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ráð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fyrir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að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heildar-kostnaður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við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yfirborðsfrágang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verði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um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820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mkr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Árið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2020 	600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mkr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Árið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2021		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170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mkr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Árið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2022		  50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mkr</a:t>
            </a:r>
            <a:endParaRPr lang="is-I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6" name="Group 45">
            <a:extLst>
              <a:ext uri="{FF2B5EF4-FFF2-40B4-BE49-F238E27FC236}">
                <a16:creationId xmlns:a16="http://schemas.microsoft.com/office/drawing/2014/main" id="{62DF6AE8-6133-4C1E-91DD-755705ACF0F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/>
        </p:nvGrpSpPr>
        <p:grpSpPr>
          <a:xfrm>
            <a:off x="9420228" y="1199182"/>
            <a:ext cx="1850209" cy="1915995"/>
            <a:chOff x="9862160" y="831132"/>
            <a:chExt cx="1850209" cy="1915995"/>
          </a:xfrm>
        </p:grpSpPr>
        <p:sp>
          <p:nvSpPr>
            <p:cNvPr id="17" name="Freeform: Shape 15" title="triangles">
              <a:extLst>
                <a:ext uri="{FF2B5EF4-FFF2-40B4-BE49-F238E27FC236}">
                  <a16:creationId xmlns:a16="http://schemas.microsoft.com/office/drawing/2014/main" id="{156942E6-31A5-42F5-A00C-A90D409A08BC}"/>
                </a:ext>
              </a:extLst>
            </p:cNvPr>
            <p:cNvSpPr/>
            <p:nvPr/>
          </p:nvSpPr>
          <p:spPr>
            <a:xfrm rot="19260823">
              <a:off x="9984083" y="1150976"/>
              <a:ext cx="467362" cy="344458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Freeform: Shape 16" title="triangles">
              <a:extLst>
                <a:ext uri="{FF2B5EF4-FFF2-40B4-BE49-F238E27FC236}">
                  <a16:creationId xmlns:a16="http://schemas.microsoft.com/office/drawing/2014/main" id="{055D27E0-4C92-4640-A2B8-86540741DCE6}"/>
                </a:ext>
              </a:extLst>
            </p:cNvPr>
            <p:cNvSpPr/>
            <p:nvPr/>
          </p:nvSpPr>
          <p:spPr>
            <a:xfrm rot="20377627">
              <a:off x="10445799" y="1461330"/>
              <a:ext cx="316887" cy="233554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reeform: Shape 17" title="triangles">
              <a:extLst>
                <a:ext uri="{FF2B5EF4-FFF2-40B4-BE49-F238E27FC236}">
                  <a16:creationId xmlns:a16="http://schemas.microsoft.com/office/drawing/2014/main" id="{E760DC62-191E-4D60-AAAC-37DDF411BF9D}"/>
                </a:ext>
              </a:extLst>
            </p:cNvPr>
            <p:cNvSpPr/>
            <p:nvPr/>
          </p:nvSpPr>
          <p:spPr>
            <a:xfrm rot="19260823">
              <a:off x="10485025" y="1232684"/>
              <a:ext cx="250689" cy="184764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Freeform: Shape 18" title="triangles">
              <a:extLst>
                <a:ext uri="{FF2B5EF4-FFF2-40B4-BE49-F238E27FC236}">
                  <a16:creationId xmlns:a16="http://schemas.microsoft.com/office/drawing/2014/main" id="{B21F5D55-03CC-4A29-B8D0-2B1C7DE7C79D}"/>
                </a:ext>
              </a:extLst>
            </p:cNvPr>
            <p:cNvSpPr/>
            <p:nvPr/>
          </p:nvSpPr>
          <p:spPr>
            <a:xfrm rot="19810388">
              <a:off x="10832584" y="1393714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Freeform: Shape 19" title="triangles">
              <a:extLst>
                <a:ext uri="{FF2B5EF4-FFF2-40B4-BE49-F238E27FC236}">
                  <a16:creationId xmlns:a16="http://schemas.microsoft.com/office/drawing/2014/main" id="{6A692EA0-8FB5-4D6A-B1B1-20463392DEDE}"/>
                </a:ext>
              </a:extLst>
            </p:cNvPr>
            <p:cNvSpPr/>
            <p:nvPr/>
          </p:nvSpPr>
          <p:spPr>
            <a:xfrm rot="18277851">
              <a:off x="10920185" y="994164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Freeform: Shape 20" title="triangles">
              <a:extLst>
                <a:ext uri="{FF2B5EF4-FFF2-40B4-BE49-F238E27FC236}">
                  <a16:creationId xmlns:a16="http://schemas.microsoft.com/office/drawing/2014/main" id="{46FB2BA9-5E08-4A8F-BC47-8EFA61E4E6CE}"/>
                </a:ext>
              </a:extLst>
            </p:cNvPr>
            <p:cNvSpPr/>
            <p:nvPr/>
          </p:nvSpPr>
          <p:spPr>
            <a:xfrm rot="20761418">
              <a:off x="11313110" y="1642801"/>
              <a:ext cx="162256" cy="119587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Freeform: Shape 21" title="triangles">
              <a:extLst>
                <a:ext uri="{FF2B5EF4-FFF2-40B4-BE49-F238E27FC236}">
                  <a16:creationId xmlns:a16="http://schemas.microsoft.com/office/drawing/2014/main" id="{5B0A2587-D640-4AEE-9456-860CD02427C8}"/>
                </a:ext>
              </a:extLst>
            </p:cNvPr>
            <p:cNvSpPr/>
            <p:nvPr/>
          </p:nvSpPr>
          <p:spPr>
            <a:xfrm rot="17315293">
              <a:off x="11523906" y="859664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Freeform: Shape 22" title="triangles">
              <a:extLst>
                <a:ext uri="{FF2B5EF4-FFF2-40B4-BE49-F238E27FC236}">
                  <a16:creationId xmlns:a16="http://schemas.microsoft.com/office/drawing/2014/main" id="{373F2649-8DA3-441F-9BDD-77A942FA3DBE}"/>
                </a:ext>
              </a:extLst>
            </p:cNvPr>
            <p:cNvSpPr/>
            <p:nvPr/>
          </p:nvSpPr>
          <p:spPr>
            <a:xfrm rot="20082236">
              <a:off x="11215766" y="1243239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Freeform: Shape 23" title="triangles">
              <a:extLst>
                <a:ext uri="{FF2B5EF4-FFF2-40B4-BE49-F238E27FC236}">
                  <a16:creationId xmlns:a16="http://schemas.microsoft.com/office/drawing/2014/main" id="{95933F98-3B9B-4270-9281-570AD41C3F19}"/>
                </a:ext>
              </a:extLst>
            </p:cNvPr>
            <p:cNvSpPr/>
            <p:nvPr/>
          </p:nvSpPr>
          <p:spPr>
            <a:xfrm rot="19879732">
              <a:off x="11436537" y="1436545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Freeform: Shape 24" title="triangles">
              <a:extLst>
                <a:ext uri="{FF2B5EF4-FFF2-40B4-BE49-F238E27FC236}">
                  <a16:creationId xmlns:a16="http://schemas.microsoft.com/office/drawing/2014/main" id="{3DAB5C84-F2AD-47FD-ABEC-6D6626D2B7FF}"/>
                </a:ext>
              </a:extLst>
            </p:cNvPr>
            <p:cNvSpPr/>
            <p:nvPr/>
          </p:nvSpPr>
          <p:spPr>
            <a:xfrm rot="328041">
              <a:off x="9862160" y="1513660"/>
              <a:ext cx="579699" cy="606799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  <a:gd name="connsiteX0" fmla="*/ 487806 w 487806"/>
                <a:gd name="connsiteY0" fmla="*/ 171848 h 510610"/>
                <a:gd name="connsiteX1" fmla="*/ 308036 w 487806"/>
                <a:gd name="connsiteY1" fmla="*/ 510610 h 510610"/>
                <a:gd name="connsiteX2" fmla="*/ 0 w 487806"/>
                <a:gd name="connsiteY2" fmla="*/ 0 h 510610"/>
                <a:gd name="connsiteX3" fmla="*/ 487806 w 487806"/>
                <a:gd name="connsiteY3" fmla="*/ 171848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7806" h="510610">
                  <a:moveTo>
                    <a:pt x="487806" y="171848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487806" y="171848"/>
                  </a:lnTo>
                  <a:close/>
                </a:path>
              </a:pathLst>
            </a:cu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Freeform: Shape 25" title="triangles">
              <a:extLst>
                <a:ext uri="{FF2B5EF4-FFF2-40B4-BE49-F238E27FC236}">
                  <a16:creationId xmlns:a16="http://schemas.microsoft.com/office/drawing/2014/main" id="{A4E2ACF8-4066-4DB9-B5D5-E8AA3B152710}"/>
                </a:ext>
              </a:extLst>
            </p:cNvPr>
            <p:cNvSpPr/>
            <p:nvPr/>
          </p:nvSpPr>
          <p:spPr>
            <a:xfrm>
              <a:off x="10639428" y="1814668"/>
              <a:ext cx="316887" cy="233554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Freeform: Shape 26" title="triangles">
              <a:extLst>
                <a:ext uri="{FF2B5EF4-FFF2-40B4-BE49-F238E27FC236}">
                  <a16:creationId xmlns:a16="http://schemas.microsoft.com/office/drawing/2014/main" id="{74FCCA2A-37FF-4031-AF2F-A894DBE6EE0E}"/>
                </a:ext>
              </a:extLst>
            </p:cNvPr>
            <p:cNvSpPr/>
            <p:nvPr/>
          </p:nvSpPr>
          <p:spPr>
            <a:xfrm rot="20761418">
              <a:off x="11280262" y="2096947"/>
              <a:ext cx="162256" cy="119587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Freeform: Shape 27" title="triangles">
              <a:extLst>
                <a:ext uri="{FF2B5EF4-FFF2-40B4-BE49-F238E27FC236}">
                  <a16:creationId xmlns:a16="http://schemas.microsoft.com/office/drawing/2014/main" id="{5C7D7734-820D-40CE-BBBA-6E6D9452D308}"/>
                </a:ext>
              </a:extLst>
            </p:cNvPr>
            <p:cNvSpPr/>
            <p:nvPr/>
          </p:nvSpPr>
          <p:spPr>
            <a:xfrm rot="1160487">
              <a:off x="10059320" y="2226127"/>
              <a:ext cx="316887" cy="233554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Freeform: Shape 28" title="triangles">
              <a:extLst>
                <a:ext uri="{FF2B5EF4-FFF2-40B4-BE49-F238E27FC236}">
                  <a16:creationId xmlns:a16="http://schemas.microsoft.com/office/drawing/2014/main" id="{5BCE508A-E107-4075-9976-73D3ED8272C2}"/>
                </a:ext>
              </a:extLst>
            </p:cNvPr>
            <p:cNvSpPr/>
            <p:nvPr/>
          </p:nvSpPr>
          <p:spPr>
            <a:xfrm rot="803026">
              <a:off x="11353765" y="2627540"/>
              <a:ext cx="162256" cy="119587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986142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taðgengill myndar 7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/>
          <a:srcRect l="2635" t="18628" b="-139"/>
          <a:stretch/>
        </p:blipFill>
        <p:spPr>
          <a:xfrm>
            <a:off x="98609" y="125506"/>
            <a:ext cx="11982555" cy="6618587"/>
          </a:xfrm>
          <a:prstGeom prst="rect">
            <a:avLst/>
          </a:prstGeom>
        </p:spPr>
      </p:pic>
      <p:cxnSp>
        <p:nvCxnSpPr>
          <p:cNvPr id="5" name="Straight Connector 4" descr="Divider line">
            <a:extLst>
              <a:ext uri="{FF2B5EF4-FFF2-40B4-BE49-F238E27FC236}">
                <a16:creationId xmlns:a16="http://schemas.microsoft.com/office/drawing/2014/main" id="{FE07C9EC-5158-440C-995A-EAC50D3E05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7777113" y="2412127"/>
            <a:ext cx="0" cy="11001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Graphic 12" descr="Person icon">
            <a:extLst>
              <a:ext uri="{FF2B5EF4-FFF2-40B4-BE49-F238E27FC236}">
                <a16:creationId xmlns:a16="http://schemas.microsoft.com/office/drawing/2014/main" id="{708AF784-88DE-4E89-A28B-BECD54FC11C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7284624" y="3886690"/>
            <a:ext cx="164463" cy="164463"/>
          </a:xfrm>
          <a:prstGeom prst="rect">
            <a:avLst/>
          </a:prstGeom>
        </p:spPr>
      </p:pic>
      <p:pic>
        <p:nvPicPr>
          <p:cNvPr id="15" name="Graphic 14" descr="Phone icon">
            <a:extLst>
              <a:ext uri="{FF2B5EF4-FFF2-40B4-BE49-F238E27FC236}">
                <a16:creationId xmlns:a16="http://schemas.microsoft.com/office/drawing/2014/main" id="{E276E47B-4C08-4FEC-AAE8-3DCCBA7EE72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7284624" y="4196776"/>
            <a:ext cx="164463" cy="164463"/>
          </a:xfrm>
          <a:prstGeom prst="rect">
            <a:avLst/>
          </a:prstGeom>
        </p:spPr>
      </p:pic>
      <p:pic>
        <p:nvPicPr>
          <p:cNvPr id="14" name="Graphic 13" descr="Email icon">
            <a:extLst>
              <a:ext uri="{FF2B5EF4-FFF2-40B4-BE49-F238E27FC236}">
                <a16:creationId xmlns:a16="http://schemas.microsoft.com/office/drawing/2014/main" id="{4F2D4997-93AD-4A62-8488-4572923DB817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7284624" y="4530964"/>
            <a:ext cx="164463" cy="164463"/>
          </a:xfrm>
          <a:prstGeom prst="rect">
            <a:avLst/>
          </a:prstGeom>
        </p:spPr>
      </p:pic>
      <p:pic>
        <p:nvPicPr>
          <p:cNvPr id="30" name="Graphic 29" descr="World web icon">
            <a:extLst>
              <a:ext uri="{FF2B5EF4-FFF2-40B4-BE49-F238E27FC236}">
                <a16:creationId xmlns:a16="http://schemas.microsoft.com/office/drawing/2014/main" id="{07973E30-0C12-8442-90B5-47D1C45545A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7278999" y="4843614"/>
            <a:ext cx="170088" cy="170088"/>
          </a:xfrm>
          <a:prstGeom prst="rect">
            <a:avLst/>
          </a:prstGeom>
        </p:spPr>
      </p:pic>
      <p:sp>
        <p:nvSpPr>
          <p:cNvPr id="12" name="Staðgengill myndar 11"/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16" name="Titill 15"/>
          <p:cNvSpPr>
            <a:spLocks noGrp="1"/>
          </p:cNvSpPr>
          <p:nvPr>
            <p:ph type="ctrTitle"/>
          </p:nvPr>
        </p:nvSpPr>
        <p:spPr>
          <a:xfrm>
            <a:off x="5818095" y="2237328"/>
            <a:ext cx="6263070" cy="1449788"/>
          </a:xfrm>
          <a:solidFill>
            <a:schemeClr val="tx2">
              <a:lumMod val="60000"/>
              <a:lumOff val="40000"/>
              <a:alpha val="80000"/>
            </a:schemeClr>
          </a:solidFill>
        </p:spPr>
        <p:txBody>
          <a:bodyPr/>
          <a:lstStyle/>
          <a:p>
            <a:r>
              <a:rPr lang="is-IS" dirty="0" smtClean="0"/>
              <a:t>Takk fyrir</a:t>
            </a:r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22014296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þema">
  <a:themeElements>
    <a:clrScheme name="Great Pitch Decks - Environment">
      <a:dk1>
        <a:sysClr val="windowText" lastClr="000000"/>
      </a:dk1>
      <a:lt1>
        <a:sysClr val="window" lastClr="FFFFFF"/>
      </a:lt1>
      <a:dk2>
        <a:srgbClr val="375C1E"/>
      </a:dk2>
      <a:lt2>
        <a:srgbClr val="E2DFCC"/>
      </a:lt2>
      <a:accent1>
        <a:srgbClr val="9ACB39"/>
      </a:accent1>
      <a:accent2>
        <a:srgbClr val="64C24A"/>
      </a:accent2>
      <a:accent3>
        <a:srgbClr val="297D53"/>
      </a:accent3>
      <a:accent4>
        <a:srgbClr val="FECF3F"/>
      </a:accent4>
      <a:accent5>
        <a:srgbClr val="F99D40"/>
      </a:accent5>
      <a:accent6>
        <a:srgbClr val="715C21"/>
      </a:accent6>
      <a:hlink>
        <a:srgbClr val="63A537"/>
      </a:hlink>
      <a:folHlink>
        <a:srgbClr val="63A537"/>
      </a:folHlink>
    </a:clrScheme>
    <a:fontScheme name="Custom 143">
      <a:majorFont>
        <a:latin typeface="Rockwell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95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 algn="l"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TF16411175_Green pitch deck_AAS_v4" id="{7774237F-020F-43A5-B912-064E6C199417}" vid="{D87B7C14-9379-4774-A3D4-9FA5066AD9E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Green pitch deck</Template>
  <TotalTime>0</TotalTime>
  <Words>143</Words>
  <Application>Microsoft Office PowerPoint</Application>
  <PresentationFormat>Víðskjár</PresentationFormat>
  <Paragraphs>41</Paragraphs>
  <Slides>7</Slides>
  <Notes>7</Notes>
  <HiddenSlides>0</HiddenSlides>
  <MMClips>0</MMClips>
  <ScaleCrop>false</ScaleCrop>
  <HeadingPairs>
    <vt:vector size="6" baseType="variant">
      <vt:variant>
        <vt:lpstr>Notaðar leturgerðir</vt:lpstr>
      </vt:variant>
      <vt:variant>
        <vt:i4>5</vt:i4>
      </vt:variant>
      <vt:variant>
        <vt:lpstr>Þema</vt:lpstr>
      </vt:variant>
      <vt:variant>
        <vt:i4>1</vt:i4>
      </vt:variant>
      <vt:variant>
        <vt:lpstr>Skyggnutitlar</vt:lpstr>
      </vt:variant>
      <vt:variant>
        <vt:i4>7</vt:i4>
      </vt:variant>
    </vt:vector>
  </HeadingPairs>
  <TitlesOfParts>
    <vt:vector size="13" baseType="lpstr">
      <vt:lpstr>Arial</vt:lpstr>
      <vt:lpstr>Calibri</vt:lpstr>
      <vt:lpstr>Calibri Light</vt:lpstr>
      <vt:lpstr>Rockwell</vt:lpstr>
      <vt:lpstr>Times New Roman</vt:lpstr>
      <vt:lpstr>Office þema</vt:lpstr>
      <vt:lpstr>   HLÍÐARENDI   </vt:lpstr>
      <vt:lpstr>PowerPoint-kynning</vt:lpstr>
      <vt:lpstr>PowerPoint-kynning</vt:lpstr>
      <vt:lpstr>PowerPoint-kynning</vt:lpstr>
      <vt:lpstr>Hlíðarendasvæðið</vt:lpstr>
      <vt:lpstr>Hlíðarendasvæðið</vt:lpstr>
      <vt:lpstr>Takk fyrir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2020-01-30T09:41:38Z</dcterms:created>
  <dcterms:modified xsi:type="dcterms:W3CDTF">2020-03-23T11:09:11Z</dcterms:modified>
</cp:coreProperties>
</file>