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91" r:id="rId3"/>
    <p:sldId id="283" r:id="rId4"/>
    <p:sldId id="279" r:id="rId5"/>
    <p:sldId id="272" r:id="rId6"/>
    <p:sldId id="281" r:id="rId7"/>
    <p:sldId id="292" r:id="rId8"/>
    <p:sldId id="273" r:id="rId9"/>
    <p:sldId id="284" r:id="rId1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ísli Örn Bjarnhéðinsson" initials="GÖB" lastIdx="1" clrIdx="0">
    <p:extLst>
      <p:ext uri="{19B8F6BF-5375-455C-9EA6-DF929625EA0E}">
        <p15:presenceInfo xmlns:p15="http://schemas.microsoft.com/office/powerpoint/2012/main" userId="Gísli Örn Bjarnhéðinsson" providerId="None"/>
      </p:ext>
    </p:extLst>
  </p:cmAuthor>
  <p:cmAuthor id="2" name="Gísli Örn Bjarnhéðinsson" initials="GÖB [2]" lastIdx="2" clrIdx="1">
    <p:extLst>
      <p:ext uri="{19B8F6BF-5375-455C-9EA6-DF929625EA0E}">
        <p15:presenceInfo xmlns:p15="http://schemas.microsoft.com/office/powerpoint/2012/main" userId="20abfd2377b581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3"/>
    <p:restoredTop sz="94632"/>
  </p:normalViewPr>
  <p:slideViewPr>
    <p:cSldViewPr snapToGrid="0" snapToObjects="1">
      <p:cViewPr varScale="1">
        <p:scale>
          <a:sx n="154" d="100"/>
          <a:sy n="154" d="100"/>
        </p:scale>
        <p:origin x="3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ísli Örn Bjarnhéðinsson" userId="20abfd2377b5818a" providerId="LiveId" clId="{ACF7B2B0-75E1-486D-AA63-8B25B2FFF740}"/>
    <pc:docChg chg="undo redo custSel addSld delSld modSld sldOrd">
      <pc:chgData name="Gísli Örn Bjarnhéðinsson" userId="20abfd2377b5818a" providerId="LiveId" clId="{ACF7B2B0-75E1-486D-AA63-8B25B2FFF740}" dt="2018-11-01T17:37:43.262" v="3322" actId="6549"/>
      <pc:docMkLst>
        <pc:docMk/>
      </pc:docMkLst>
      <pc:sldChg chg="modSp">
        <pc:chgData name="Gísli Örn Bjarnhéðinsson" userId="20abfd2377b5818a" providerId="LiveId" clId="{ACF7B2B0-75E1-486D-AA63-8B25B2FFF740}" dt="2018-11-01T08:44:19.013" v="0" actId="6549"/>
        <pc:sldMkLst>
          <pc:docMk/>
          <pc:sldMk cId="753150340" sldId="257"/>
        </pc:sldMkLst>
        <pc:spChg chg="mod">
          <ac:chgData name="Gísli Örn Bjarnhéðinsson" userId="20abfd2377b5818a" providerId="LiveId" clId="{ACF7B2B0-75E1-486D-AA63-8B25B2FFF740}" dt="2018-11-01T08:44:19.013" v="0" actId="6549"/>
          <ac:spMkLst>
            <pc:docMk/>
            <pc:sldMk cId="753150340" sldId="257"/>
            <ac:spMk id="4" creationId="{00000000-0000-0000-0000-000000000000}"/>
          </ac:spMkLst>
        </pc:spChg>
      </pc:sldChg>
      <pc:sldChg chg="addSp delSp modSp del">
        <pc:chgData name="Gísli Örn Bjarnhéðinsson" userId="20abfd2377b5818a" providerId="LiveId" clId="{ACF7B2B0-75E1-486D-AA63-8B25B2FFF740}" dt="2018-11-01T16:28:34.110" v="2687" actId="2696"/>
        <pc:sldMkLst>
          <pc:docMk/>
          <pc:sldMk cId="903597001" sldId="260"/>
        </pc:sldMkLst>
        <pc:spChg chg="mod">
          <ac:chgData name="Gísli Örn Bjarnhéðinsson" userId="20abfd2377b5818a" providerId="LiveId" clId="{ACF7B2B0-75E1-486D-AA63-8B25B2FFF740}" dt="2018-11-01T16:15:44.152" v="2641" actId="1076"/>
          <ac:spMkLst>
            <pc:docMk/>
            <pc:sldMk cId="903597001" sldId="260"/>
            <ac:spMk id="8" creationId="{00000000-0000-0000-0000-000000000000}"/>
          </ac:spMkLst>
        </pc:spChg>
        <pc:spChg chg="del mod">
          <ac:chgData name="Gísli Örn Bjarnhéðinsson" userId="20abfd2377b5818a" providerId="LiveId" clId="{ACF7B2B0-75E1-486D-AA63-8B25B2FFF740}" dt="2018-11-01T15:55:41.042" v="2601" actId="478"/>
          <ac:spMkLst>
            <pc:docMk/>
            <pc:sldMk cId="903597001" sldId="260"/>
            <ac:spMk id="9" creationId="{2CB74B25-BE4B-48B4-B2E0-A18DFFC07D0B}"/>
          </ac:spMkLst>
        </pc:spChg>
        <pc:picChg chg="add del mod">
          <ac:chgData name="Gísli Örn Bjarnhéðinsson" userId="20abfd2377b5818a" providerId="LiveId" clId="{ACF7B2B0-75E1-486D-AA63-8B25B2FFF740}" dt="2018-11-01T16:17:28.868" v="2656"/>
          <ac:picMkLst>
            <pc:docMk/>
            <pc:sldMk cId="903597001" sldId="260"/>
            <ac:picMk id="2" creationId="{4DBC6842-1FC0-4B48-AC70-66CEEDD20FFA}"/>
          </ac:picMkLst>
        </pc:picChg>
        <pc:picChg chg="add del mod">
          <ac:chgData name="Gísli Örn Bjarnhéðinsson" userId="20abfd2377b5818a" providerId="LiveId" clId="{ACF7B2B0-75E1-486D-AA63-8B25B2FFF740}" dt="2018-11-01T16:17:53.116" v="2659"/>
          <ac:picMkLst>
            <pc:docMk/>
            <pc:sldMk cId="903597001" sldId="260"/>
            <ac:picMk id="3" creationId="{E249DE61-0191-40C2-A734-87EAD134923D}"/>
          </ac:picMkLst>
        </pc:picChg>
        <pc:picChg chg="del">
          <ac:chgData name="Gísli Örn Bjarnhéðinsson" userId="20abfd2377b5818a" providerId="LiveId" clId="{ACF7B2B0-75E1-486D-AA63-8B25B2FFF740}" dt="2018-11-01T15:55:38.673" v="2599" actId="478"/>
          <ac:picMkLst>
            <pc:docMk/>
            <pc:sldMk cId="903597001" sldId="260"/>
            <ac:picMk id="5" creationId="{54221A79-E803-4997-A612-F0B573F07D42}"/>
          </ac:picMkLst>
        </pc:picChg>
      </pc:sldChg>
      <pc:sldChg chg="ord">
        <pc:chgData name="Gísli Örn Bjarnhéðinsson" userId="20abfd2377b5818a" providerId="LiveId" clId="{ACF7B2B0-75E1-486D-AA63-8B25B2FFF740}" dt="2018-11-01T16:35:27.861" v="2752"/>
        <pc:sldMkLst>
          <pc:docMk/>
          <pc:sldMk cId="289976175" sldId="272"/>
        </pc:sldMkLst>
      </pc:sldChg>
      <pc:sldChg chg="addSp modSp ord modAnim">
        <pc:chgData name="Gísli Örn Bjarnhéðinsson" userId="20abfd2377b5818a" providerId="LiveId" clId="{ACF7B2B0-75E1-486D-AA63-8B25B2FFF740}" dt="2018-11-01T16:35:10.690" v="2751" actId="6549"/>
        <pc:sldMkLst>
          <pc:docMk/>
          <pc:sldMk cId="3023662095" sldId="279"/>
        </pc:sldMkLst>
        <pc:spChg chg="mod">
          <ac:chgData name="Gísli Örn Bjarnhéðinsson" userId="20abfd2377b5818a" providerId="LiveId" clId="{ACF7B2B0-75E1-486D-AA63-8B25B2FFF740}" dt="2018-11-01T16:35:10.690" v="2751" actId="6549"/>
          <ac:spMkLst>
            <pc:docMk/>
            <pc:sldMk cId="3023662095" sldId="279"/>
            <ac:spMk id="3" creationId="{0580D7B9-D0B8-4D23-B79F-7DC675BFAA7A}"/>
          </ac:spMkLst>
        </pc:spChg>
        <pc:picChg chg="add mod">
          <ac:chgData name="Gísli Örn Bjarnhéðinsson" userId="20abfd2377b5818a" providerId="LiveId" clId="{ACF7B2B0-75E1-486D-AA63-8B25B2FFF740}" dt="2018-11-01T16:15:01.809" v="2637" actId="1076"/>
          <ac:picMkLst>
            <pc:docMk/>
            <pc:sldMk cId="3023662095" sldId="279"/>
            <ac:picMk id="7" creationId="{22EFDFE3-8F47-4DB0-A7F7-FBFDA05A4838}"/>
          </ac:picMkLst>
        </pc:picChg>
      </pc:sldChg>
      <pc:sldChg chg="addSp delSp modSp ord addAnim delAnim modAnim">
        <pc:chgData name="Gísli Örn Bjarnhéðinsson" userId="20abfd2377b5818a" providerId="LiveId" clId="{ACF7B2B0-75E1-486D-AA63-8B25B2FFF740}" dt="2018-11-01T17:32:05.723" v="3269" actId="1076"/>
        <pc:sldMkLst>
          <pc:docMk/>
          <pc:sldMk cId="886098997" sldId="281"/>
        </pc:sldMkLst>
        <pc:spChg chg="mod">
          <ac:chgData name="Gísli Örn Bjarnhéðinsson" userId="20abfd2377b5818a" providerId="LiveId" clId="{ACF7B2B0-75E1-486D-AA63-8B25B2FFF740}" dt="2018-11-01T17:32:05.723" v="3269" actId="1076"/>
          <ac:spMkLst>
            <pc:docMk/>
            <pc:sldMk cId="886098997" sldId="281"/>
            <ac:spMk id="7" creationId="{F5CF7B78-4AA9-4B35-9235-6AAF7F8820F0}"/>
          </ac:spMkLst>
        </pc:spChg>
        <pc:spChg chg="mod">
          <ac:chgData name="Gísli Örn Bjarnhéðinsson" userId="20abfd2377b5818a" providerId="LiveId" clId="{ACF7B2B0-75E1-486D-AA63-8B25B2FFF740}" dt="2018-11-01T17:32:01.226" v="3268" actId="1076"/>
          <ac:spMkLst>
            <pc:docMk/>
            <pc:sldMk cId="886098997" sldId="281"/>
            <ac:spMk id="8" creationId="{9E190DA5-F0FC-46B2-B576-E80AB6484DB6}"/>
          </ac:spMkLst>
        </pc:spChg>
        <pc:spChg chg="mod">
          <ac:chgData name="Gísli Örn Bjarnhéðinsson" userId="20abfd2377b5818a" providerId="LiveId" clId="{ACF7B2B0-75E1-486D-AA63-8B25B2FFF740}" dt="2018-11-01T17:27:29.498" v="3226" actId="1076"/>
          <ac:spMkLst>
            <pc:docMk/>
            <pc:sldMk cId="886098997" sldId="281"/>
            <ac:spMk id="9" creationId="{6A5204CD-EC20-4942-AF6F-2A08C7B32F92}"/>
          </ac:spMkLst>
        </pc:spChg>
        <pc:spChg chg="mod">
          <ac:chgData name="Gísli Örn Bjarnhéðinsson" userId="20abfd2377b5818a" providerId="LiveId" clId="{ACF7B2B0-75E1-486D-AA63-8B25B2FFF740}" dt="2018-11-01T17:27:27.970" v="3225" actId="1076"/>
          <ac:spMkLst>
            <pc:docMk/>
            <pc:sldMk cId="886098997" sldId="281"/>
            <ac:spMk id="10" creationId="{1F94A651-8314-41CE-BF27-D3A966F71EE3}"/>
          </ac:spMkLst>
        </pc:spChg>
        <pc:spChg chg="add del mod">
          <ac:chgData name="Gísli Örn Bjarnhéðinsson" userId="20abfd2377b5818a" providerId="LiveId" clId="{ACF7B2B0-75E1-486D-AA63-8B25B2FFF740}" dt="2018-11-01T17:27:14.434" v="3224" actId="478"/>
          <ac:spMkLst>
            <pc:docMk/>
            <pc:sldMk cId="886098997" sldId="281"/>
            <ac:spMk id="11" creationId="{4CC2038B-DB61-4E31-9874-6DE8B9FAF498}"/>
          </ac:spMkLst>
        </pc:spChg>
      </pc:sldChg>
      <pc:sldChg chg="modSp del ord">
        <pc:chgData name="Gísli Örn Bjarnhéðinsson" userId="20abfd2377b5818a" providerId="LiveId" clId="{ACF7B2B0-75E1-486D-AA63-8B25B2FFF740}" dt="2018-11-01T17:06:54.846" v="3223" actId="2696"/>
        <pc:sldMkLst>
          <pc:docMk/>
          <pc:sldMk cId="1412228948" sldId="282"/>
        </pc:sldMkLst>
        <pc:spChg chg="mod">
          <ac:chgData name="Gísli Örn Bjarnhéðinsson" userId="20abfd2377b5818a" providerId="LiveId" clId="{ACF7B2B0-75E1-486D-AA63-8B25B2FFF740}" dt="2018-11-01T13:22:43.268" v="2415" actId="1076"/>
          <ac:spMkLst>
            <pc:docMk/>
            <pc:sldMk cId="1412228948" sldId="282"/>
            <ac:spMk id="17" creationId="{F01346AC-4F9C-403A-BD2A-FA2CB626BE51}"/>
          </ac:spMkLst>
        </pc:spChg>
        <pc:spChg chg="mod">
          <ac:chgData name="Gísli Örn Bjarnhéðinsson" userId="20abfd2377b5818a" providerId="LiveId" clId="{ACF7B2B0-75E1-486D-AA63-8B25B2FFF740}" dt="2018-11-01T13:22:26.593" v="2414" actId="404"/>
          <ac:spMkLst>
            <pc:docMk/>
            <pc:sldMk cId="1412228948" sldId="282"/>
            <ac:spMk id="19" creationId="{76B7090F-1382-4107-8214-F5C30D57D5BC}"/>
          </ac:spMkLst>
        </pc:spChg>
        <pc:spChg chg="mod">
          <ac:chgData name="Gísli Örn Bjarnhéðinsson" userId="20abfd2377b5818a" providerId="LiveId" clId="{ACF7B2B0-75E1-486D-AA63-8B25B2FFF740}" dt="2018-11-01T15:49:36.420" v="2566" actId="1076"/>
          <ac:spMkLst>
            <pc:docMk/>
            <pc:sldMk cId="1412228948" sldId="282"/>
            <ac:spMk id="27" creationId="{83150D95-0B47-450E-BAFF-93877994A6CE}"/>
          </ac:spMkLst>
        </pc:spChg>
        <pc:spChg chg="mod">
          <ac:chgData name="Gísli Örn Bjarnhéðinsson" userId="20abfd2377b5818a" providerId="LiveId" clId="{ACF7B2B0-75E1-486D-AA63-8B25B2FFF740}" dt="2018-11-01T15:49:50.114" v="2569" actId="1076"/>
          <ac:spMkLst>
            <pc:docMk/>
            <pc:sldMk cId="1412228948" sldId="282"/>
            <ac:spMk id="35" creationId="{7E5632AA-9A23-48EF-BD66-35A8F6426CF8}"/>
          </ac:spMkLst>
        </pc:spChg>
        <pc:spChg chg="mod">
          <ac:chgData name="Gísli Örn Bjarnhéðinsson" userId="20abfd2377b5818a" providerId="LiveId" clId="{ACF7B2B0-75E1-486D-AA63-8B25B2FFF740}" dt="2018-11-01T15:49:32.395" v="2563" actId="1076"/>
          <ac:spMkLst>
            <pc:docMk/>
            <pc:sldMk cId="1412228948" sldId="282"/>
            <ac:spMk id="37" creationId="{F70D7ECD-CFFA-45EC-BC86-EC8900B65AD6}"/>
          </ac:spMkLst>
        </pc:spChg>
        <pc:spChg chg="mod">
          <ac:chgData name="Gísli Örn Bjarnhéðinsson" userId="20abfd2377b5818a" providerId="LiveId" clId="{ACF7B2B0-75E1-486D-AA63-8B25B2FFF740}" dt="2018-11-01T15:49:32.164" v="2562" actId="14100"/>
          <ac:spMkLst>
            <pc:docMk/>
            <pc:sldMk cId="1412228948" sldId="282"/>
            <ac:spMk id="38" creationId="{F86AF6DF-F60A-43CA-ABA3-497FD43AD7CE}"/>
          </ac:spMkLst>
        </pc:spChg>
        <pc:picChg chg="mod">
          <ac:chgData name="Gísli Örn Bjarnhéðinsson" userId="20abfd2377b5818a" providerId="LiveId" clId="{ACF7B2B0-75E1-486D-AA63-8B25B2FFF740}" dt="2018-11-01T15:49:37.192" v="2567" actId="1076"/>
          <ac:picMkLst>
            <pc:docMk/>
            <pc:sldMk cId="1412228948" sldId="282"/>
            <ac:picMk id="39" creationId="{FDE6CD08-7710-49D0-80D4-466AE9D59B70}"/>
          </ac:picMkLst>
        </pc:picChg>
      </pc:sldChg>
      <pc:sldChg chg="addSp delSp modSp ord modAnim">
        <pc:chgData name="Gísli Örn Bjarnhéðinsson" userId="20abfd2377b5818a" providerId="LiveId" clId="{ACF7B2B0-75E1-486D-AA63-8B25B2FFF740}" dt="2018-11-01T17:31:16.422" v="3264" actId="1036"/>
        <pc:sldMkLst>
          <pc:docMk/>
          <pc:sldMk cId="1595643453" sldId="283"/>
        </pc:sldMkLst>
        <pc:spChg chg="mod">
          <ac:chgData name="Gísli Örn Bjarnhéðinsson" userId="20abfd2377b5818a" providerId="LiveId" clId="{ACF7B2B0-75E1-486D-AA63-8B25B2FFF740}" dt="2018-11-01T17:30:30.602" v="3229" actId="1076"/>
          <ac:spMkLst>
            <pc:docMk/>
            <pc:sldMk cId="1595643453" sldId="283"/>
            <ac:spMk id="3" creationId="{0580D7B9-D0B8-4D23-B79F-7DC675BFAA7A}"/>
          </ac:spMkLst>
        </pc:spChg>
        <pc:picChg chg="add mod modCrop">
          <ac:chgData name="Gísli Örn Bjarnhéðinsson" userId="20abfd2377b5818a" providerId="LiveId" clId="{ACF7B2B0-75E1-486D-AA63-8B25B2FFF740}" dt="2018-11-01T16:19:20.944" v="2684" actId="1076"/>
          <ac:picMkLst>
            <pc:docMk/>
            <pc:sldMk cId="1595643453" sldId="283"/>
            <ac:picMk id="2" creationId="{59DCE9D9-0218-4DAE-B046-2C395A1A560F}"/>
          </ac:picMkLst>
        </pc:picChg>
        <pc:picChg chg="mod">
          <ac:chgData name="Gísli Örn Bjarnhéðinsson" userId="20abfd2377b5818a" providerId="LiveId" clId="{ACF7B2B0-75E1-486D-AA63-8B25B2FFF740}" dt="2018-11-01T15:28:25.114" v="2548" actId="1035"/>
          <ac:picMkLst>
            <pc:docMk/>
            <pc:sldMk cId="1595643453" sldId="283"/>
            <ac:picMk id="4" creationId="{998D66C9-269B-47CE-891F-DCCA01C3364A}"/>
          </ac:picMkLst>
        </pc:picChg>
        <pc:picChg chg="mod">
          <ac:chgData name="Gísli Örn Bjarnhéðinsson" userId="20abfd2377b5818a" providerId="LiveId" clId="{ACF7B2B0-75E1-486D-AA63-8B25B2FFF740}" dt="2018-11-01T17:31:11.828" v="3256" actId="1038"/>
          <ac:picMkLst>
            <pc:docMk/>
            <pc:sldMk cId="1595643453" sldId="283"/>
            <ac:picMk id="5" creationId="{E6366B32-01B3-4351-AF1B-42922543796E}"/>
          </ac:picMkLst>
        </pc:picChg>
        <pc:picChg chg="mod">
          <ac:chgData name="Gísli Örn Bjarnhéðinsson" userId="20abfd2377b5818a" providerId="LiveId" clId="{ACF7B2B0-75E1-486D-AA63-8B25B2FFF740}" dt="2018-11-01T15:28:25.114" v="2548" actId="1035"/>
          <ac:picMkLst>
            <pc:docMk/>
            <pc:sldMk cId="1595643453" sldId="283"/>
            <ac:picMk id="6" creationId="{24ED2FF2-65B0-46D7-A01A-21462836E9EC}"/>
          </ac:picMkLst>
        </pc:picChg>
        <pc:picChg chg="mod">
          <ac:chgData name="Gísli Örn Bjarnhéðinsson" userId="20abfd2377b5818a" providerId="LiveId" clId="{ACF7B2B0-75E1-486D-AA63-8B25B2FFF740}" dt="2018-11-01T15:28:25.114" v="2548" actId="1035"/>
          <ac:picMkLst>
            <pc:docMk/>
            <pc:sldMk cId="1595643453" sldId="283"/>
            <ac:picMk id="7" creationId="{7EB9D091-2386-4546-A52A-0CF1CAC36B8F}"/>
          </ac:picMkLst>
        </pc:picChg>
        <pc:picChg chg="del mod">
          <ac:chgData name="Gísli Örn Bjarnhéðinsson" userId="20abfd2377b5818a" providerId="LiveId" clId="{ACF7B2B0-75E1-486D-AA63-8B25B2FFF740}" dt="2018-11-01T15:28:38.485" v="2551" actId="478"/>
          <ac:picMkLst>
            <pc:docMk/>
            <pc:sldMk cId="1595643453" sldId="283"/>
            <ac:picMk id="8" creationId="{8422646B-9D0F-4673-BD08-B994238B5961}"/>
          </ac:picMkLst>
        </pc:picChg>
        <pc:picChg chg="mod">
          <ac:chgData name="Gísli Örn Bjarnhéðinsson" userId="20abfd2377b5818a" providerId="LiveId" clId="{ACF7B2B0-75E1-486D-AA63-8B25B2FFF740}" dt="2018-11-01T17:31:16.422" v="3264" actId="1036"/>
          <ac:picMkLst>
            <pc:docMk/>
            <pc:sldMk cId="1595643453" sldId="283"/>
            <ac:picMk id="9" creationId="{8DEB323C-A987-4BBA-AC11-B37462F8018C}"/>
          </ac:picMkLst>
        </pc:picChg>
        <pc:picChg chg="add del mod">
          <ac:chgData name="Gísli Örn Bjarnhéðinsson" userId="20abfd2377b5818a" providerId="LiveId" clId="{ACF7B2B0-75E1-486D-AA63-8B25B2FFF740}" dt="2018-11-01T16:17:20.362" v="2654"/>
          <ac:picMkLst>
            <pc:docMk/>
            <pc:sldMk cId="1595643453" sldId="283"/>
            <ac:picMk id="10" creationId="{2E835041-01AB-4A69-A324-84CAF95C8E3D}"/>
          </ac:picMkLst>
        </pc:picChg>
        <pc:picChg chg="add mod ord">
          <ac:chgData name="Gísli Örn Bjarnhéðinsson" userId="20abfd2377b5818a" providerId="LiveId" clId="{ACF7B2B0-75E1-486D-AA63-8B25B2FFF740}" dt="2018-11-01T16:19:14.513" v="2683" actId="1076"/>
          <ac:picMkLst>
            <pc:docMk/>
            <pc:sldMk cId="1595643453" sldId="283"/>
            <ac:picMk id="11" creationId="{B5E55E35-214C-4D2D-A915-6CDA9D2FCCCD}"/>
          </ac:picMkLst>
        </pc:picChg>
        <pc:picChg chg="add mod">
          <ac:chgData name="Gísli Örn Bjarnhéðinsson" userId="20abfd2377b5818a" providerId="LiveId" clId="{ACF7B2B0-75E1-486D-AA63-8B25B2FFF740}" dt="2018-11-01T16:19:28.536" v="2686" actId="1076"/>
          <ac:picMkLst>
            <pc:docMk/>
            <pc:sldMk cId="1595643453" sldId="283"/>
            <ac:picMk id="12" creationId="{0BDFD999-2A34-4DBB-B1E3-B52CF068C6F4}"/>
          </ac:picMkLst>
        </pc:picChg>
      </pc:sldChg>
      <pc:sldChg chg="ord">
        <pc:chgData name="Gísli Örn Bjarnhéðinsson" userId="20abfd2377b5818a" providerId="LiveId" clId="{ACF7B2B0-75E1-486D-AA63-8B25B2FFF740}" dt="2018-11-01T16:53:47.275" v="3204"/>
        <pc:sldMkLst>
          <pc:docMk/>
          <pc:sldMk cId="2017525081" sldId="284"/>
        </pc:sldMkLst>
      </pc:sldChg>
      <pc:sldChg chg="del">
        <pc:chgData name="Gísli Örn Bjarnhéðinsson" userId="20abfd2377b5818a" providerId="LiveId" clId="{ACF7B2B0-75E1-486D-AA63-8B25B2FFF740}" dt="2018-11-01T15:09:13.531" v="2418" actId="2696"/>
        <pc:sldMkLst>
          <pc:docMk/>
          <pc:sldMk cId="2413869319" sldId="285"/>
        </pc:sldMkLst>
      </pc:sldChg>
      <pc:sldChg chg="modSp del">
        <pc:chgData name="Gísli Örn Bjarnhéðinsson" userId="20abfd2377b5818a" providerId="LiveId" clId="{ACF7B2B0-75E1-486D-AA63-8B25B2FFF740}" dt="2018-11-01T12:02:58.222" v="2272" actId="2696"/>
        <pc:sldMkLst>
          <pc:docMk/>
          <pc:sldMk cId="2892996551" sldId="286"/>
        </pc:sldMkLst>
        <pc:spChg chg="mod">
          <ac:chgData name="Gísli Örn Bjarnhéðinsson" userId="20abfd2377b5818a" providerId="LiveId" clId="{ACF7B2B0-75E1-486D-AA63-8B25B2FFF740}" dt="2018-11-01T10:05:46.335" v="660" actId="20577"/>
          <ac:spMkLst>
            <pc:docMk/>
            <pc:sldMk cId="2892996551" sldId="286"/>
            <ac:spMk id="8" creationId="{85EA7571-FF60-4C30-B1E7-10BAF60B65C6}"/>
          </ac:spMkLst>
        </pc:spChg>
        <pc:picChg chg="mod">
          <ac:chgData name="Gísli Örn Bjarnhéðinsson" userId="20abfd2377b5818a" providerId="LiveId" clId="{ACF7B2B0-75E1-486D-AA63-8B25B2FFF740}" dt="2018-11-01T10:05:14.138" v="617" actId="1076"/>
          <ac:picMkLst>
            <pc:docMk/>
            <pc:sldMk cId="2892996551" sldId="286"/>
            <ac:picMk id="2" creationId="{606DEFED-F1DF-44CE-9D9A-BF4ABB5F0B20}"/>
          </ac:picMkLst>
        </pc:picChg>
      </pc:sldChg>
      <pc:sldChg chg="add del ord">
        <pc:chgData name="Gísli Örn Bjarnhéðinsson" userId="20abfd2377b5818a" providerId="LiveId" clId="{ACF7B2B0-75E1-486D-AA63-8B25B2FFF740}" dt="2018-11-01T15:53:42.532" v="2572" actId="2696"/>
        <pc:sldMkLst>
          <pc:docMk/>
          <pc:sldMk cId="346485638" sldId="287"/>
        </pc:sldMkLst>
      </pc:sldChg>
      <pc:sldChg chg="del">
        <pc:chgData name="Gísli Örn Bjarnhéðinsson" userId="20abfd2377b5818a" providerId="LiveId" clId="{ACF7B2B0-75E1-486D-AA63-8B25B2FFF740}" dt="2018-11-01T15:09:12.023" v="2417" actId="2696"/>
        <pc:sldMkLst>
          <pc:docMk/>
          <pc:sldMk cId="3634595899" sldId="288"/>
        </pc:sldMkLst>
      </pc:sldChg>
      <pc:sldChg chg="del">
        <pc:chgData name="Gísli Örn Bjarnhéðinsson" userId="20abfd2377b5818a" providerId="LiveId" clId="{ACF7B2B0-75E1-486D-AA63-8B25B2FFF740}" dt="2018-11-01T15:09:14.819" v="2419" actId="2696"/>
        <pc:sldMkLst>
          <pc:docMk/>
          <pc:sldMk cId="2937001574" sldId="289"/>
        </pc:sldMkLst>
      </pc:sldChg>
      <pc:sldChg chg="del">
        <pc:chgData name="Gísli Örn Bjarnhéðinsson" userId="20abfd2377b5818a" providerId="LiveId" clId="{ACF7B2B0-75E1-486D-AA63-8B25B2FFF740}" dt="2018-11-01T15:09:16.484" v="2420" actId="2696"/>
        <pc:sldMkLst>
          <pc:docMk/>
          <pc:sldMk cId="2347360430" sldId="290"/>
        </pc:sldMkLst>
      </pc:sldChg>
      <pc:sldChg chg="addSp delSp modSp add ord modAnim">
        <pc:chgData name="Gísli Örn Bjarnhéðinsson" userId="20abfd2377b5818a" providerId="LiveId" clId="{ACF7B2B0-75E1-486D-AA63-8B25B2FFF740}" dt="2018-11-01T17:37:43.262" v="3322" actId="6549"/>
        <pc:sldMkLst>
          <pc:docMk/>
          <pc:sldMk cId="1107856004" sldId="291"/>
        </pc:sldMkLst>
        <pc:spChg chg="mod">
          <ac:chgData name="Gísli Örn Bjarnhéðinsson" userId="20abfd2377b5818a" providerId="LiveId" clId="{ACF7B2B0-75E1-486D-AA63-8B25B2FFF740}" dt="2018-11-01T16:33:20.900" v="2707" actId="1076"/>
          <ac:spMkLst>
            <pc:docMk/>
            <pc:sldMk cId="1107856004" sldId="291"/>
            <ac:spMk id="2" creationId="{11378CB9-DD65-4F17-AE5E-CE6D0F42EAE5}"/>
          </ac:spMkLst>
        </pc:spChg>
        <pc:spChg chg="mod">
          <ac:chgData name="Gísli Örn Bjarnhéðinsson" userId="20abfd2377b5818a" providerId="LiveId" clId="{ACF7B2B0-75E1-486D-AA63-8B25B2FFF740}" dt="2018-11-01T17:37:43.262" v="3322" actId="6549"/>
          <ac:spMkLst>
            <pc:docMk/>
            <pc:sldMk cId="1107856004" sldId="291"/>
            <ac:spMk id="3" creationId="{6D3F08D1-A121-44F0-888C-29381C93F3C3}"/>
          </ac:spMkLst>
        </pc:spChg>
        <pc:picChg chg="add del mod">
          <ac:chgData name="Gísli Örn Bjarnhéðinsson" userId="20abfd2377b5818a" providerId="LiveId" clId="{ACF7B2B0-75E1-486D-AA63-8B25B2FFF740}" dt="2018-11-01T16:13:36.467" v="2628"/>
          <ac:picMkLst>
            <pc:docMk/>
            <pc:sldMk cId="1107856004" sldId="291"/>
            <ac:picMk id="5" creationId="{EADDAB8E-D2F1-49EA-B5BC-B1CA7068B7F3}"/>
          </ac:picMkLst>
        </pc:picChg>
        <pc:picChg chg="add mod">
          <ac:chgData name="Gísli Örn Bjarnhéðinsson" userId="20abfd2377b5818a" providerId="LiveId" clId="{ACF7B2B0-75E1-486D-AA63-8B25B2FFF740}" dt="2018-11-01T17:35:13.667" v="3312" actId="1076"/>
          <ac:picMkLst>
            <pc:docMk/>
            <pc:sldMk cId="1107856004" sldId="291"/>
            <ac:picMk id="6" creationId="{2F67268B-9414-49BF-93E0-FA0F573C18E4}"/>
          </ac:picMkLst>
        </pc:picChg>
      </pc:sldChg>
      <pc:sldChg chg="add del ord">
        <pc:chgData name="Gísli Örn Bjarnhéðinsson" userId="20abfd2377b5818a" providerId="LiveId" clId="{ACF7B2B0-75E1-486D-AA63-8B25B2FFF740}" dt="2018-11-01T13:21:08.374" v="2384" actId="2696"/>
        <pc:sldMkLst>
          <pc:docMk/>
          <pc:sldMk cId="805270934" sldId="292"/>
        </pc:sldMkLst>
      </pc:sldChg>
      <pc:sldChg chg="addSp delSp modSp add ord">
        <pc:chgData name="Gísli Örn Bjarnhéðinsson" userId="20abfd2377b5818a" providerId="LiveId" clId="{ACF7B2B0-75E1-486D-AA63-8B25B2FFF740}" dt="2018-11-01T17:33:10.746" v="3277" actId="1076"/>
        <pc:sldMkLst>
          <pc:docMk/>
          <pc:sldMk cId="1866276522" sldId="292"/>
        </pc:sldMkLst>
        <pc:spChg chg="mod">
          <ac:chgData name="Gísli Örn Bjarnhéðinsson" userId="20abfd2377b5818a" providerId="LiveId" clId="{ACF7B2B0-75E1-486D-AA63-8B25B2FFF740}" dt="2018-11-01T16:51:32.543" v="3158" actId="113"/>
          <ac:spMkLst>
            <pc:docMk/>
            <pc:sldMk cId="1866276522" sldId="292"/>
            <ac:spMk id="2" creationId="{1148586D-4B49-4514-A98E-8335328B7285}"/>
          </ac:spMkLst>
        </pc:spChg>
        <pc:spChg chg="del">
          <ac:chgData name="Gísli Örn Bjarnhéðinsson" userId="20abfd2377b5818a" providerId="LiveId" clId="{ACF7B2B0-75E1-486D-AA63-8B25B2FFF740}" dt="2018-11-01T16:38:11.733" v="2773" actId="478"/>
          <ac:spMkLst>
            <pc:docMk/>
            <pc:sldMk cId="1866276522" sldId="292"/>
            <ac:spMk id="3" creationId="{4A6DAC3D-A9B7-452C-BB40-A48484EF290F}"/>
          </ac:spMkLst>
        </pc:spChg>
        <pc:spChg chg="add del mod">
          <ac:chgData name="Gísli Örn Bjarnhéðinsson" userId="20abfd2377b5818a" providerId="LiveId" clId="{ACF7B2B0-75E1-486D-AA63-8B25B2FFF740}" dt="2018-11-01T17:05:51.552" v="3220" actId="478"/>
          <ac:spMkLst>
            <pc:docMk/>
            <pc:sldMk cId="1866276522" sldId="292"/>
            <ac:spMk id="8" creationId="{70F78C8E-CEF6-41FE-839F-319084B29B8B}"/>
          </ac:spMkLst>
        </pc:spChg>
        <pc:picChg chg="add mod modCrop">
          <ac:chgData name="Gísli Örn Bjarnhéðinsson" userId="20abfd2377b5818a" providerId="LiveId" clId="{ACF7B2B0-75E1-486D-AA63-8B25B2FFF740}" dt="2018-11-01T17:33:05.532" v="3275" actId="1076"/>
          <ac:picMkLst>
            <pc:docMk/>
            <pc:sldMk cId="1866276522" sldId="292"/>
            <ac:picMk id="4" creationId="{4D54C9EB-1680-4E57-81E0-A338B4F62016}"/>
          </ac:picMkLst>
        </pc:picChg>
        <pc:picChg chg="add del mod">
          <ac:chgData name="Gísli Örn Bjarnhéðinsson" userId="20abfd2377b5818a" providerId="LiveId" clId="{ACF7B2B0-75E1-486D-AA63-8B25B2FFF740}" dt="2018-11-01T16:42:26.663" v="2828" actId="478"/>
          <ac:picMkLst>
            <pc:docMk/>
            <pc:sldMk cId="1866276522" sldId="292"/>
            <ac:picMk id="5" creationId="{EB10B4F7-220C-4238-A345-427F05F85EBD}"/>
          </ac:picMkLst>
        </pc:picChg>
        <pc:picChg chg="add del mod">
          <ac:chgData name="Gísli Örn Bjarnhéðinsson" userId="20abfd2377b5818a" providerId="LiveId" clId="{ACF7B2B0-75E1-486D-AA63-8B25B2FFF740}" dt="2018-11-01T16:45:16.932" v="2836" actId="478"/>
          <ac:picMkLst>
            <pc:docMk/>
            <pc:sldMk cId="1866276522" sldId="292"/>
            <ac:picMk id="6" creationId="{20FCB9E5-E473-4DAA-A677-EF531DC62D37}"/>
          </ac:picMkLst>
        </pc:picChg>
        <pc:picChg chg="add del mod">
          <ac:chgData name="Gísli Örn Bjarnhéðinsson" userId="20abfd2377b5818a" providerId="LiveId" clId="{ACF7B2B0-75E1-486D-AA63-8B25B2FFF740}" dt="2018-11-01T17:04:33.861" v="3205" actId="478"/>
          <ac:picMkLst>
            <pc:docMk/>
            <pc:sldMk cId="1866276522" sldId="292"/>
            <ac:picMk id="7" creationId="{C95FFC29-1933-479F-A40F-9D43E9E7FF78}"/>
          </ac:picMkLst>
        </pc:picChg>
        <pc:picChg chg="add del mod">
          <ac:chgData name="Gísli Örn Bjarnhéðinsson" userId="20abfd2377b5818a" providerId="LiveId" clId="{ACF7B2B0-75E1-486D-AA63-8B25B2FFF740}" dt="2018-11-01T17:32:50.404" v="3270" actId="478"/>
          <ac:picMkLst>
            <pc:docMk/>
            <pc:sldMk cId="1866276522" sldId="292"/>
            <ac:picMk id="9" creationId="{2427E714-10AF-4911-A0A1-E28DE1D49FB7}"/>
          </ac:picMkLst>
        </pc:picChg>
        <pc:picChg chg="add mod">
          <ac:chgData name="Gísli Örn Bjarnhéðinsson" userId="20abfd2377b5818a" providerId="LiveId" clId="{ACF7B2B0-75E1-486D-AA63-8B25B2FFF740}" dt="2018-11-01T17:33:10.746" v="3277" actId="1076"/>
          <ac:picMkLst>
            <pc:docMk/>
            <pc:sldMk cId="1866276522" sldId="292"/>
            <ac:picMk id="10" creationId="{A21AEB05-D034-41B9-89F1-30FC062B47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7C483D4-2CF7-5A4A-8902-2A207119BFEB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755A235-5EA0-2742-845A-F9215385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5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5A235-5EA0-2742-845A-F9215385E2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8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A235-5EA0-2742-845A-F9215385E2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2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A235-5EA0-2742-845A-F9215385E2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5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A235-5EA0-2742-845A-F9215385E2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4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2F63-9F06-904B-ADB3-553DAEC8B8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714-25FF-E146-BBBE-09110683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2F63-9F06-904B-ADB3-553DAEC8B8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714-25FF-E146-BBBE-09110683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2F63-9F06-904B-ADB3-553DAEC8B8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714-25FF-E146-BBBE-09110683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2F63-9F06-904B-ADB3-553DAEC8B8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714-25FF-E146-BBBE-09110683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2F63-9F06-904B-ADB3-553DAEC8B8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714-25FF-E146-BBBE-09110683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2F63-9F06-904B-ADB3-553DAEC8B8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714-25FF-E146-BBBE-09110683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2F63-9F06-904B-ADB3-553DAEC8B8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714-25FF-E146-BBBE-09110683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2F63-9F06-904B-ADB3-553DAEC8B8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714-25FF-E146-BBBE-09110683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2F63-9F06-904B-ADB3-553DAEC8B8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714-25FF-E146-BBBE-09110683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2F63-9F06-904B-ADB3-553DAEC8B8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714-25FF-E146-BBBE-09110683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2F63-9F06-904B-ADB3-553DAEC8B8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714-25FF-E146-BBBE-09110683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2F63-9F06-904B-ADB3-553DAEC8B8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80714-25FF-E146-BBBE-09110683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B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6262" y="3454597"/>
            <a:ext cx="67394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a typeface="Arial" charset="0"/>
                <a:cs typeface="Arial" charset="0"/>
              </a:rPr>
              <a:t>HAGKVÆMT HÚSNÆÐI</a:t>
            </a:r>
          </a:p>
          <a:p>
            <a:pPr algn="ctr"/>
            <a:r>
              <a:rPr lang="en-US" sz="2800" dirty="0">
                <a:ea typeface="Arial" charset="0"/>
                <a:cs typeface="Arial" charset="0"/>
              </a:rPr>
              <a:t>“</a:t>
            </a:r>
            <a:r>
              <a:rPr lang="en-US" sz="2800" dirty="0" err="1">
                <a:ea typeface="Arial" charset="0"/>
                <a:cs typeface="Arial" charset="0"/>
              </a:rPr>
              <a:t>Taktu</a:t>
            </a:r>
            <a:r>
              <a:rPr lang="en-US" sz="2800" dirty="0">
                <a:ea typeface="Arial" charset="0"/>
                <a:cs typeface="Arial" charset="0"/>
              </a:rPr>
              <a:t> </a:t>
            </a:r>
            <a:r>
              <a:rPr lang="en-US" sz="2800" dirty="0" err="1">
                <a:ea typeface="Arial" charset="0"/>
                <a:cs typeface="Arial" charset="0"/>
              </a:rPr>
              <a:t>stökkið</a:t>
            </a:r>
            <a:r>
              <a:rPr lang="en-US" sz="2800" dirty="0">
                <a:ea typeface="Arial" charset="0"/>
                <a:cs typeface="Arial" charset="0"/>
              </a:rPr>
              <a:t> </a:t>
            </a:r>
            <a:r>
              <a:rPr lang="en-US" sz="2800" dirty="0" err="1">
                <a:ea typeface="Arial" charset="0"/>
                <a:cs typeface="Arial" charset="0"/>
              </a:rPr>
              <a:t>örugglega</a:t>
            </a:r>
            <a:r>
              <a:rPr lang="en-US" sz="2800" dirty="0">
                <a:ea typeface="Arial" charset="0"/>
                <a:cs typeface="Arial" charset="0"/>
              </a:rPr>
              <a:t>, </a:t>
            </a:r>
            <a:r>
              <a:rPr lang="en-US" sz="2800" dirty="0" err="1">
                <a:ea typeface="Arial" charset="0"/>
                <a:cs typeface="Arial" charset="0"/>
              </a:rPr>
              <a:t>skref</a:t>
            </a:r>
            <a:r>
              <a:rPr lang="en-US" sz="2800" dirty="0">
                <a:ea typeface="Arial" charset="0"/>
                <a:cs typeface="Arial" charset="0"/>
              </a:rPr>
              <a:t> </a:t>
            </a:r>
            <a:r>
              <a:rPr lang="en-US" sz="2800" dirty="0" err="1">
                <a:ea typeface="Arial" charset="0"/>
                <a:cs typeface="Arial" charset="0"/>
              </a:rPr>
              <a:t>fyrir</a:t>
            </a:r>
            <a:r>
              <a:rPr lang="en-US" sz="2800" dirty="0">
                <a:ea typeface="Arial" charset="0"/>
                <a:cs typeface="Arial" charset="0"/>
              </a:rPr>
              <a:t> </a:t>
            </a:r>
            <a:r>
              <a:rPr lang="en-US" sz="2800" dirty="0" err="1">
                <a:ea typeface="Arial" charset="0"/>
                <a:cs typeface="Arial" charset="0"/>
              </a:rPr>
              <a:t>skref</a:t>
            </a:r>
            <a:r>
              <a:rPr lang="en-US" sz="2800" dirty="0">
                <a:ea typeface="Arial" charset="0"/>
                <a:cs typeface="Arial" charset="0"/>
              </a:rPr>
              <a:t>”</a:t>
            </a:r>
          </a:p>
          <a:p>
            <a:pPr algn="ctr"/>
            <a:endParaRPr lang="en-US" sz="2800" i="1" dirty="0">
              <a:ea typeface="Arial" charset="0"/>
              <a:cs typeface="Arial" charset="0"/>
            </a:endParaRPr>
          </a:p>
          <a:p>
            <a:pPr algn="ctr"/>
            <a:endParaRPr lang="en-US" sz="2800" i="1" dirty="0">
              <a:ea typeface="Arial" charset="0"/>
              <a:cs typeface="Arial" charset="0"/>
            </a:endParaRPr>
          </a:p>
          <a:p>
            <a:pPr algn="ctr"/>
            <a:endParaRPr lang="en-US" sz="2800" i="1" dirty="0">
              <a:ea typeface="Arial" charset="0"/>
              <a:cs typeface="Arial" charset="0"/>
            </a:endParaRPr>
          </a:p>
          <a:p>
            <a:pPr algn="ctr"/>
            <a:r>
              <a:rPr lang="en-US" sz="2400" i="1" dirty="0">
                <a:ea typeface="Arial" charset="0"/>
                <a:cs typeface="Arial" charset="0"/>
              </a:rPr>
              <a:t>Gísli Örn Bjarnhéðinsson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5E9A2-9C9C-4D1A-B30F-A990ED955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714" y="750676"/>
            <a:ext cx="2137412" cy="21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8CB9-DD65-4F17-AE5E-CE6D0F42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97" y="386614"/>
            <a:ext cx="9264710" cy="950394"/>
          </a:xfrm>
        </p:spPr>
        <p:txBody>
          <a:bodyPr/>
          <a:lstStyle/>
          <a:p>
            <a:r>
              <a:rPr lang="en-US" dirty="0" err="1"/>
              <a:t>Hagkvæmt</a:t>
            </a:r>
            <a:r>
              <a:rPr lang="en-US" dirty="0"/>
              <a:t> </a:t>
            </a:r>
            <a:r>
              <a:rPr lang="en-US" dirty="0" err="1"/>
              <a:t>húsnæði</a:t>
            </a:r>
            <a:r>
              <a:rPr lang="en-US" dirty="0"/>
              <a:t>…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F08D1-A121-44F0-888C-29381C93F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310" y="1546982"/>
            <a:ext cx="10515600" cy="470580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Sem </a:t>
            </a:r>
            <a:r>
              <a:rPr lang="en-US" sz="2400" dirty="0" err="1"/>
              <a:t>þjónar</a:t>
            </a:r>
            <a:r>
              <a:rPr lang="en-US" sz="2400" dirty="0"/>
              <a:t> </a:t>
            </a:r>
            <a:r>
              <a:rPr lang="en-US" sz="2400" dirty="0" err="1"/>
              <a:t>mörgum</a:t>
            </a:r>
            <a:r>
              <a:rPr lang="en-US" sz="2400" dirty="0"/>
              <a:t> </a:t>
            </a:r>
            <a:r>
              <a:rPr lang="en-US" sz="2400" dirty="0" err="1"/>
              <a:t>kynslóðum</a:t>
            </a:r>
            <a:r>
              <a:rPr lang="en-US" sz="2400" dirty="0"/>
              <a:t> – í </a:t>
            </a:r>
            <a:r>
              <a:rPr lang="en-US" sz="2400" dirty="0" err="1"/>
              <a:t>félagi</a:t>
            </a:r>
            <a:r>
              <a:rPr lang="en-US" sz="2400" dirty="0"/>
              <a:t> um </a:t>
            </a:r>
            <a:r>
              <a:rPr lang="en-US" sz="2400" dirty="0" err="1"/>
              <a:t>sameiginlegt</a:t>
            </a:r>
            <a:r>
              <a:rPr lang="en-US" sz="2400" dirty="0"/>
              <a:t> </a:t>
            </a:r>
            <a:r>
              <a:rPr lang="en-US" sz="2400" dirty="0" err="1"/>
              <a:t>eignarhald</a:t>
            </a:r>
            <a:r>
              <a:rPr lang="en-US" sz="2400" dirty="0"/>
              <a:t> </a:t>
            </a:r>
            <a:r>
              <a:rPr lang="en-US" sz="1500" i="1" dirty="0"/>
              <a:t>			 							   (e. shared ownership)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Félag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skapar</a:t>
            </a:r>
            <a:r>
              <a:rPr lang="en-US" sz="2400" dirty="0"/>
              <a:t> </a:t>
            </a:r>
            <a:r>
              <a:rPr lang="en-US" sz="2400" b="1" dirty="0" err="1"/>
              <a:t>tækifæri</a:t>
            </a:r>
            <a:r>
              <a:rPr lang="en-US" sz="2400" dirty="0"/>
              <a:t>, </a:t>
            </a:r>
            <a:r>
              <a:rPr lang="en-US" sz="2400" b="1" dirty="0" err="1"/>
              <a:t>öryggi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b="1" dirty="0" err="1"/>
              <a:t>sjálfstæði</a:t>
            </a:r>
            <a:r>
              <a:rPr lang="en-US" sz="2400" dirty="0"/>
              <a:t> </a:t>
            </a:r>
            <a:r>
              <a:rPr lang="en-US" sz="2400" dirty="0" err="1"/>
              <a:t>fyrir</a:t>
            </a:r>
            <a:r>
              <a:rPr lang="en-US" sz="2400" dirty="0"/>
              <a:t> </a:t>
            </a:r>
            <a:r>
              <a:rPr lang="en-US" sz="2400" dirty="0" err="1"/>
              <a:t>ungt</a:t>
            </a:r>
            <a:r>
              <a:rPr lang="en-US" sz="2400" dirty="0"/>
              <a:t> </a:t>
            </a:r>
            <a:r>
              <a:rPr lang="en-US" sz="2400" dirty="0" err="1"/>
              <a:t>fólk</a:t>
            </a:r>
            <a:r>
              <a:rPr lang="en-US" sz="2400" dirty="0"/>
              <a:t> – á </a:t>
            </a:r>
            <a:r>
              <a:rPr lang="en-US" sz="2400" dirty="0" err="1"/>
              <a:t>viðráðanlegu</a:t>
            </a:r>
            <a:r>
              <a:rPr lang="en-US" sz="2400" dirty="0"/>
              <a:t> </a:t>
            </a:r>
            <a:r>
              <a:rPr lang="en-US" sz="2400" dirty="0" err="1"/>
              <a:t>verði</a:t>
            </a:r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… </a:t>
            </a:r>
            <a:r>
              <a:rPr lang="en-US" sz="2000" dirty="0" err="1"/>
              <a:t>einfaldar</a:t>
            </a:r>
            <a:r>
              <a:rPr lang="en-US" sz="2000" dirty="0"/>
              <a:t> “</a:t>
            </a:r>
            <a:r>
              <a:rPr lang="en-US" sz="2000" dirty="0" err="1"/>
              <a:t>minimalískar</a:t>
            </a:r>
            <a:r>
              <a:rPr lang="en-US" sz="2000" dirty="0"/>
              <a:t>” </a:t>
            </a:r>
            <a:r>
              <a:rPr lang="en-US" sz="2000" dirty="0" err="1"/>
              <a:t>íbúðir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eru</a:t>
            </a:r>
            <a:r>
              <a:rPr lang="en-US" sz="2000" dirty="0"/>
              <a:t> </a:t>
            </a:r>
            <a:r>
              <a:rPr lang="en-US" sz="2000" dirty="0" err="1"/>
              <a:t>ódýrar</a:t>
            </a:r>
            <a:r>
              <a:rPr lang="en-US" sz="2000" dirty="0"/>
              <a:t> í </a:t>
            </a:r>
            <a:r>
              <a:rPr lang="en-US" sz="2000" dirty="0" err="1"/>
              <a:t>byggingu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ódýrar</a:t>
            </a:r>
            <a:r>
              <a:rPr lang="en-US" sz="2000" dirty="0"/>
              <a:t> í </a:t>
            </a:r>
            <a:r>
              <a:rPr lang="en-US" sz="2000" dirty="0" err="1"/>
              <a:t>rekstri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… </a:t>
            </a:r>
            <a:r>
              <a:rPr lang="en-US" sz="2000" dirty="0" err="1"/>
              <a:t>íbúðir</a:t>
            </a:r>
            <a:r>
              <a:rPr lang="en-US" sz="2000" dirty="0"/>
              <a:t> </a:t>
            </a:r>
            <a:r>
              <a:rPr lang="en-US" sz="2000" dirty="0" err="1"/>
              <a:t>þar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íbúi</a:t>
            </a:r>
            <a:r>
              <a:rPr lang="en-US" sz="2000" dirty="0"/>
              <a:t> </a:t>
            </a:r>
            <a:r>
              <a:rPr lang="en-US" sz="2000" dirty="0" err="1"/>
              <a:t>kaupir</a:t>
            </a:r>
            <a:r>
              <a:rPr lang="en-US" sz="2000" dirty="0"/>
              <a:t> </a:t>
            </a:r>
            <a:r>
              <a:rPr lang="en-US" sz="2000" dirty="0" err="1"/>
              <a:t>hluta</a:t>
            </a:r>
            <a:r>
              <a:rPr lang="en-US" sz="2000" dirty="0"/>
              <a:t> (15%)</a:t>
            </a:r>
          </a:p>
          <a:p>
            <a:pPr marL="457200" lvl="1" indent="0">
              <a:buNone/>
            </a:pPr>
            <a:r>
              <a:rPr lang="en-US" sz="2000" dirty="0"/>
              <a:t>…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fær</a:t>
            </a:r>
            <a:r>
              <a:rPr lang="en-US" sz="2000" dirty="0"/>
              <a:t> </a:t>
            </a:r>
            <a:r>
              <a:rPr lang="en-US" sz="2000" dirty="0" err="1"/>
              <a:t>lánað</a:t>
            </a:r>
            <a:r>
              <a:rPr lang="en-US" sz="2000" dirty="0"/>
              <a:t> </a:t>
            </a:r>
            <a:r>
              <a:rPr lang="en-US" sz="2000" dirty="0" err="1"/>
              <a:t>fyrir</a:t>
            </a:r>
            <a:r>
              <a:rPr lang="en-US" sz="2000" dirty="0"/>
              <a:t> </a:t>
            </a:r>
            <a:r>
              <a:rPr lang="en-US" sz="2000" dirty="0" err="1"/>
              <a:t>hluta</a:t>
            </a:r>
            <a:r>
              <a:rPr lang="en-US" sz="2000" dirty="0"/>
              <a:t> (15%)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hann</a:t>
            </a:r>
            <a:r>
              <a:rPr lang="en-US" sz="2000" dirty="0"/>
              <a:t> </a:t>
            </a:r>
            <a:r>
              <a:rPr lang="en-US" sz="2000" dirty="0" err="1"/>
              <a:t>eignast</a:t>
            </a:r>
            <a:r>
              <a:rPr lang="en-US" sz="2000" dirty="0"/>
              <a:t> á 5-10 </a:t>
            </a:r>
            <a:r>
              <a:rPr lang="en-US" sz="2000" dirty="0" err="1"/>
              <a:t>árum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…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hann</a:t>
            </a:r>
            <a:r>
              <a:rPr lang="en-US" sz="2000" dirty="0"/>
              <a:t> “</a:t>
            </a:r>
            <a:r>
              <a:rPr lang="en-US" sz="2000" dirty="0" err="1"/>
              <a:t>gerir</a:t>
            </a:r>
            <a:r>
              <a:rPr lang="en-US" sz="2000" dirty="0"/>
              <a:t> </a:t>
            </a:r>
            <a:r>
              <a:rPr lang="en-US" sz="2000" dirty="0" err="1"/>
              <a:t>það</a:t>
            </a:r>
            <a:r>
              <a:rPr lang="en-US" sz="2000" dirty="0"/>
              <a:t> </a:t>
            </a:r>
            <a:r>
              <a:rPr lang="en-US" sz="2000" dirty="0" err="1"/>
              <a:t>sjálfur</a:t>
            </a:r>
            <a:r>
              <a:rPr lang="en-US" sz="2000" dirty="0"/>
              <a:t>” (DIY)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sjá</a:t>
            </a:r>
            <a:r>
              <a:rPr lang="en-US" sz="2000" dirty="0"/>
              <a:t> um </a:t>
            </a:r>
            <a:r>
              <a:rPr lang="en-US" sz="2000" dirty="0" err="1"/>
              <a:t>fínfrágang</a:t>
            </a:r>
            <a:r>
              <a:rPr lang="en-US" sz="2000" dirty="0"/>
              <a:t> </a:t>
            </a:r>
            <a:r>
              <a:rPr lang="en-US" sz="2000" dirty="0" err="1"/>
              <a:t>íbúðar</a:t>
            </a:r>
            <a:r>
              <a:rPr lang="en-US" sz="2000" dirty="0"/>
              <a:t> …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setur</a:t>
            </a:r>
            <a:r>
              <a:rPr lang="en-US" sz="2000" dirty="0"/>
              <a:t> </a:t>
            </a:r>
            <a:r>
              <a:rPr lang="en-US" sz="2000" dirty="0" err="1"/>
              <a:t>sitt</a:t>
            </a:r>
            <a:r>
              <a:rPr lang="en-US" sz="2000" dirty="0"/>
              <a:t> </a:t>
            </a:r>
            <a:r>
              <a:rPr lang="en-US" sz="2000" dirty="0" err="1"/>
              <a:t>persónulega</a:t>
            </a:r>
            <a:r>
              <a:rPr lang="en-US" sz="2000" dirty="0"/>
              <a:t> mark á </a:t>
            </a:r>
            <a:r>
              <a:rPr lang="en-US" sz="2000" dirty="0" err="1"/>
              <a:t>íbúðina</a:t>
            </a:r>
            <a:r>
              <a:rPr lang="en-US" sz="2000" dirty="0"/>
              <a:t>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meðan</a:t>
            </a:r>
            <a:r>
              <a:rPr lang="en-US" sz="2400" dirty="0"/>
              <a:t> </a:t>
            </a:r>
            <a:r>
              <a:rPr lang="en-US" sz="2400" dirty="0" err="1"/>
              <a:t>hann</a:t>
            </a:r>
            <a:r>
              <a:rPr lang="en-US" sz="2400" dirty="0"/>
              <a:t> </a:t>
            </a:r>
            <a:r>
              <a:rPr lang="en-US" sz="2400" dirty="0" err="1"/>
              <a:t>býr</a:t>
            </a:r>
            <a:r>
              <a:rPr lang="en-US" sz="2400" dirty="0"/>
              <a:t> í </a:t>
            </a:r>
            <a:r>
              <a:rPr lang="en-US" sz="2400" dirty="0" err="1"/>
              <a:t>öruggu</a:t>
            </a:r>
            <a:r>
              <a:rPr lang="en-US" sz="2400" dirty="0"/>
              <a:t> </a:t>
            </a:r>
            <a:r>
              <a:rPr lang="en-US" sz="2400" dirty="0" err="1"/>
              <a:t>húsnæði</a:t>
            </a:r>
            <a:endParaRPr lang="en-US" sz="2400" dirty="0"/>
          </a:p>
          <a:p>
            <a:pPr lvl="1"/>
            <a:r>
              <a:rPr lang="en-US" sz="2000" dirty="0"/>
              <a:t>… </a:t>
            </a:r>
            <a:r>
              <a:rPr lang="en-US" sz="2000" dirty="0" err="1"/>
              <a:t>myndast</a:t>
            </a:r>
            <a:r>
              <a:rPr lang="en-US" sz="2000" dirty="0"/>
              <a:t> </a:t>
            </a:r>
            <a:r>
              <a:rPr lang="en-US" sz="2000" b="1" dirty="0" err="1"/>
              <a:t>eigið</a:t>
            </a:r>
            <a:r>
              <a:rPr lang="en-US" sz="2000" b="1" dirty="0"/>
              <a:t> </a:t>
            </a:r>
            <a:r>
              <a:rPr lang="en-US" sz="2000" b="1" dirty="0" err="1"/>
              <a:t>fé</a:t>
            </a:r>
            <a:r>
              <a:rPr lang="en-US" sz="2000" dirty="0"/>
              <a:t> </a:t>
            </a:r>
            <a:r>
              <a:rPr lang="en-US" sz="2000" dirty="0" err="1"/>
              <a:t>með</a:t>
            </a:r>
            <a:r>
              <a:rPr lang="en-US" sz="2000" dirty="0"/>
              <a:t> </a:t>
            </a:r>
            <a:r>
              <a:rPr lang="en-US" sz="2000" dirty="0" err="1"/>
              <a:t>viðbótarláninu</a:t>
            </a:r>
            <a:endParaRPr lang="en-US" sz="2000" dirty="0"/>
          </a:p>
          <a:p>
            <a:pPr lvl="1"/>
            <a:r>
              <a:rPr lang="en-US" sz="2000" dirty="0"/>
              <a:t>… </a:t>
            </a:r>
            <a:r>
              <a:rPr lang="en-US" sz="2000" dirty="0" err="1"/>
              <a:t>býr</a:t>
            </a:r>
            <a:r>
              <a:rPr lang="en-US" sz="2000" dirty="0"/>
              <a:t> </a:t>
            </a:r>
            <a:r>
              <a:rPr lang="en-US" sz="2000" dirty="0" err="1"/>
              <a:t>við</a:t>
            </a:r>
            <a:r>
              <a:rPr lang="en-US" sz="2000" dirty="0"/>
              <a:t> </a:t>
            </a:r>
            <a:r>
              <a:rPr lang="en-US" sz="2000" dirty="0" err="1"/>
              <a:t>örugga</a:t>
            </a:r>
            <a:r>
              <a:rPr lang="en-US" sz="2000" dirty="0"/>
              <a:t> </a:t>
            </a:r>
            <a:r>
              <a:rPr lang="en-US" sz="2000" b="1" dirty="0" err="1"/>
              <a:t>óuppsegjanlega</a:t>
            </a:r>
            <a:r>
              <a:rPr lang="en-US" sz="2000" dirty="0"/>
              <a:t> </a:t>
            </a:r>
            <a:r>
              <a:rPr lang="en-US" sz="2000" b="1" dirty="0" err="1"/>
              <a:t>leigu</a:t>
            </a:r>
            <a:r>
              <a:rPr lang="en-US" sz="2000" dirty="0"/>
              <a:t> í 5-10 </a:t>
            </a:r>
            <a:r>
              <a:rPr lang="en-US" sz="2000" dirty="0" err="1"/>
              <a:t>ár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/>
              <a:t>… </a:t>
            </a:r>
            <a:r>
              <a:rPr lang="en-US" sz="2000" dirty="0" err="1"/>
              <a:t>hefur</a:t>
            </a:r>
            <a:r>
              <a:rPr lang="en-US" sz="2000" dirty="0"/>
              <a:t> </a:t>
            </a:r>
            <a:r>
              <a:rPr lang="en-US" sz="2000" dirty="0" err="1"/>
              <a:t>tækifæri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b="1" dirty="0" err="1"/>
              <a:t>leggja</a:t>
            </a:r>
            <a:r>
              <a:rPr lang="en-US" sz="2000" dirty="0"/>
              <a:t> </a:t>
            </a:r>
            <a:r>
              <a:rPr lang="en-US" sz="2000" b="1" dirty="0" err="1"/>
              <a:t>fyrir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…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b="1" dirty="0" err="1"/>
              <a:t>selur</a:t>
            </a:r>
            <a:r>
              <a:rPr lang="en-US" sz="2000" dirty="0"/>
              <a:t> </a:t>
            </a:r>
            <a:r>
              <a:rPr lang="en-US" sz="2000" b="1" dirty="0" err="1"/>
              <a:t>svo</a:t>
            </a:r>
            <a:r>
              <a:rPr lang="en-US" sz="2000" dirty="0"/>
              <a:t> </a:t>
            </a:r>
            <a:r>
              <a:rPr lang="en-US" sz="2000" b="1" dirty="0" err="1"/>
              <a:t>hlut</a:t>
            </a:r>
            <a:r>
              <a:rPr lang="en-US" sz="2000" dirty="0"/>
              <a:t> </a:t>
            </a:r>
            <a:r>
              <a:rPr lang="en-US" sz="2000" b="1" dirty="0" err="1"/>
              <a:t>sinn</a:t>
            </a:r>
            <a:r>
              <a:rPr lang="en-US" sz="2000" dirty="0"/>
              <a:t> -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b="1" dirty="0" err="1"/>
              <a:t>nýr</a:t>
            </a:r>
            <a:r>
              <a:rPr lang="en-US" sz="2000" dirty="0"/>
              <a:t> </a:t>
            </a:r>
            <a:r>
              <a:rPr lang="en-US" sz="2000" dirty="0" err="1"/>
              <a:t>fær</a:t>
            </a:r>
            <a:r>
              <a:rPr lang="en-US" sz="2000" dirty="0"/>
              <a:t> </a:t>
            </a:r>
            <a:r>
              <a:rPr lang="en-US" sz="2000" dirty="0" err="1"/>
              <a:t>tækifæri</a:t>
            </a:r>
            <a:r>
              <a:rPr lang="en-US" sz="2000" dirty="0"/>
              <a:t>.</a:t>
            </a:r>
          </a:p>
          <a:p>
            <a:pPr lvl="1"/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67268B-9414-49BF-93E0-FA0F573C1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471" y="4356326"/>
            <a:ext cx="2184835" cy="20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5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0D7B9-D0B8-4D23-B79F-7DC675BFA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7805" y="1170188"/>
            <a:ext cx="4661476" cy="53121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s-IS" dirty="0"/>
              <a:t>Byggja litlar hagkvæmar einingar – </a:t>
            </a:r>
            <a:r>
              <a:rPr lang="is-IS" i="1" dirty="0"/>
              <a:t>lægra einingaverð.</a:t>
            </a:r>
          </a:p>
          <a:p>
            <a:pPr marL="0" indent="0">
              <a:buNone/>
            </a:pPr>
            <a:r>
              <a:rPr lang="is-IS" sz="2000" i="1" dirty="0"/>
              <a:t>40 fm 2ja. 55-60fm 3ja.herb.</a:t>
            </a:r>
          </a:p>
          <a:p>
            <a:pPr marL="0" indent="0">
              <a:buNone/>
            </a:pPr>
            <a:endParaRPr lang="is-IS" sz="2000" i="1" dirty="0"/>
          </a:p>
          <a:p>
            <a:pPr marL="0" indent="0">
              <a:buNone/>
            </a:pPr>
            <a:endParaRPr lang="is-IS" sz="4800" dirty="0"/>
          </a:p>
          <a:p>
            <a:pPr marL="0" indent="0">
              <a:buNone/>
            </a:pPr>
            <a:r>
              <a:rPr lang="is-IS" dirty="0"/>
              <a:t>Kaupandi með í fjármögnun verkefnis, tryggt af banka – </a:t>
            </a:r>
            <a:r>
              <a:rPr lang="is-IS" i="1" dirty="0"/>
              <a:t>lægri fjármagnskostnaður.</a:t>
            </a:r>
          </a:p>
          <a:p>
            <a:pPr marL="0" indent="0">
              <a:buNone/>
            </a:pPr>
            <a:endParaRPr lang="is-IS" i="1" dirty="0"/>
          </a:p>
          <a:p>
            <a:pPr marL="0" indent="0">
              <a:buNone/>
            </a:pPr>
            <a:endParaRPr lang="is-IS" sz="900" i="1" dirty="0"/>
          </a:p>
          <a:p>
            <a:pPr marL="0" indent="0">
              <a:buNone/>
            </a:pPr>
            <a:r>
              <a:rPr lang="is-IS" i="1" dirty="0"/>
              <a:t>DIY</a:t>
            </a:r>
            <a:r>
              <a:rPr lang="is-IS" dirty="0"/>
              <a:t> - Kaupandi klára einfaldari innviði sjálfur á hagkvæman einfaldan hátt að eigin smekk. </a:t>
            </a:r>
            <a:r>
              <a:rPr lang="is-IS" b="1" dirty="0"/>
              <a:t>Námskeið, ráðgjöf og byggingastjórn innifalinn</a:t>
            </a:r>
            <a:r>
              <a:rPr lang="is-IS" dirty="0"/>
              <a:t>. </a:t>
            </a:r>
            <a:r>
              <a:rPr lang="is-IS" i="1" dirty="0"/>
              <a:t>lægri</a:t>
            </a:r>
            <a:r>
              <a:rPr lang="is-IS" dirty="0"/>
              <a:t> </a:t>
            </a:r>
            <a:r>
              <a:rPr lang="is-IS" i="1" dirty="0"/>
              <a:t>stofnkostnaður</a:t>
            </a:r>
            <a:r>
              <a:rPr lang="is-IS" dirty="0"/>
              <a:t>.</a:t>
            </a:r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D66C9-269B-47CE-891F-DCCA01C33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53" t="13918" r="8910" b="6567"/>
          <a:stretch/>
        </p:blipFill>
        <p:spPr>
          <a:xfrm>
            <a:off x="861134" y="887767"/>
            <a:ext cx="2263806" cy="1411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66B32-01B3-4351-AF1B-4292254379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84" t="8337" r="23143" b="10945"/>
          <a:stretch/>
        </p:blipFill>
        <p:spPr>
          <a:xfrm>
            <a:off x="1141793" y="4443507"/>
            <a:ext cx="1677879" cy="1536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ED2FF2-65B0-46D7-A01A-21462836E9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62" t="27064" r="18735" b="19609"/>
          <a:stretch/>
        </p:blipFill>
        <p:spPr>
          <a:xfrm>
            <a:off x="583427" y="2627789"/>
            <a:ext cx="2639167" cy="1198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B9D091-2386-4546-A52A-0CF1CAC36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53" t="13918" r="8910" b="6567"/>
          <a:stretch/>
        </p:blipFill>
        <p:spPr>
          <a:xfrm>
            <a:off x="1013534" y="1040167"/>
            <a:ext cx="2263806" cy="1411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EB323C-A987-4BBA-AC11-B37462F801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62" t="27064" r="18735" b="19609"/>
          <a:stretch/>
        </p:blipFill>
        <p:spPr>
          <a:xfrm>
            <a:off x="735827" y="2844357"/>
            <a:ext cx="2639167" cy="11984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DCE9D9-0218-4DAE-B046-2C395A1A56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911"/>
          <a:stretch/>
        </p:blipFill>
        <p:spPr>
          <a:xfrm>
            <a:off x="8969498" y="996423"/>
            <a:ext cx="2537285" cy="2041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DFD999-2A34-4DBB-B1E3-B52CF068C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9757" y="4239470"/>
            <a:ext cx="1560418" cy="1706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E55E35-214C-4D2D-A915-6CDA9D2FC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6050" y="4341070"/>
            <a:ext cx="1520507" cy="152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4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0D7B9-D0B8-4D23-B79F-7DC675BFA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717" y="552287"/>
            <a:ext cx="3119587" cy="5885896"/>
          </a:xfrm>
        </p:spPr>
        <p:txBody>
          <a:bodyPr>
            <a:normAutofit/>
          </a:bodyPr>
          <a:lstStyle/>
          <a:p>
            <a:endParaRPr lang="is-IS" dirty="0"/>
          </a:p>
          <a:p>
            <a:pPr marL="0" indent="0">
              <a:buNone/>
            </a:pPr>
            <a:r>
              <a:rPr lang="is-IS" dirty="0"/>
              <a:t>Stigvaxandi eigið fé með niðurgreiðslu láns.</a:t>
            </a:r>
          </a:p>
          <a:p>
            <a:endParaRPr lang="is-IS" sz="5400" dirty="0"/>
          </a:p>
          <a:p>
            <a:pPr marL="0" indent="0">
              <a:buNone/>
            </a:pPr>
            <a:r>
              <a:rPr lang="is-IS" dirty="0"/>
              <a:t>Deililausnir auka gæði og möguleika</a:t>
            </a:r>
            <a:endParaRPr lang="is-IS" sz="2400" dirty="0"/>
          </a:p>
          <a:p>
            <a:endParaRPr lang="is-IS" sz="1600" dirty="0"/>
          </a:p>
          <a:p>
            <a:pPr marL="0" indent="0">
              <a:buNone/>
            </a:pPr>
            <a:endParaRPr lang="is-IS" sz="4400" dirty="0"/>
          </a:p>
          <a:p>
            <a:pPr marL="0" indent="0">
              <a:buNone/>
            </a:pPr>
            <a:r>
              <a:rPr lang="is-IS" dirty="0"/>
              <a:t>Breyttar þarfir – ný kynslóð tekur við. </a:t>
            </a:r>
            <a:endParaRPr lang="is-I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F1DC9D-5784-49EE-B754-D8132148B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9" r="18913"/>
          <a:stretch/>
        </p:blipFill>
        <p:spPr>
          <a:xfrm>
            <a:off x="1178383" y="4732236"/>
            <a:ext cx="1875538" cy="1829058"/>
          </a:xfrm>
          <a:prstGeom prst="rect">
            <a:avLst/>
          </a:prstGeom>
        </p:spPr>
      </p:pic>
      <p:pic>
        <p:nvPicPr>
          <p:cNvPr id="1026" name="6D295D3B-5BB5-4C42-B791-1A61AF849794" descr="C0C9B47B-2196-47A7-BB17-78F923611D23">
            <a:extLst>
              <a:ext uri="{FF2B5EF4-FFF2-40B4-BE49-F238E27FC236}">
                <a16:creationId xmlns:a16="http://schemas.microsoft.com/office/drawing/2014/main" id="{A27FC02E-5107-4169-8F7E-A57BEFA4A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9" r="20715"/>
          <a:stretch/>
        </p:blipFill>
        <p:spPr bwMode="auto">
          <a:xfrm>
            <a:off x="212728" y="2880804"/>
            <a:ext cx="1280592" cy="148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86A477-1EAE-4BDD-9299-9C8F100C2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02" r="21811"/>
          <a:stretch/>
        </p:blipFill>
        <p:spPr>
          <a:xfrm>
            <a:off x="1462297" y="2880804"/>
            <a:ext cx="1280591" cy="14814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02AFD9-FC62-40F2-B399-2DCD87FFD0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61" r="23608"/>
          <a:stretch/>
        </p:blipFill>
        <p:spPr>
          <a:xfrm>
            <a:off x="2767893" y="2880804"/>
            <a:ext cx="1207094" cy="1481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8BE56-796A-4CAE-8509-BABD6C7D9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636" y="834508"/>
            <a:ext cx="2492900" cy="1585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EFDFE3-8F47-4DB0-A7F7-FBFDA05A48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8034" y="1384506"/>
            <a:ext cx="4117480" cy="274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6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647938"/>
            <a:ext cx="7047492" cy="4209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83" y="905508"/>
            <a:ext cx="4802102" cy="5795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325" y="251196"/>
            <a:ext cx="9144000" cy="1497858"/>
          </a:xfrm>
        </p:spPr>
        <p:txBody>
          <a:bodyPr>
            <a:normAutofit/>
          </a:bodyPr>
          <a:lstStyle/>
          <a:p>
            <a:r>
              <a:rPr lang="en-US" sz="3200" dirty="0" err="1"/>
              <a:t>Dæmi</a:t>
            </a:r>
            <a:r>
              <a:rPr lang="en-US" sz="3200" dirty="0"/>
              <a:t> um </a:t>
            </a:r>
            <a:r>
              <a:rPr lang="en-US" sz="3200" dirty="0" err="1"/>
              <a:t>teikningar</a:t>
            </a:r>
            <a:r>
              <a:rPr lang="en-US" sz="3200" dirty="0"/>
              <a:t> </a:t>
            </a:r>
            <a:r>
              <a:rPr lang="en-US" sz="3200" dirty="0" err="1"/>
              <a:t>með</a:t>
            </a:r>
            <a:r>
              <a:rPr lang="en-US" sz="3200" dirty="0"/>
              <a:t> og </a:t>
            </a:r>
            <a:r>
              <a:rPr lang="en-US" sz="3200" dirty="0" err="1"/>
              <a:t>án</a:t>
            </a:r>
            <a:r>
              <a:rPr lang="en-US" sz="3200" dirty="0"/>
              <a:t> </a:t>
            </a:r>
            <a:r>
              <a:rPr lang="en-US" sz="3200" dirty="0" err="1"/>
              <a:t>innréttinga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typa</a:t>
            </a:r>
            <a:r>
              <a:rPr lang="en-US" sz="3200" dirty="0"/>
              <a:t> A (studio/2ja herb 40fm) </a:t>
            </a:r>
            <a:br>
              <a:rPr lang="en-US" sz="3200" dirty="0"/>
            </a:br>
            <a:r>
              <a:rPr lang="en-US" sz="3200" dirty="0" err="1"/>
              <a:t>typa</a:t>
            </a:r>
            <a:r>
              <a:rPr lang="en-US" sz="3200" dirty="0"/>
              <a:t> B (3ja herb. 57fm):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CD6934-6674-446B-9FD9-9C1975F10BAD}"/>
              </a:ext>
            </a:extLst>
          </p:cNvPr>
          <p:cNvGrpSpPr/>
          <p:nvPr/>
        </p:nvGrpSpPr>
        <p:grpSpPr>
          <a:xfrm>
            <a:off x="190500" y="6106235"/>
            <a:ext cx="3632234" cy="668693"/>
            <a:chOff x="4076700" y="2097755"/>
            <a:chExt cx="3632234" cy="6686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ED6D11-EC7E-4028-B85F-CA8A8BB0D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74103" y="2248931"/>
              <a:ext cx="934831" cy="32479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91610BA-C87B-4347-95C0-78A0A838A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6700" y="2097755"/>
              <a:ext cx="1614082" cy="62714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81D3C0-9D6D-40E0-AE38-6ADFC2B4C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9442" y="2097755"/>
              <a:ext cx="706951" cy="668693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5DF602B-EE76-4C97-9905-0DAAF3D604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5293" y="6198355"/>
            <a:ext cx="1090579" cy="4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9d89b3a-7eeb-4980-89ba-b23d76a74fd6@EURP192">
            <a:extLst>
              <a:ext uri="{FF2B5EF4-FFF2-40B4-BE49-F238E27FC236}">
                <a16:creationId xmlns:a16="http://schemas.microsoft.com/office/drawing/2014/main" id="{7C31BB66-0321-4FD5-BD2A-BF1C2E993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05" y="1054238"/>
            <a:ext cx="6400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68B7E0-86EA-4EFF-8694-A7BF749A4D1A}"/>
              </a:ext>
            </a:extLst>
          </p:cNvPr>
          <p:cNvSpPr/>
          <p:nvPr/>
        </p:nvSpPr>
        <p:spPr>
          <a:xfrm>
            <a:off x="8508161" y="350580"/>
            <a:ext cx="2797386" cy="1469813"/>
          </a:xfrm>
          <a:prstGeom prst="cloudCallout">
            <a:avLst>
              <a:gd name="adj1" fmla="val -72133"/>
              <a:gd name="adj2" fmla="val 4064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Allur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húsnæðiskostnaður</a:t>
            </a:r>
            <a:r>
              <a:rPr lang="en-US" sz="1600" dirty="0">
                <a:solidFill>
                  <a:schemeClr val="tx1"/>
                </a:solidFill>
              </a:rPr>
              <a:t> þ.m.t. </a:t>
            </a:r>
            <a:r>
              <a:rPr lang="en-US" sz="1600" dirty="0" err="1">
                <a:solidFill>
                  <a:schemeClr val="tx1"/>
                </a:solidFill>
              </a:rPr>
              <a:t>viðhald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hússjóður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5CF7B78-4AA9-4B35-9235-6AAF7F8820F0}"/>
              </a:ext>
            </a:extLst>
          </p:cNvPr>
          <p:cNvSpPr/>
          <p:nvPr/>
        </p:nvSpPr>
        <p:spPr>
          <a:xfrm>
            <a:off x="9173282" y="2776370"/>
            <a:ext cx="2797386" cy="1469813"/>
          </a:xfrm>
          <a:prstGeom prst="cloudCallout">
            <a:avLst>
              <a:gd name="adj1" fmla="val -74863"/>
              <a:gd name="adj2" fmla="val -2659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Þar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af</a:t>
            </a:r>
            <a:r>
              <a:rPr lang="en-US" sz="1600" dirty="0">
                <a:solidFill>
                  <a:schemeClr val="tx1"/>
                </a:solidFill>
              </a:rPr>
              <a:t> 33 þ.kr. </a:t>
            </a:r>
            <a:r>
              <a:rPr lang="en-US" sz="1600" dirty="0" err="1">
                <a:solidFill>
                  <a:schemeClr val="tx1"/>
                </a:solidFill>
              </a:rPr>
              <a:t>afb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af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láni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eignarmyndun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E190DA5-F0FC-46B2-B576-E80AB6484DB6}"/>
              </a:ext>
            </a:extLst>
          </p:cNvPr>
          <p:cNvSpPr/>
          <p:nvPr/>
        </p:nvSpPr>
        <p:spPr>
          <a:xfrm>
            <a:off x="7179548" y="5037607"/>
            <a:ext cx="2797386" cy="1469813"/>
          </a:xfrm>
          <a:prstGeom prst="cloudCallout">
            <a:avLst>
              <a:gd name="adj1" fmla="val -65958"/>
              <a:gd name="adj2" fmla="val -9786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Tvöfalda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eigið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fé</a:t>
            </a:r>
            <a:r>
              <a:rPr lang="en-US" sz="1600" dirty="0">
                <a:solidFill>
                  <a:schemeClr val="tx1"/>
                </a:solidFill>
              </a:rPr>
              <a:t> á 10 </a:t>
            </a:r>
            <a:r>
              <a:rPr lang="en-US" sz="1600" dirty="0" err="1">
                <a:solidFill>
                  <a:schemeClr val="tx1"/>
                </a:solidFill>
              </a:rPr>
              <a:t>árum</a:t>
            </a:r>
            <a:r>
              <a:rPr lang="en-US" sz="1600" dirty="0">
                <a:solidFill>
                  <a:schemeClr val="tx1"/>
                </a:solidFill>
              </a:rPr>
              <a:t> á </a:t>
            </a:r>
            <a:r>
              <a:rPr lang="en-US" sz="1600" dirty="0" err="1">
                <a:solidFill>
                  <a:schemeClr val="tx1"/>
                </a:solidFill>
              </a:rPr>
              <a:t>föstu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verðlagi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6A5204CD-EC20-4942-AF6F-2A08C7B32F92}"/>
              </a:ext>
            </a:extLst>
          </p:cNvPr>
          <p:cNvSpPr/>
          <p:nvPr/>
        </p:nvSpPr>
        <p:spPr>
          <a:xfrm>
            <a:off x="107863" y="954729"/>
            <a:ext cx="2797386" cy="1469813"/>
          </a:xfrm>
          <a:prstGeom prst="cloudCallout">
            <a:avLst>
              <a:gd name="adj1" fmla="val 56420"/>
              <a:gd name="adj2" fmla="val 5789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Kemst</a:t>
            </a:r>
            <a:r>
              <a:rPr lang="en-US" sz="1600" dirty="0">
                <a:solidFill>
                  <a:schemeClr val="tx1"/>
                </a:solidFill>
              </a:rPr>
              <a:t> inn í </a:t>
            </a:r>
            <a:r>
              <a:rPr lang="en-US" sz="1600" dirty="0" err="1">
                <a:solidFill>
                  <a:schemeClr val="tx1"/>
                </a:solidFill>
              </a:rPr>
              <a:t>öruggt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húsnæði</a:t>
            </a:r>
            <a:r>
              <a:rPr lang="en-US" sz="1600" dirty="0">
                <a:solidFill>
                  <a:schemeClr val="tx1"/>
                </a:solidFill>
              </a:rPr>
              <a:t> f. </a:t>
            </a:r>
            <a:r>
              <a:rPr lang="en-US" sz="1600" dirty="0" err="1">
                <a:solidFill>
                  <a:schemeClr val="tx1"/>
                </a:solidFill>
              </a:rPr>
              <a:t>aðeins</a:t>
            </a:r>
            <a:r>
              <a:rPr lang="en-US" sz="1600" dirty="0">
                <a:solidFill>
                  <a:schemeClr val="tx1"/>
                </a:solidFill>
              </a:rPr>
              <a:t> 2,9m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1F94A651-8314-41CE-BF27-D3A966F71EE3}"/>
              </a:ext>
            </a:extLst>
          </p:cNvPr>
          <p:cNvSpPr/>
          <p:nvPr/>
        </p:nvSpPr>
        <p:spPr>
          <a:xfrm>
            <a:off x="379206" y="3511277"/>
            <a:ext cx="2127099" cy="1154023"/>
          </a:xfrm>
          <a:prstGeom prst="cloudCallout">
            <a:avLst>
              <a:gd name="adj1" fmla="val 79181"/>
              <a:gd name="adj2" fmla="val -2911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Kaupi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hluta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00" dirty="0" err="1">
                <a:solidFill>
                  <a:schemeClr val="tx1"/>
                </a:solidFill>
              </a:rPr>
              <a:t>leigi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hluta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9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586D-4B49-4514-A98E-8335328B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59" y="236432"/>
            <a:ext cx="4871721" cy="948902"/>
          </a:xfrm>
        </p:spPr>
        <p:txBody>
          <a:bodyPr/>
          <a:lstStyle/>
          <a:p>
            <a:r>
              <a:rPr lang="en-US" dirty="0" err="1"/>
              <a:t>Hvað</a:t>
            </a:r>
            <a:r>
              <a:rPr lang="en-US" dirty="0"/>
              <a:t> </a:t>
            </a:r>
            <a:r>
              <a:rPr lang="en-US" dirty="0" err="1"/>
              <a:t>leyfir</a:t>
            </a:r>
            <a:r>
              <a:rPr lang="en-US" dirty="0"/>
              <a:t> </a:t>
            </a:r>
            <a:r>
              <a:rPr lang="en-US" dirty="0" err="1"/>
              <a:t>lóðin</a:t>
            </a:r>
            <a:r>
              <a:rPr lang="en-US" dirty="0"/>
              <a:t>?</a:t>
            </a:r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4C9EB-1680-4E57-81E0-A338B4F62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" b="131"/>
          <a:stretch/>
        </p:blipFill>
        <p:spPr>
          <a:xfrm>
            <a:off x="7191864" y="0"/>
            <a:ext cx="659933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1AEB05-D034-41B9-89F1-30FC062B4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687" y="1676400"/>
            <a:ext cx="825699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7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6D472-3B30-4DCB-88A0-F0307BA22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09" y="3447887"/>
            <a:ext cx="3217871" cy="1117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69C320-F2D5-40B7-9410-6E4B203D2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57" y="677123"/>
            <a:ext cx="5121443" cy="19899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C23E4F-1AAA-42FD-98B9-0EB62DD09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934" y="677123"/>
            <a:ext cx="2162222" cy="2162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F4E36F-052C-46F8-840D-1B3A635128BE}"/>
              </a:ext>
            </a:extLst>
          </p:cNvPr>
          <p:cNvSpPr txBox="1"/>
          <p:nvPr/>
        </p:nvSpPr>
        <p:spPr>
          <a:xfrm>
            <a:off x="0" y="6345300"/>
            <a:ext cx="12192000" cy="523220"/>
          </a:xfrm>
          <a:prstGeom prst="rect">
            <a:avLst/>
          </a:prstGeom>
          <a:solidFill>
            <a:srgbClr val="F0CB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ea typeface="Arial" charset="0"/>
                <a:cs typeface="Arial" charset="0"/>
              </a:rPr>
              <a:t>gisli@urdarsel.is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1175C-B414-4120-B426-5F2361510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0711" y="3403528"/>
            <a:ext cx="2950857" cy="13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9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B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9320" y="4466968"/>
            <a:ext cx="649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ea typeface="Arial" charset="0"/>
                <a:cs typeface="Arial" charset="0"/>
              </a:rPr>
              <a:t>Takk</a:t>
            </a:r>
            <a:r>
              <a:rPr lang="en-US" sz="2800" i="1" dirty="0">
                <a:ea typeface="Arial" charset="0"/>
                <a:cs typeface="Arial" charset="0"/>
              </a:rPr>
              <a:t> </a:t>
            </a:r>
            <a:r>
              <a:rPr lang="en-US" sz="2800" i="1" dirty="0" err="1">
                <a:ea typeface="Arial" charset="0"/>
                <a:cs typeface="Arial" charset="0"/>
              </a:rPr>
              <a:t>fyrir</a:t>
            </a:r>
            <a:endParaRPr lang="en-US" sz="2800" i="1" dirty="0"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5E9A2-9C9C-4D1A-B30F-A990ED955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714" y="1633974"/>
            <a:ext cx="2137412" cy="21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2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4101</TotalTime>
  <Words>172</Words>
  <Application>Microsoft Office PowerPoint</Application>
  <PresentationFormat>Widescreen</PresentationFormat>
  <Paragraphs>49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Hagkvæmt húsnæði…</vt:lpstr>
      <vt:lpstr>PowerPoint Presentation</vt:lpstr>
      <vt:lpstr>PowerPoint Presentation</vt:lpstr>
      <vt:lpstr>Dæmi um teikningar með og án innréttinga  typa A (studio/2ja herb 40fm)  typa B (3ja herb. 57fm):</vt:lpstr>
      <vt:lpstr>PowerPoint Presentation</vt:lpstr>
      <vt:lpstr>Hvað leyfir lóðin?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Þrúður Óskarsdóttir</dc:creator>
  <cp:lastModifiedBy>Gísli Örn Bjarnhéðinsson</cp:lastModifiedBy>
  <cp:revision>163</cp:revision>
  <cp:lastPrinted>2018-09-26T13:01:56Z</cp:lastPrinted>
  <dcterms:created xsi:type="dcterms:W3CDTF">2018-03-09T14:35:43Z</dcterms:created>
  <dcterms:modified xsi:type="dcterms:W3CDTF">2018-11-01T17:39:29Z</dcterms:modified>
</cp:coreProperties>
</file>