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4"/>
    <p:sldMasterId id="2147484035" r:id="rId5"/>
  </p:sldMasterIdLst>
  <p:notesMasterIdLst>
    <p:notesMasterId r:id="rId348"/>
  </p:notesMasterIdLst>
  <p:handoutMasterIdLst>
    <p:handoutMasterId r:id="rId349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  <p:sldId id="550" r:id="rId300"/>
    <p:sldId id="551" r:id="rId301"/>
    <p:sldId id="552" r:id="rId302"/>
    <p:sldId id="553" r:id="rId303"/>
    <p:sldId id="554" r:id="rId304"/>
    <p:sldId id="555" r:id="rId305"/>
    <p:sldId id="556" r:id="rId306"/>
    <p:sldId id="557" r:id="rId307"/>
    <p:sldId id="558" r:id="rId308"/>
    <p:sldId id="559" r:id="rId309"/>
    <p:sldId id="560" r:id="rId310"/>
    <p:sldId id="561" r:id="rId311"/>
    <p:sldId id="562" r:id="rId312"/>
    <p:sldId id="563" r:id="rId313"/>
    <p:sldId id="564" r:id="rId314"/>
    <p:sldId id="565" r:id="rId315"/>
    <p:sldId id="566" r:id="rId316"/>
    <p:sldId id="567" r:id="rId317"/>
    <p:sldId id="568" r:id="rId318"/>
    <p:sldId id="569" r:id="rId319"/>
    <p:sldId id="570" r:id="rId320"/>
    <p:sldId id="571" r:id="rId321"/>
    <p:sldId id="572" r:id="rId322"/>
    <p:sldId id="573" r:id="rId323"/>
    <p:sldId id="574" r:id="rId324"/>
    <p:sldId id="575" r:id="rId325"/>
    <p:sldId id="576" r:id="rId326"/>
    <p:sldId id="577" r:id="rId327"/>
    <p:sldId id="578" r:id="rId328"/>
    <p:sldId id="579" r:id="rId329"/>
    <p:sldId id="580" r:id="rId330"/>
    <p:sldId id="581" r:id="rId331"/>
    <p:sldId id="582" r:id="rId332"/>
    <p:sldId id="583" r:id="rId333"/>
    <p:sldId id="584" r:id="rId334"/>
    <p:sldId id="585" r:id="rId335"/>
    <p:sldId id="586" r:id="rId336"/>
    <p:sldId id="587" r:id="rId337"/>
    <p:sldId id="588" r:id="rId338"/>
    <p:sldId id="589" r:id="rId339"/>
    <p:sldId id="590" r:id="rId340"/>
    <p:sldId id="591" r:id="rId341"/>
    <p:sldId id="592" r:id="rId342"/>
    <p:sldId id="593" r:id="rId343"/>
    <p:sldId id="594" r:id="rId344"/>
    <p:sldId id="595" r:id="rId345"/>
    <p:sldId id="596" r:id="rId346"/>
    <p:sldId id="597" r:id="rId347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Us" id="{8F76DF20-D6F9-1543-B26E-3B7D0250009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FEBC"/>
    <a:srgbClr val="0F089F"/>
    <a:srgbClr val="FA8586"/>
    <a:srgbClr val="FFFFFF"/>
    <a:srgbClr val="203738"/>
    <a:srgbClr val="26262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84" autoAdjust="0"/>
    <p:restoredTop sz="96416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14" y="4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2400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99" Type="http://schemas.openxmlformats.org/officeDocument/2006/relationships/slide" Target="slides/slide294.xml"/><Relationship Id="rId303" Type="http://schemas.openxmlformats.org/officeDocument/2006/relationships/slide" Target="slides/slide298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324" Type="http://schemas.openxmlformats.org/officeDocument/2006/relationships/slide" Target="slides/slide319.xml"/><Relationship Id="rId345" Type="http://schemas.openxmlformats.org/officeDocument/2006/relationships/slide" Target="slides/slide340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247" Type="http://schemas.openxmlformats.org/officeDocument/2006/relationships/slide" Target="slides/slide242.xml"/><Relationship Id="rId107" Type="http://schemas.openxmlformats.org/officeDocument/2006/relationships/slide" Target="slides/slide102.xml"/><Relationship Id="rId268" Type="http://schemas.openxmlformats.org/officeDocument/2006/relationships/slide" Target="slides/slide263.xml"/><Relationship Id="rId289" Type="http://schemas.openxmlformats.org/officeDocument/2006/relationships/slide" Target="slides/slide284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314" Type="http://schemas.openxmlformats.org/officeDocument/2006/relationships/slide" Target="slides/slide309.xml"/><Relationship Id="rId335" Type="http://schemas.openxmlformats.org/officeDocument/2006/relationships/slide" Target="slides/slide330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slide" Target="slides/slide232.xml"/><Relationship Id="rId258" Type="http://schemas.openxmlformats.org/officeDocument/2006/relationships/slide" Target="slides/slide253.xml"/><Relationship Id="rId279" Type="http://schemas.openxmlformats.org/officeDocument/2006/relationships/slide" Target="slides/slide274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290" Type="http://schemas.openxmlformats.org/officeDocument/2006/relationships/slide" Target="slides/slide285.xml"/><Relationship Id="rId304" Type="http://schemas.openxmlformats.org/officeDocument/2006/relationships/slide" Target="slides/slide299.xml"/><Relationship Id="rId325" Type="http://schemas.openxmlformats.org/officeDocument/2006/relationships/slide" Target="slides/slide320.xml"/><Relationship Id="rId346" Type="http://schemas.openxmlformats.org/officeDocument/2006/relationships/slide" Target="slides/slide341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48" Type="http://schemas.openxmlformats.org/officeDocument/2006/relationships/slide" Target="slides/slide243.xml"/><Relationship Id="rId269" Type="http://schemas.openxmlformats.org/officeDocument/2006/relationships/slide" Target="slides/slide264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280" Type="http://schemas.openxmlformats.org/officeDocument/2006/relationships/slide" Target="slides/slide275.xml"/><Relationship Id="rId315" Type="http://schemas.openxmlformats.org/officeDocument/2006/relationships/slide" Target="slides/slide310.xml"/><Relationship Id="rId336" Type="http://schemas.openxmlformats.org/officeDocument/2006/relationships/slide" Target="slides/slide331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259" Type="http://schemas.openxmlformats.org/officeDocument/2006/relationships/slide" Target="slides/slide254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270" Type="http://schemas.openxmlformats.org/officeDocument/2006/relationships/slide" Target="slides/slide265.xml"/><Relationship Id="rId291" Type="http://schemas.openxmlformats.org/officeDocument/2006/relationships/slide" Target="slides/slide286.xml"/><Relationship Id="rId305" Type="http://schemas.openxmlformats.org/officeDocument/2006/relationships/slide" Target="slides/slide300.xml"/><Relationship Id="rId326" Type="http://schemas.openxmlformats.org/officeDocument/2006/relationships/slide" Target="slides/slide321.xml"/><Relationship Id="rId347" Type="http://schemas.openxmlformats.org/officeDocument/2006/relationships/slide" Target="slides/slide342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slide" Target="slides/slide244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260" Type="http://schemas.openxmlformats.org/officeDocument/2006/relationships/slide" Target="slides/slide255.xml"/><Relationship Id="rId281" Type="http://schemas.openxmlformats.org/officeDocument/2006/relationships/slide" Target="slides/slide276.xml"/><Relationship Id="rId316" Type="http://schemas.openxmlformats.org/officeDocument/2006/relationships/slide" Target="slides/slide311.xml"/><Relationship Id="rId337" Type="http://schemas.openxmlformats.org/officeDocument/2006/relationships/slide" Target="slides/slide332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slide" Target="slides/slide234.xml"/><Relationship Id="rId250" Type="http://schemas.openxmlformats.org/officeDocument/2006/relationships/slide" Target="slides/slide245.xml"/><Relationship Id="rId271" Type="http://schemas.openxmlformats.org/officeDocument/2006/relationships/slide" Target="slides/slide266.xml"/><Relationship Id="rId292" Type="http://schemas.openxmlformats.org/officeDocument/2006/relationships/slide" Target="slides/slide287.xml"/><Relationship Id="rId306" Type="http://schemas.openxmlformats.org/officeDocument/2006/relationships/slide" Target="slides/slide301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327" Type="http://schemas.openxmlformats.org/officeDocument/2006/relationships/slide" Target="slides/slide322.xml"/><Relationship Id="rId348" Type="http://schemas.openxmlformats.org/officeDocument/2006/relationships/notesMaster" Target="notesMasters/notesMaster1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slide" Target="slides/slide235.xml"/><Relationship Id="rId261" Type="http://schemas.openxmlformats.org/officeDocument/2006/relationships/slide" Target="slides/slide256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282" Type="http://schemas.openxmlformats.org/officeDocument/2006/relationships/slide" Target="slides/slide277.xml"/><Relationship Id="rId317" Type="http://schemas.openxmlformats.org/officeDocument/2006/relationships/slide" Target="slides/slide312.xml"/><Relationship Id="rId338" Type="http://schemas.openxmlformats.org/officeDocument/2006/relationships/slide" Target="slides/slide333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1" Type="http://schemas.openxmlformats.org/officeDocument/2006/relationships/slide" Target="slides/slide246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72" Type="http://schemas.openxmlformats.org/officeDocument/2006/relationships/slide" Target="slides/slide267.xml"/><Relationship Id="rId293" Type="http://schemas.openxmlformats.org/officeDocument/2006/relationships/slide" Target="slides/slide288.xml"/><Relationship Id="rId307" Type="http://schemas.openxmlformats.org/officeDocument/2006/relationships/slide" Target="slides/slide302.xml"/><Relationship Id="rId328" Type="http://schemas.openxmlformats.org/officeDocument/2006/relationships/slide" Target="slides/slide323.xml"/><Relationship Id="rId349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0" Type="http://schemas.openxmlformats.org/officeDocument/2006/relationships/slide" Target="slides/slide215.xml"/><Relationship Id="rId225" Type="http://schemas.openxmlformats.org/officeDocument/2006/relationships/slide" Target="slides/slide220.xml"/><Relationship Id="rId241" Type="http://schemas.openxmlformats.org/officeDocument/2006/relationships/slide" Target="slides/slide236.xml"/><Relationship Id="rId246" Type="http://schemas.openxmlformats.org/officeDocument/2006/relationships/slide" Target="slides/slide241.xml"/><Relationship Id="rId267" Type="http://schemas.openxmlformats.org/officeDocument/2006/relationships/slide" Target="slides/slide262.xml"/><Relationship Id="rId288" Type="http://schemas.openxmlformats.org/officeDocument/2006/relationships/slide" Target="slides/slide283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262" Type="http://schemas.openxmlformats.org/officeDocument/2006/relationships/slide" Target="slides/slide257.xml"/><Relationship Id="rId283" Type="http://schemas.openxmlformats.org/officeDocument/2006/relationships/slide" Target="slides/slide278.xml"/><Relationship Id="rId313" Type="http://schemas.openxmlformats.org/officeDocument/2006/relationships/slide" Target="slides/slide308.xml"/><Relationship Id="rId318" Type="http://schemas.openxmlformats.org/officeDocument/2006/relationships/slide" Target="slides/slide313.xml"/><Relationship Id="rId339" Type="http://schemas.openxmlformats.org/officeDocument/2006/relationships/slide" Target="slides/slide33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334" Type="http://schemas.openxmlformats.org/officeDocument/2006/relationships/slide" Target="slides/slide329.xml"/><Relationship Id="rId35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slide" Target="slides/slide252.xml"/><Relationship Id="rId278" Type="http://schemas.openxmlformats.org/officeDocument/2006/relationships/slide" Target="slides/slide273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slide" Target="slides/slide247.xml"/><Relationship Id="rId273" Type="http://schemas.openxmlformats.org/officeDocument/2006/relationships/slide" Target="slides/slide268.xml"/><Relationship Id="rId294" Type="http://schemas.openxmlformats.org/officeDocument/2006/relationships/slide" Target="slides/slide289.xml"/><Relationship Id="rId308" Type="http://schemas.openxmlformats.org/officeDocument/2006/relationships/slide" Target="slides/slide303.xml"/><Relationship Id="rId329" Type="http://schemas.openxmlformats.org/officeDocument/2006/relationships/slide" Target="slides/slide324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340" Type="http://schemas.openxmlformats.org/officeDocument/2006/relationships/slide" Target="slides/slide335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slide" Target="slides/slide237.xml"/><Relationship Id="rId263" Type="http://schemas.openxmlformats.org/officeDocument/2006/relationships/slide" Target="slides/slide258.xml"/><Relationship Id="rId284" Type="http://schemas.openxmlformats.org/officeDocument/2006/relationships/slide" Target="slides/slide279.xml"/><Relationship Id="rId319" Type="http://schemas.openxmlformats.org/officeDocument/2006/relationships/slide" Target="slides/slide314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330" Type="http://schemas.openxmlformats.org/officeDocument/2006/relationships/slide" Target="slides/slide325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351" Type="http://schemas.openxmlformats.org/officeDocument/2006/relationships/viewProps" Target="viewProps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53" Type="http://schemas.openxmlformats.org/officeDocument/2006/relationships/slide" Target="slides/slide248.xml"/><Relationship Id="rId274" Type="http://schemas.openxmlformats.org/officeDocument/2006/relationships/slide" Target="slides/slide269.xml"/><Relationship Id="rId295" Type="http://schemas.openxmlformats.org/officeDocument/2006/relationships/slide" Target="slides/slide290.xml"/><Relationship Id="rId309" Type="http://schemas.openxmlformats.org/officeDocument/2006/relationships/slide" Target="slides/slide304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320" Type="http://schemas.openxmlformats.org/officeDocument/2006/relationships/slide" Target="slides/slide315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341" Type="http://schemas.openxmlformats.org/officeDocument/2006/relationships/slide" Target="slides/slide336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slide" Target="slides/slide238.xml"/><Relationship Id="rId264" Type="http://schemas.openxmlformats.org/officeDocument/2006/relationships/slide" Target="slides/slide259.xml"/><Relationship Id="rId285" Type="http://schemas.openxmlformats.org/officeDocument/2006/relationships/slide" Target="slides/slide280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310" Type="http://schemas.openxmlformats.org/officeDocument/2006/relationships/slide" Target="slides/slide305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331" Type="http://schemas.openxmlformats.org/officeDocument/2006/relationships/slide" Target="slides/slide326.xml"/><Relationship Id="rId352" Type="http://schemas.openxmlformats.org/officeDocument/2006/relationships/theme" Target="theme/theme1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54" Type="http://schemas.openxmlformats.org/officeDocument/2006/relationships/slide" Target="slides/slide249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275" Type="http://schemas.openxmlformats.org/officeDocument/2006/relationships/slide" Target="slides/slide270.xml"/><Relationship Id="rId296" Type="http://schemas.openxmlformats.org/officeDocument/2006/relationships/slide" Target="slides/slide291.xml"/><Relationship Id="rId300" Type="http://schemas.openxmlformats.org/officeDocument/2006/relationships/slide" Target="slides/slide295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321" Type="http://schemas.openxmlformats.org/officeDocument/2006/relationships/slide" Target="slides/slide316.xml"/><Relationship Id="rId342" Type="http://schemas.openxmlformats.org/officeDocument/2006/relationships/slide" Target="slides/slide337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slide" Target="slides/slide239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265" Type="http://schemas.openxmlformats.org/officeDocument/2006/relationships/slide" Target="slides/slide260.xml"/><Relationship Id="rId286" Type="http://schemas.openxmlformats.org/officeDocument/2006/relationships/slide" Target="slides/slide281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311" Type="http://schemas.openxmlformats.org/officeDocument/2006/relationships/slide" Target="slides/slide306.xml"/><Relationship Id="rId332" Type="http://schemas.openxmlformats.org/officeDocument/2006/relationships/slide" Target="slides/slide327.xml"/><Relationship Id="rId353" Type="http://schemas.openxmlformats.org/officeDocument/2006/relationships/tableStyles" Target="tableStyles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55" Type="http://schemas.openxmlformats.org/officeDocument/2006/relationships/slide" Target="slides/slide250.xml"/><Relationship Id="rId276" Type="http://schemas.openxmlformats.org/officeDocument/2006/relationships/slide" Target="slides/slide271.xml"/><Relationship Id="rId297" Type="http://schemas.openxmlformats.org/officeDocument/2006/relationships/slide" Target="slides/slide292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301" Type="http://schemas.openxmlformats.org/officeDocument/2006/relationships/slide" Target="slides/slide296.xml"/><Relationship Id="rId322" Type="http://schemas.openxmlformats.org/officeDocument/2006/relationships/slide" Target="slides/slide317.xml"/><Relationship Id="rId343" Type="http://schemas.openxmlformats.org/officeDocument/2006/relationships/slide" Target="slides/slide338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slide" Target="slides/slide240.xml"/><Relationship Id="rId266" Type="http://schemas.openxmlformats.org/officeDocument/2006/relationships/slide" Target="slides/slide261.xml"/><Relationship Id="rId287" Type="http://schemas.openxmlformats.org/officeDocument/2006/relationships/slide" Target="slides/slide282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312" Type="http://schemas.openxmlformats.org/officeDocument/2006/relationships/slide" Target="slides/slide307.xml"/><Relationship Id="rId333" Type="http://schemas.openxmlformats.org/officeDocument/2006/relationships/slide" Target="slides/slide328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256" Type="http://schemas.openxmlformats.org/officeDocument/2006/relationships/slide" Target="slides/slide251.xml"/><Relationship Id="rId277" Type="http://schemas.openxmlformats.org/officeDocument/2006/relationships/slide" Target="slides/slide272.xml"/><Relationship Id="rId298" Type="http://schemas.openxmlformats.org/officeDocument/2006/relationships/slide" Target="slides/slide293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302" Type="http://schemas.openxmlformats.org/officeDocument/2006/relationships/slide" Target="slides/slide297.xml"/><Relationship Id="rId323" Type="http://schemas.openxmlformats.org/officeDocument/2006/relationships/slide" Target="slides/slide318.xml"/><Relationship Id="rId344" Type="http://schemas.openxmlformats.org/officeDocument/2006/relationships/slide" Target="slides/slide3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18781-FBF9-354C-A025-C49C596164B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4EF74-8826-BD43-B880-7A8566D08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FFD40-13C9-7B48-A0BE-E251E1E33F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2375-F1B1-284C-A827-B0E603FD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28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228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8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20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7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74160" y="4572000"/>
            <a:ext cx="7101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32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9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768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t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04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1" y="568960"/>
            <a:ext cx="6106159" cy="400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40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09700" y="2151595"/>
            <a:ext cx="2104615" cy="21046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98115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86530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21285" y="2148390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17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027300" y="1125538"/>
            <a:ext cx="2303462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300" y="3575957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342374" y="3575957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909542" y="1125538"/>
            <a:ext cx="4263283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07263" y="3575957"/>
            <a:ext cx="3185597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171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95999" y="3429000"/>
            <a:ext cx="507682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238" y="0"/>
            <a:ext cx="4068761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422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35301" y="3429000"/>
            <a:ext cx="30607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31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10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99" y="3429000"/>
            <a:ext cx="3060699" cy="3428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5299" y="1"/>
            <a:ext cx="3060699" cy="3428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5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10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4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6008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953" y="558434"/>
            <a:ext cx="456004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545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6654" y="1125538"/>
            <a:ext cx="1811382" cy="16892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1215" y="4478369"/>
            <a:ext cx="2551610" cy="237963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179130"/>
            <a:ext cx="1811382" cy="16892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99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50" y="946702"/>
            <a:ext cx="438067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3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25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1976-DE2F-9ED4-C1DA-B54E3CF75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5D3F8-E35C-7B12-2DFE-7D7ACE15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3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8823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344640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58870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76272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883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46641" y="1479640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7501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8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9600" b="1" i="0">
                <a:latin typeface="+mj-lt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23580" y="0"/>
            <a:ext cx="3043596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220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9175" y="0"/>
            <a:ext cx="3048001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801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15367" y="3389244"/>
            <a:ext cx="402102" cy="0"/>
          </a:xfrm>
          <a:prstGeom prst="line">
            <a:avLst/>
          </a:prstGeom>
          <a:ln w="31750">
            <a:solidFill>
              <a:srgbClr val="0F0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15367" y="3468757"/>
            <a:ext cx="201051" cy="0"/>
          </a:xfrm>
          <a:prstGeom prst="line">
            <a:avLst/>
          </a:prstGeom>
          <a:ln w="31750">
            <a:solidFill>
              <a:srgbClr val="0F0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rgbClr val="0F089F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 dirty="0">
              <a:solidFill>
                <a:srgbClr val="0F089F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720" y="247316"/>
            <a:ext cx="638432" cy="6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172" r:id="rId2"/>
    <p:sldLayoutId id="2147484033" r:id="rId3"/>
    <p:sldLayoutId id="2147484106" r:id="rId4"/>
    <p:sldLayoutId id="2147484104" r:id="rId5"/>
    <p:sldLayoutId id="2147484037" r:id="rId6"/>
    <p:sldLayoutId id="2147484038" r:id="rId7"/>
    <p:sldLayoutId id="2147484103" r:id="rId8"/>
    <p:sldLayoutId id="2147484051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6" r:id="rId15"/>
    <p:sldLayoutId id="2147484048" r:id="rId16"/>
    <p:sldLayoutId id="2147484101" r:id="rId17"/>
    <p:sldLayoutId id="2147484049" r:id="rId18"/>
    <p:sldLayoutId id="2147484050" r:id="rId19"/>
    <p:sldLayoutId id="2147484076" r:id="rId20"/>
    <p:sldLayoutId id="2147484077" r:id="rId21"/>
    <p:sldLayoutId id="2147484089" r:id="rId22"/>
    <p:sldLayoutId id="2147484102" r:id="rId23"/>
    <p:sldLayoutId id="2147484115" r:id="rId24"/>
    <p:sldLayoutId id="2147484117" r:id="rId25"/>
    <p:sldLayoutId id="2147484118" r:id="rId26"/>
    <p:sldLayoutId id="2147484119" r:id="rId27"/>
    <p:sldLayoutId id="2147484121" r:id="rId28"/>
    <p:sldLayoutId id="2147484136" r:id="rId29"/>
    <p:sldLayoutId id="2147484139" r:id="rId30"/>
    <p:sldLayoutId id="2147484142" r:id="rId31"/>
    <p:sldLayoutId id="2147484143" r:id="rId32"/>
    <p:sldLayoutId id="2147484145" r:id="rId33"/>
    <p:sldLayoutId id="2147484146" r:id="rId34"/>
    <p:sldLayoutId id="2147484148" r:id="rId35"/>
    <p:sldLayoutId id="2147484171" r:id="rId3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 userDrawn="1">
          <p15:clr>
            <a:srgbClr val="F26B43"/>
          </p15:clr>
        </p15:guide>
        <p15:guide id="27" orient="horz" pos="3952" userDrawn="1">
          <p15:clr>
            <a:srgbClr val="F26B43"/>
          </p15:clr>
        </p15:guide>
        <p15:guide id="28" pos="642" userDrawn="1">
          <p15:clr>
            <a:srgbClr val="F26B43"/>
          </p15:clr>
        </p15:guide>
        <p15:guide id="29" pos="7038" userDrawn="1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 userDrawn="1">
          <p15:clr>
            <a:srgbClr val="F26B43"/>
          </p15:clr>
        </p15:guide>
        <p15:guide id="51" orient="horz" pos="709" userDrawn="1">
          <p15:clr>
            <a:srgbClr val="F26B43"/>
          </p15:clr>
        </p15:guide>
        <p15:guide id="52" pos="19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181521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11355380" y="378755"/>
            <a:ext cx="625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i="0" dirty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voodoo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496888" y="3389244"/>
            <a:ext cx="4021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7939" y="3468757"/>
            <a:ext cx="2010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11181521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 dirty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5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51" baseline="0">
          <a:solidFill>
            <a:schemeClr val="tx1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1"/>
          <p:cNvSpPr>
            <a:spLocks noGrp="1"/>
          </p:cNvSpPr>
          <p:nvPr>
            <p:ph/>
          </p:nvPr>
        </p:nvSpPr>
        <p:spPr>
          <a:xfrm>
            <a:off x="914400" y="914400"/>
            <a:ext cx="9144000" cy="3657600"/>
          </a:xfrm>
        </p:spPr>
        <p:txBody>
          <a:bodyPr/>
          <a:lstStyle/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000" b="1" i="0" u="none" cap="none">
                <a:solidFill>
                  <a:srgbClr val="10099F">
                    <a:alpha val="100000"/>
                  </a:srgbClr>
                </a:solidFill>
                <a:latin typeface="Arial"/>
                <a:cs typeface="Arial"/>
                <a:sym typeface="Arial"/>
              </a:rPr>
              <a:t>Íslenska æskulýðsrannsóknin</a:t>
            </a:r>
          </a:p>
        </p:txBody>
      </p:sp>
      <p:sp>
        <p:nvSpPr>
          <p:cNvPr id="3" name="h2"/>
          <p:cNvSpPr>
            <a:spLocks noGrp="1"/>
          </p:cNvSpPr>
          <p:nvPr>
            <p:ph/>
          </p:nvPr>
        </p:nvSpPr>
        <p:spPr>
          <a:xfrm>
            <a:off x="914400" y="1828800"/>
            <a:ext cx="9144000" cy="3657600"/>
          </a:xfrm>
        </p:spPr>
        <p:txBody>
          <a:bodyPr/>
          <a:lstStyle/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000" b="1" i="0" u="none" cap="none">
                <a:solidFill>
                  <a:srgbClr val="10099F">
                    <a:alpha val="100000"/>
                  </a:srgbClr>
                </a:solidFill>
                <a:latin typeface="Arial"/>
                <a:cs typeface="Arial"/>
                <a:sym typeface="Arial"/>
              </a:rPr>
              <a:t>Mælaborðsbreytur</a:t>
            </a:r>
          </a:p>
        </p:txBody>
      </p:sp>
      <p:sp>
        <p:nvSpPr>
          <p:cNvPr id="4" name="h1"/>
          <p:cNvSpPr>
            <a:spLocks noGrp="1"/>
          </p:cNvSpPr>
          <p:nvPr>
            <p:ph/>
          </p:nvPr>
        </p:nvSpPr>
        <p:spPr>
          <a:xfrm>
            <a:off x="914400" y="2743200"/>
            <a:ext cx="6400800" cy="3657600"/>
          </a:xfrm>
        </p:spPr>
        <p:txBody>
          <a:bodyPr/>
          <a:lstStyle/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000" b="1" i="0" u="none" cap="none">
                <a:solidFill>
                  <a:srgbClr val="10099F">
                    <a:alpha val="100000"/>
                  </a:srgbClr>
                </a:solidFill>
                <a:latin typeface="Arial"/>
                <a:cs typeface="Arial"/>
                <a:sym typeface="Arial"/>
              </a:rPr>
              <a:t>Vor 2024</a:t>
            </a:r>
          </a:p>
        </p:txBody>
      </p:sp>
      <p:pic>
        <p:nvPicPr>
          <p:cNvPr id="5" name="Staðgengill efnis 4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5029200" y="3657600"/>
            <a:ext cx="630936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30331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4800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30331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4800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30331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4800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30331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4800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5315135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4997733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5315135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4997733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91123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64391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62471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6060925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97270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49659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ðgengill efnis 1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7593633" cy="43891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oodoo Powerpoint Template">
  <a:themeElements>
    <a:clrScheme name="Custom 8">
      <a:dk1>
        <a:srgbClr val="222222"/>
      </a:dk1>
      <a:lt1>
        <a:srgbClr val="F0F0F0"/>
      </a:lt1>
      <a:dk2>
        <a:srgbClr val="222222"/>
      </a:dk2>
      <a:lt2>
        <a:srgbClr val="FEFFFF"/>
      </a:lt2>
      <a:accent1>
        <a:srgbClr val="0F089E"/>
      </a:accent1>
      <a:accent2>
        <a:srgbClr val="FA8586"/>
      </a:accent2>
      <a:accent3>
        <a:srgbClr val="2BFEBC"/>
      </a:accent3>
      <a:accent4>
        <a:srgbClr val="F8C463"/>
      </a:accent4>
      <a:accent5>
        <a:srgbClr val="E9945E"/>
      </a:accent5>
      <a:accent6>
        <a:srgbClr val="F8C463"/>
      </a:accent6>
      <a:hlink>
        <a:srgbClr val="FA8586"/>
      </a:hlink>
      <a:folHlink>
        <a:srgbClr val="BFBFBF"/>
      </a:folHlink>
    </a:clrScheme>
    <a:fontScheme name="Custom 4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AE_snidmat(IK_19ap23).potx" id="{E3D19045-5670-471A-8CC2-1E1EB33A9853}" vid="{2029B6D9-4C06-4045-9820-2896CEB9139F}"/>
    </a:ext>
  </a:extLst>
</a:theme>
</file>

<file path=ppt/theme/theme2.xml><?xml version="1.0" encoding="utf-8"?>
<a:theme xmlns:a="http://schemas.openxmlformats.org/drawingml/2006/main" name="Voodoo2 Powerpoint Template">
  <a:themeElements>
    <a:clrScheme name="Voodoo Color">
      <a:dk1>
        <a:srgbClr val="222222"/>
      </a:dk1>
      <a:lt1>
        <a:srgbClr val="F0F0F0"/>
      </a:lt1>
      <a:dk2>
        <a:srgbClr val="222222"/>
      </a:dk2>
      <a:lt2>
        <a:srgbClr val="FEFF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144000" bIns="36000" rtlCol="0">
        <a:spAutoFit/>
      </a:bodyPr>
      <a:lstStyle>
        <a:defPPr>
          <a:lnSpc>
            <a:spcPct val="12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AE_snidmat(IK_19ap23).potx" id="{E3D19045-5670-471A-8CC2-1E1EB33A9853}" vid="{71C07194-728E-463C-9ADD-1EDD6835B8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D5554BF1B28248AA176082CB979011" ma:contentTypeVersion="13" ma:contentTypeDescription="Create a new document." ma:contentTypeScope="" ma:versionID="e881e5148331dad04d3463dbc7aea4b5">
  <xsd:schema xmlns:xsd="http://www.w3.org/2001/XMLSchema" xmlns:xs="http://www.w3.org/2001/XMLSchema" xmlns:p="http://schemas.microsoft.com/office/2006/metadata/properties" xmlns:ns2="6f3d96ed-13ff-496c-9bcc-12036955f222" xmlns:ns3="1b10b54d-c08f-4c73-a5ef-020d1c156f9c" targetNamespace="http://schemas.microsoft.com/office/2006/metadata/properties" ma:root="true" ma:fieldsID="bcf0d6aca41aaccd8badb2bdb7646831" ns2:_="" ns3:_="">
    <xsd:import namespace="6f3d96ed-13ff-496c-9bcc-12036955f222"/>
    <xsd:import namespace="1b10b54d-c08f-4c73-a5ef-020d1c156f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d96ed-13ff-496c-9bcc-12036955f2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7a0c040-0649-4725-9955-ff33a6a825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10b54d-c08f-4c73-a5ef-020d1c156f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54db441-84cf-4044-9d8e-a24183d45c3a}" ma:internalName="TaxCatchAll" ma:showField="CatchAllData" ma:web="1b10b54d-c08f-4c73-a5ef-020d1c156f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f3d96ed-13ff-496c-9bcc-12036955f222">
      <Terms xmlns="http://schemas.microsoft.com/office/infopath/2007/PartnerControls"/>
    </lcf76f155ced4ddcb4097134ff3c332f>
    <TaxCatchAll xmlns="1b10b54d-c08f-4c73-a5ef-020d1c156f9c" xsi:nil="true"/>
  </documentManagement>
</p:properties>
</file>

<file path=customXml/itemProps1.xml><?xml version="1.0" encoding="utf-8"?>
<ds:datastoreItem xmlns:ds="http://schemas.openxmlformats.org/officeDocument/2006/customXml" ds:itemID="{15AF524E-73A7-4041-8A3B-93219507F4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3d96ed-13ff-496c-9bcc-12036955f222"/>
    <ds:schemaRef ds:uri="1b10b54d-c08f-4c73-a5ef-020d1c156f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4E2BF1-C001-4E23-9184-F18CFE706E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0CCD54-FF4C-43FE-9D34-6248DDD5CEDC}">
  <ds:schemaRefs>
    <ds:schemaRef ds:uri="http://schemas.microsoft.com/office/2006/metadata/properties"/>
    <ds:schemaRef ds:uri="http://schemas.microsoft.com/office/infopath/2007/PartnerControls"/>
    <ds:schemaRef ds:uri="6f3d96ed-13ff-496c-9bcc-12036955f222"/>
    <ds:schemaRef ds:uri="1b10b54d-c08f-4c73-a5ef-020d1c156f9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3</Paragraphs>
  <Slides>342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342</vt:i4>
      </vt:variant>
    </vt:vector>
  </HeadingPairs>
  <TitlesOfParts>
    <vt:vector size="350" baseType="lpstr">
      <vt:lpstr>Arial</vt:lpstr>
      <vt:lpstr>Calibri</vt:lpstr>
      <vt:lpstr>Montserrat Bold</vt:lpstr>
      <vt:lpstr>Montserrat SemiBold</vt:lpstr>
      <vt:lpstr>Open Sans</vt:lpstr>
      <vt:lpstr>Open Sans SemiBold</vt:lpstr>
      <vt:lpstr>Voodoo Powerpoint Template</vt:lpstr>
      <vt:lpstr>Voodoo2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Iceland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Hans Haraldsson - HI</dc:creator>
  <cp:keywords/>
  <dc:description/>
  <cp:lastModifiedBy>Hjördís Rut Sigurjónsdóttir</cp:lastModifiedBy>
  <cp:revision>2</cp:revision>
  <cp:lastPrinted>2021-11-21T17:26:08Z</cp:lastPrinted>
  <dcterms:created xsi:type="dcterms:W3CDTF">2023-04-20T12:10:25Z</dcterms:created>
  <dcterms:modified xsi:type="dcterms:W3CDTF">2024-12-04T16:13:25Z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0x010100F5D5554BF1B28248AA176082CB979011</vt:lpwstr>
  </property>
</Properties>
</file>