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Ex1.xml" ContentType="application/vnd.ms-office.chartex+xml"/>
  <Override PartName="/ppt/charts/style4.xml" ContentType="application/vnd.ms-office.chartstyle+xml"/>
  <Override PartName="/ppt/charts/colors4.xml" ContentType="application/vnd.ms-office.chartcolorstyle+xml"/>
  <Override PartName="/ppt/charts/chart4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5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6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7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rts/chart8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20.xml" ContentType="application/vnd.openxmlformats-officedocument.presentationml.notesSlide+xml"/>
  <Override PartName="/ppt/charts/chart9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4"/>
  </p:sldMasterIdLst>
  <p:notesMasterIdLst>
    <p:notesMasterId r:id="rId69"/>
  </p:notesMasterIdLst>
  <p:handoutMasterIdLst>
    <p:handoutMasterId r:id="rId70"/>
  </p:handoutMasterIdLst>
  <p:sldIdLst>
    <p:sldId id="421" r:id="rId5"/>
    <p:sldId id="519" r:id="rId6"/>
    <p:sldId id="452" r:id="rId7"/>
    <p:sldId id="345" r:id="rId8"/>
    <p:sldId id="453" r:id="rId9"/>
    <p:sldId id="352" r:id="rId10"/>
    <p:sldId id="414" r:id="rId11"/>
    <p:sldId id="507" r:id="rId12"/>
    <p:sldId id="477" r:id="rId13"/>
    <p:sldId id="481" r:id="rId14"/>
    <p:sldId id="463" r:id="rId15"/>
    <p:sldId id="502" r:id="rId16"/>
    <p:sldId id="503" r:id="rId17"/>
    <p:sldId id="546" r:id="rId18"/>
    <p:sldId id="484" r:id="rId19"/>
    <p:sldId id="459" r:id="rId20"/>
    <p:sldId id="497" r:id="rId21"/>
    <p:sldId id="496" r:id="rId22"/>
    <p:sldId id="493" r:id="rId23"/>
    <p:sldId id="515" r:id="rId24"/>
    <p:sldId id="514" r:id="rId25"/>
    <p:sldId id="378" r:id="rId26"/>
    <p:sldId id="457" r:id="rId27"/>
    <p:sldId id="492" r:id="rId28"/>
    <p:sldId id="516" r:id="rId29"/>
    <p:sldId id="494" r:id="rId30"/>
    <p:sldId id="495" r:id="rId31"/>
    <p:sldId id="518" r:id="rId32"/>
    <p:sldId id="517" r:id="rId33"/>
    <p:sldId id="553" r:id="rId34"/>
    <p:sldId id="554" r:id="rId35"/>
    <p:sldId id="564" r:id="rId36"/>
    <p:sldId id="513" r:id="rId37"/>
    <p:sldId id="384" r:id="rId38"/>
    <p:sldId id="535" r:id="rId39"/>
    <p:sldId id="536" r:id="rId40"/>
    <p:sldId id="561" r:id="rId41"/>
    <p:sldId id="565" r:id="rId42"/>
    <p:sldId id="566" r:id="rId43"/>
    <p:sldId id="567" r:id="rId44"/>
    <p:sldId id="568" r:id="rId45"/>
    <p:sldId id="555" r:id="rId46"/>
    <p:sldId id="558" r:id="rId47"/>
    <p:sldId id="556" r:id="rId48"/>
    <p:sldId id="572" r:id="rId49"/>
    <p:sldId id="559" r:id="rId50"/>
    <p:sldId id="573" r:id="rId51"/>
    <p:sldId id="541" r:id="rId52"/>
    <p:sldId id="542" r:id="rId53"/>
    <p:sldId id="504" r:id="rId54"/>
    <p:sldId id="505" r:id="rId55"/>
    <p:sldId id="486" r:id="rId56"/>
    <p:sldId id="460" r:id="rId57"/>
    <p:sldId id="562" r:id="rId58"/>
    <p:sldId id="563" r:id="rId59"/>
    <p:sldId id="574" r:id="rId60"/>
    <p:sldId id="560" r:id="rId61"/>
    <p:sldId id="499" r:id="rId62"/>
    <p:sldId id="489" r:id="rId63"/>
    <p:sldId id="498" r:id="rId64"/>
    <p:sldId id="426" r:id="rId65"/>
    <p:sldId id="510" r:id="rId66"/>
    <p:sldId id="427" r:id="rId67"/>
    <p:sldId id="521" r:id="rId68"/>
  </p:sldIdLst>
  <p:sldSz cx="12192000" cy="6858000"/>
  <p:notesSz cx="6858000" cy="9144000"/>
  <p:defaultTextStyle>
    <a:defPPr>
      <a:defRPr lang="en-I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userDrawn="1">
          <p15:clr>
            <a:srgbClr val="A4A3A4"/>
          </p15:clr>
        </p15:guide>
        <p15:guide id="2" pos="982" userDrawn="1">
          <p15:clr>
            <a:srgbClr val="A4A3A4"/>
          </p15:clr>
        </p15:guide>
        <p15:guide id="3" pos="2026" userDrawn="1">
          <p15:clr>
            <a:srgbClr val="A4A3A4"/>
          </p15:clr>
        </p15:guide>
        <p15:guide id="4" orient="horz" pos="1570" userDrawn="1">
          <p15:clr>
            <a:srgbClr val="A4A3A4"/>
          </p15:clr>
        </p15:guide>
        <p15:guide id="5" orient="horz" pos="4133" userDrawn="1">
          <p15:clr>
            <a:srgbClr val="A4A3A4"/>
          </p15:clr>
        </p15:guide>
        <p15:guide id="6" pos="3795" userDrawn="1">
          <p15:clr>
            <a:srgbClr val="A4A3A4"/>
          </p15:clr>
        </p15:guide>
        <p15:guide id="7" pos="50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Óli Örn Eiríksson" initials="ÓÖE" lastIdx="1" clrIdx="0">
    <p:extLst>
      <p:ext uri="{19B8F6BF-5375-455C-9EA6-DF929625EA0E}">
        <p15:presenceInfo xmlns:p15="http://schemas.microsoft.com/office/powerpoint/2012/main" userId="S-1-5-21-3495890071-3950444734-4246302852-21384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F6FF"/>
    <a:srgbClr val="E3E5E7"/>
    <a:srgbClr val="262626"/>
    <a:srgbClr val="0376E1"/>
    <a:srgbClr val="81BBF0"/>
    <a:srgbClr val="C0DDF7"/>
    <a:srgbClr val="C4F2D5"/>
    <a:srgbClr val="0076E5"/>
    <a:srgbClr val="FFD659"/>
    <a:srgbClr val="F5C8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429161-2657-4F38-9263-4F0DA1057CB6}" v="166" dt="2022-02-10T10:35:16.241"/>
    <p1510:client id="{6CB11B91-3E06-4474-AB9E-D8CB61146C07}" v="2" dt="2022-02-10T10:37:04.837"/>
    <p1510:client id="{6CF2BDEB-AAC0-4649-B4C9-9ABA001405F7}" v="156" dt="2022-02-10T13:36:23.6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ðal stíll 2 - Áhersla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32"/>
      </p:cViewPr>
      <p:guideLst>
        <p:guide orient="horz"/>
        <p:guide pos="982"/>
        <p:guide pos="2026"/>
        <p:guide orient="horz" pos="1570"/>
        <p:guide orient="horz" pos="4133"/>
        <p:guide pos="3795"/>
        <p:guide pos="50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3568"/>
    </p:cViewPr>
  </p:sorter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" Type="http://schemas.openxmlformats.org/officeDocument/2006/relationships/slide" Target="slides/slide3.xml"/><Relationship Id="rId71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slide" Target="slides/slide57.xml"/><Relationship Id="rId90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handoutMaster" Target="handoutMasters/handoutMaster1.xml"/><Relationship Id="rId75" Type="http://schemas.openxmlformats.org/officeDocument/2006/relationships/tableStyles" Target="tableStyles.xml"/><Relationship Id="rId9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Óli Örn Eiríksson" userId="1963a276-fd1b-4622-86d6-e643b64aa2a3" providerId="ADAL" clId="{2C429161-2657-4F38-9263-4F0DA1057CB6}"/>
    <pc:docChg chg="undo custSel addSld delSld modSld sldOrd modMainMaster">
      <pc:chgData name="Óli Örn Eiríksson" userId="1963a276-fd1b-4622-86d6-e643b64aa2a3" providerId="ADAL" clId="{2C429161-2657-4F38-9263-4F0DA1057CB6}" dt="2022-02-10T10:35:16.242" v="1442"/>
      <pc:docMkLst>
        <pc:docMk/>
      </pc:docMkLst>
      <pc:sldChg chg="add">
        <pc:chgData name="Óli Örn Eiríksson" userId="1963a276-fd1b-4622-86d6-e643b64aa2a3" providerId="ADAL" clId="{2C429161-2657-4F38-9263-4F0DA1057CB6}" dt="2022-02-09T10:53:04.826" v="158"/>
        <pc:sldMkLst>
          <pc:docMk/>
          <pc:sldMk cId="1070093758" sldId="345"/>
        </pc:sldMkLst>
      </pc:sldChg>
      <pc:sldChg chg="addSp modSp add mod modTransition modAnim">
        <pc:chgData name="Óli Örn Eiríksson" userId="1963a276-fd1b-4622-86d6-e643b64aa2a3" providerId="ADAL" clId="{2C429161-2657-4F38-9263-4F0DA1057CB6}" dt="2022-02-09T16:41:56.732" v="431" actId="207"/>
        <pc:sldMkLst>
          <pc:docMk/>
          <pc:sldMk cId="3815138336" sldId="352"/>
        </pc:sldMkLst>
        <pc:spChg chg="mod">
          <ac:chgData name="Óli Örn Eiríksson" userId="1963a276-fd1b-4622-86d6-e643b64aa2a3" providerId="ADAL" clId="{2C429161-2657-4F38-9263-4F0DA1057CB6}" dt="2022-02-09T16:41:56.732" v="431" actId="207"/>
          <ac:spMkLst>
            <pc:docMk/>
            <pc:sldMk cId="3815138336" sldId="352"/>
            <ac:spMk id="2" creationId="{00000000-0000-0000-0000-000000000000}"/>
          </ac:spMkLst>
        </pc:spChg>
        <pc:spChg chg="mod">
          <ac:chgData name="Óli Örn Eiríksson" userId="1963a276-fd1b-4622-86d6-e643b64aa2a3" providerId="ADAL" clId="{2C429161-2657-4F38-9263-4F0DA1057CB6}" dt="2022-02-09T10:53:58.033" v="159" actId="20577"/>
          <ac:spMkLst>
            <pc:docMk/>
            <pc:sldMk cId="3815138336" sldId="352"/>
            <ac:spMk id="4" creationId="{00000000-0000-0000-0000-000000000000}"/>
          </ac:spMkLst>
        </pc:spChg>
        <pc:spChg chg="mod">
          <ac:chgData name="Óli Örn Eiríksson" userId="1963a276-fd1b-4622-86d6-e643b64aa2a3" providerId="ADAL" clId="{2C429161-2657-4F38-9263-4F0DA1057CB6}" dt="2022-02-09T10:54:26.956" v="165" actId="14100"/>
          <ac:spMkLst>
            <pc:docMk/>
            <pc:sldMk cId="3815138336" sldId="352"/>
            <ac:spMk id="5" creationId="{00000000-0000-0000-0000-000000000000}"/>
          </ac:spMkLst>
        </pc:spChg>
        <pc:spChg chg="mod">
          <ac:chgData name="Óli Örn Eiríksson" userId="1963a276-fd1b-4622-86d6-e643b64aa2a3" providerId="ADAL" clId="{2C429161-2657-4F38-9263-4F0DA1057CB6}" dt="2022-02-09T16:35:40.486" v="360" actId="207"/>
          <ac:spMkLst>
            <pc:docMk/>
            <pc:sldMk cId="3815138336" sldId="352"/>
            <ac:spMk id="47" creationId="{00000000-0000-0000-0000-000000000000}"/>
          </ac:spMkLst>
        </pc:spChg>
        <pc:spChg chg="add mod">
          <ac:chgData name="Óli Örn Eiríksson" userId="1963a276-fd1b-4622-86d6-e643b64aa2a3" providerId="ADAL" clId="{2C429161-2657-4F38-9263-4F0DA1057CB6}" dt="2022-02-09T10:55:04.348" v="178" actId="1076"/>
          <ac:spMkLst>
            <pc:docMk/>
            <pc:sldMk cId="3815138336" sldId="352"/>
            <ac:spMk id="49" creationId="{B7E7CED1-9FE5-4D84-9F95-913A274F5AA6}"/>
          </ac:spMkLst>
        </pc:spChg>
        <pc:spChg chg="add mod">
          <ac:chgData name="Óli Örn Eiríksson" userId="1963a276-fd1b-4622-86d6-e643b64aa2a3" providerId="ADAL" clId="{2C429161-2657-4F38-9263-4F0DA1057CB6}" dt="2022-02-09T10:54:41.380" v="170" actId="1076"/>
          <ac:spMkLst>
            <pc:docMk/>
            <pc:sldMk cId="3815138336" sldId="352"/>
            <ac:spMk id="51" creationId="{A1C88D7D-86F3-47B1-BF93-AB43BF375AE1}"/>
          </ac:spMkLst>
        </pc:spChg>
      </pc:sldChg>
      <pc:sldChg chg="addSp delSp modSp add mod">
        <pc:chgData name="Óli Örn Eiríksson" userId="1963a276-fd1b-4622-86d6-e643b64aa2a3" providerId="ADAL" clId="{2C429161-2657-4F38-9263-4F0DA1057CB6}" dt="2022-02-09T17:22:09.579" v="684" actId="1076"/>
        <pc:sldMkLst>
          <pc:docMk/>
          <pc:sldMk cId="841936141" sldId="378"/>
        </pc:sldMkLst>
        <pc:spChg chg="mod">
          <ac:chgData name="Óli Örn Eiríksson" userId="1963a276-fd1b-4622-86d6-e643b64aa2a3" providerId="ADAL" clId="{2C429161-2657-4F38-9263-4F0DA1057CB6}" dt="2022-02-09T17:22:09.579" v="684" actId="1076"/>
          <ac:spMkLst>
            <pc:docMk/>
            <pc:sldMk cId="841936141" sldId="378"/>
            <ac:spMk id="6" creationId="{00000000-0000-0000-0000-000000000000}"/>
          </ac:spMkLst>
        </pc:spChg>
        <pc:spChg chg="mod">
          <ac:chgData name="Óli Örn Eiríksson" userId="1963a276-fd1b-4622-86d6-e643b64aa2a3" providerId="ADAL" clId="{2C429161-2657-4F38-9263-4F0DA1057CB6}" dt="2022-02-09T17:21:12.272" v="680" actId="14100"/>
          <ac:spMkLst>
            <pc:docMk/>
            <pc:sldMk cId="841936141" sldId="378"/>
            <ac:spMk id="7" creationId="{00000000-0000-0000-0000-000000000000}"/>
          </ac:spMkLst>
        </pc:spChg>
        <pc:spChg chg="mod">
          <ac:chgData name="Óli Örn Eiríksson" userId="1963a276-fd1b-4622-86d6-e643b64aa2a3" providerId="ADAL" clId="{2C429161-2657-4F38-9263-4F0DA1057CB6}" dt="2022-02-09T17:20:43.800" v="677" actId="1076"/>
          <ac:spMkLst>
            <pc:docMk/>
            <pc:sldMk cId="841936141" sldId="378"/>
            <ac:spMk id="11" creationId="{00000000-0000-0000-0000-000000000000}"/>
          </ac:spMkLst>
        </pc:spChg>
        <pc:picChg chg="add mod ord">
          <ac:chgData name="Óli Örn Eiríksson" userId="1963a276-fd1b-4622-86d6-e643b64aa2a3" providerId="ADAL" clId="{2C429161-2657-4F38-9263-4F0DA1057CB6}" dt="2022-02-09T17:20:11.190" v="675" actId="1076"/>
          <ac:picMkLst>
            <pc:docMk/>
            <pc:sldMk cId="841936141" sldId="378"/>
            <ac:picMk id="3" creationId="{54CD31EE-BF4D-40E7-B7E2-A2D2DA929021}"/>
          </ac:picMkLst>
        </pc:picChg>
        <pc:picChg chg="del">
          <ac:chgData name="Óli Örn Eiríksson" userId="1963a276-fd1b-4622-86d6-e643b64aa2a3" providerId="ADAL" clId="{2C429161-2657-4F38-9263-4F0DA1057CB6}" dt="2022-02-09T17:18:47.249" v="671" actId="478"/>
          <ac:picMkLst>
            <pc:docMk/>
            <pc:sldMk cId="841936141" sldId="378"/>
            <ac:picMk id="10" creationId="{00000000-0000-0000-0000-000000000000}"/>
          </ac:picMkLst>
        </pc:picChg>
        <pc:picChg chg="add mod">
          <ac:chgData name="Óli Örn Eiríksson" userId="1963a276-fd1b-4622-86d6-e643b64aa2a3" providerId="ADAL" clId="{2C429161-2657-4F38-9263-4F0DA1057CB6}" dt="2022-02-09T17:22:01.546" v="683"/>
          <ac:picMkLst>
            <pc:docMk/>
            <pc:sldMk cId="841936141" sldId="378"/>
            <ac:picMk id="12" creationId="{29AB9A0E-8637-4DEA-BADA-EB8212F8A684}"/>
          </ac:picMkLst>
        </pc:picChg>
      </pc:sldChg>
      <pc:sldChg chg="delSp modSp add del mod">
        <pc:chgData name="Óli Örn Eiríksson" userId="1963a276-fd1b-4622-86d6-e643b64aa2a3" providerId="ADAL" clId="{2C429161-2657-4F38-9263-4F0DA1057CB6}" dt="2022-02-10T09:35:17.553" v="1214" actId="47"/>
        <pc:sldMkLst>
          <pc:docMk/>
          <pc:sldMk cId="3365329279" sldId="383"/>
        </pc:sldMkLst>
        <pc:spChg chg="mod">
          <ac:chgData name="Óli Örn Eiríksson" userId="1963a276-fd1b-4622-86d6-e643b64aa2a3" providerId="ADAL" clId="{2C429161-2657-4F38-9263-4F0DA1057CB6}" dt="2022-02-10T09:34:46.191" v="1209" actId="21"/>
          <ac:spMkLst>
            <pc:docMk/>
            <pc:sldMk cId="3365329279" sldId="383"/>
            <ac:spMk id="7" creationId="{00000000-0000-0000-0000-000000000000}"/>
          </ac:spMkLst>
        </pc:spChg>
        <pc:picChg chg="del mod">
          <ac:chgData name="Óli Örn Eiríksson" userId="1963a276-fd1b-4622-86d6-e643b64aa2a3" providerId="ADAL" clId="{2C429161-2657-4F38-9263-4F0DA1057CB6}" dt="2022-02-10T09:34:14.880" v="1203" actId="21"/>
          <ac:picMkLst>
            <pc:docMk/>
            <pc:sldMk cId="3365329279" sldId="383"/>
            <ac:picMk id="2" creationId="{00000000-0000-0000-0000-000000000000}"/>
          </ac:picMkLst>
        </pc:picChg>
      </pc:sldChg>
      <pc:sldChg chg="modSp add mod">
        <pc:chgData name="Óli Örn Eiríksson" userId="1963a276-fd1b-4622-86d6-e643b64aa2a3" providerId="ADAL" clId="{2C429161-2657-4F38-9263-4F0DA1057CB6}" dt="2022-02-09T17:26:00.457" v="805" actId="403"/>
        <pc:sldMkLst>
          <pc:docMk/>
          <pc:sldMk cId="860771312" sldId="384"/>
        </pc:sldMkLst>
        <pc:spChg chg="mod">
          <ac:chgData name="Óli Örn Eiríksson" userId="1963a276-fd1b-4622-86d6-e643b64aa2a3" providerId="ADAL" clId="{2C429161-2657-4F38-9263-4F0DA1057CB6}" dt="2022-02-09T17:26:00.457" v="805" actId="403"/>
          <ac:spMkLst>
            <pc:docMk/>
            <pc:sldMk cId="860771312" sldId="384"/>
            <ac:spMk id="8" creationId="{00000000-0000-0000-0000-000000000000}"/>
          </ac:spMkLst>
        </pc:spChg>
      </pc:sldChg>
      <pc:sldChg chg="addSp delSp modSp add mod">
        <pc:chgData name="Óli Örn Eiríksson" userId="1963a276-fd1b-4622-86d6-e643b64aa2a3" providerId="ADAL" clId="{2C429161-2657-4F38-9263-4F0DA1057CB6}" dt="2022-02-10T10:27:42.483" v="1421" actId="14100"/>
        <pc:sldMkLst>
          <pc:docMk/>
          <pc:sldMk cId="2548025904" sldId="385"/>
        </pc:sldMkLst>
        <pc:spChg chg="mod">
          <ac:chgData name="Óli Örn Eiríksson" userId="1963a276-fd1b-4622-86d6-e643b64aa2a3" providerId="ADAL" clId="{2C429161-2657-4F38-9263-4F0DA1057CB6}" dt="2022-02-10T09:36:57.128" v="1226" actId="404"/>
          <ac:spMkLst>
            <pc:docMk/>
            <pc:sldMk cId="2548025904" sldId="385"/>
            <ac:spMk id="2" creationId="{00000000-0000-0000-0000-000000000000}"/>
          </ac:spMkLst>
        </pc:spChg>
        <pc:spChg chg="mod">
          <ac:chgData name="Óli Örn Eiríksson" userId="1963a276-fd1b-4622-86d6-e643b64aa2a3" providerId="ADAL" clId="{2C429161-2657-4F38-9263-4F0DA1057CB6}" dt="2022-02-09T17:33:28.749" v="965" actId="207"/>
          <ac:spMkLst>
            <pc:docMk/>
            <pc:sldMk cId="2548025904" sldId="385"/>
            <ac:spMk id="7" creationId="{00000000-0000-0000-0000-000000000000}"/>
          </ac:spMkLst>
        </pc:spChg>
        <pc:spChg chg="mod ord">
          <ac:chgData name="Óli Örn Eiríksson" userId="1963a276-fd1b-4622-86d6-e643b64aa2a3" providerId="ADAL" clId="{2C429161-2657-4F38-9263-4F0DA1057CB6}" dt="2022-02-10T10:27:27.227" v="1418" actId="1076"/>
          <ac:spMkLst>
            <pc:docMk/>
            <pc:sldMk cId="2548025904" sldId="385"/>
            <ac:spMk id="8" creationId="{00000000-0000-0000-0000-000000000000}"/>
          </ac:spMkLst>
        </pc:spChg>
        <pc:spChg chg="add mod">
          <ac:chgData name="Óli Örn Eiríksson" userId="1963a276-fd1b-4622-86d6-e643b64aa2a3" providerId="ADAL" clId="{2C429161-2657-4F38-9263-4F0DA1057CB6}" dt="2022-02-10T10:27:22.443" v="1417" actId="14100"/>
          <ac:spMkLst>
            <pc:docMk/>
            <pc:sldMk cId="2548025904" sldId="385"/>
            <ac:spMk id="9" creationId="{9BB16754-6199-4B71-BC6B-5B1000B938E4}"/>
          </ac:spMkLst>
        </pc:spChg>
        <pc:spChg chg="add mod">
          <ac:chgData name="Óli Örn Eiríksson" userId="1963a276-fd1b-4622-86d6-e643b64aa2a3" providerId="ADAL" clId="{2C429161-2657-4F38-9263-4F0DA1057CB6}" dt="2022-02-10T10:27:42.483" v="1421" actId="14100"/>
          <ac:spMkLst>
            <pc:docMk/>
            <pc:sldMk cId="2548025904" sldId="385"/>
            <ac:spMk id="10" creationId="{60A96975-9C95-4748-B8B3-05561B05B7CD}"/>
          </ac:spMkLst>
        </pc:spChg>
        <pc:spChg chg="add mod">
          <ac:chgData name="Óli Örn Eiríksson" userId="1963a276-fd1b-4622-86d6-e643b64aa2a3" providerId="ADAL" clId="{2C429161-2657-4F38-9263-4F0DA1057CB6}" dt="2022-02-10T10:27:15.578" v="1415" actId="14100"/>
          <ac:spMkLst>
            <pc:docMk/>
            <pc:sldMk cId="2548025904" sldId="385"/>
            <ac:spMk id="11" creationId="{B8198EFB-A7E2-4143-8C4A-10C45AAB420E}"/>
          </ac:spMkLst>
        </pc:spChg>
        <pc:picChg chg="del">
          <ac:chgData name="Óli Örn Eiríksson" userId="1963a276-fd1b-4622-86d6-e643b64aa2a3" providerId="ADAL" clId="{2C429161-2657-4F38-9263-4F0DA1057CB6}" dt="2022-02-09T17:33:03.194" v="959" actId="478"/>
          <ac:picMkLst>
            <pc:docMk/>
            <pc:sldMk cId="2548025904" sldId="385"/>
            <ac:picMk id="3" creationId="{00000000-0000-0000-0000-000000000000}"/>
          </ac:picMkLst>
        </pc:picChg>
        <pc:picChg chg="add del mod">
          <ac:chgData name="Óli Örn Eiríksson" userId="1963a276-fd1b-4622-86d6-e643b64aa2a3" providerId="ADAL" clId="{2C429161-2657-4F38-9263-4F0DA1057CB6}" dt="2022-02-09T17:32:02" v="952" actId="478"/>
          <ac:picMkLst>
            <pc:docMk/>
            <pc:sldMk cId="2548025904" sldId="385"/>
            <ac:picMk id="5" creationId="{00000000-0000-0000-0000-000000000000}"/>
          </ac:picMkLst>
        </pc:picChg>
        <pc:picChg chg="add del mod">
          <ac:chgData name="Óli Örn Eiríksson" userId="1963a276-fd1b-4622-86d6-e643b64aa2a3" providerId="ADAL" clId="{2C429161-2657-4F38-9263-4F0DA1057CB6}" dt="2022-02-10T10:27:35.731" v="1420" actId="732"/>
          <ac:picMkLst>
            <pc:docMk/>
            <pc:sldMk cId="2548025904" sldId="385"/>
            <ac:picMk id="1026" creationId="{CDA9DAA0-A227-494B-96A5-2C20ED11DF2A}"/>
          </ac:picMkLst>
        </pc:picChg>
        <pc:picChg chg="add del mod">
          <ac:chgData name="Óli Örn Eiríksson" userId="1963a276-fd1b-4622-86d6-e643b64aa2a3" providerId="ADAL" clId="{2C429161-2657-4F38-9263-4F0DA1057CB6}" dt="2022-02-10T09:36:17.352" v="1218" actId="478"/>
          <ac:picMkLst>
            <pc:docMk/>
            <pc:sldMk cId="2548025904" sldId="385"/>
            <ac:picMk id="1028" creationId="{0E7A5A96-AE80-48C7-AD91-EC9311F7FE19}"/>
          </ac:picMkLst>
        </pc:picChg>
      </pc:sldChg>
      <pc:sldChg chg="addSp delSp modSp add mod">
        <pc:chgData name="Óli Örn Eiríksson" userId="1963a276-fd1b-4622-86d6-e643b64aa2a3" providerId="ADAL" clId="{2C429161-2657-4F38-9263-4F0DA1057CB6}" dt="2022-02-10T10:18:32.076" v="1364" actId="14826"/>
        <pc:sldMkLst>
          <pc:docMk/>
          <pc:sldMk cId="4185910549" sldId="400"/>
        </pc:sldMkLst>
        <pc:spChg chg="add del mod">
          <ac:chgData name="Óli Örn Eiríksson" userId="1963a276-fd1b-4622-86d6-e643b64aa2a3" providerId="ADAL" clId="{2C429161-2657-4F38-9263-4F0DA1057CB6}" dt="2022-02-10T10:16:04.559" v="1363" actId="478"/>
          <ac:spMkLst>
            <pc:docMk/>
            <pc:sldMk cId="4185910549" sldId="400"/>
            <ac:spMk id="4" creationId="{2BA74514-0516-497D-8E04-70C4819F49C8}"/>
          </ac:spMkLst>
        </pc:spChg>
        <pc:spChg chg="del">
          <ac:chgData name="Óli Örn Eiríksson" userId="1963a276-fd1b-4622-86d6-e643b64aa2a3" providerId="ADAL" clId="{2C429161-2657-4F38-9263-4F0DA1057CB6}" dt="2022-02-10T10:15:21.075" v="1361" actId="478"/>
          <ac:spMkLst>
            <pc:docMk/>
            <pc:sldMk cId="4185910549" sldId="400"/>
            <ac:spMk id="5" creationId="{00000000-0000-0000-0000-000000000000}"/>
          </ac:spMkLst>
        </pc:spChg>
        <pc:spChg chg="del">
          <ac:chgData name="Óli Örn Eiríksson" userId="1963a276-fd1b-4622-86d6-e643b64aa2a3" providerId="ADAL" clId="{2C429161-2657-4F38-9263-4F0DA1057CB6}" dt="2022-02-10T10:15:22.512" v="1362" actId="478"/>
          <ac:spMkLst>
            <pc:docMk/>
            <pc:sldMk cId="4185910549" sldId="400"/>
            <ac:spMk id="12" creationId="{00000000-0000-0000-0000-000000000000}"/>
          </ac:spMkLst>
        </pc:spChg>
        <pc:picChg chg="mod">
          <ac:chgData name="Óli Örn Eiríksson" userId="1963a276-fd1b-4622-86d6-e643b64aa2a3" providerId="ADAL" clId="{2C429161-2657-4F38-9263-4F0DA1057CB6}" dt="2022-02-10T10:18:32.076" v="1364" actId="14826"/>
          <ac:picMkLst>
            <pc:docMk/>
            <pc:sldMk cId="4185910549" sldId="400"/>
            <ac:picMk id="2" creationId="{00000000-0000-0000-0000-000000000000}"/>
          </ac:picMkLst>
        </pc:picChg>
      </pc:sldChg>
      <pc:sldChg chg="add setBg">
        <pc:chgData name="Óli Örn Eiríksson" userId="1963a276-fd1b-4622-86d6-e643b64aa2a3" providerId="ADAL" clId="{2C429161-2657-4F38-9263-4F0DA1057CB6}" dt="2022-02-09T16:54:40.880" v="584"/>
        <pc:sldMkLst>
          <pc:docMk/>
          <pc:sldMk cId="1396200543" sldId="414"/>
        </pc:sldMkLst>
      </pc:sldChg>
      <pc:sldChg chg="delSp add mod">
        <pc:chgData name="Óli Örn Eiríksson" userId="1963a276-fd1b-4622-86d6-e643b64aa2a3" providerId="ADAL" clId="{2C429161-2657-4F38-9263-4F0DA1057CB6}" dt="2022-02-09T17:28:08.440" v="941" actId="478"/>
        <pc:sldMkLst>
          <pc:docMk/>
          <pc:sldMk cId="2074015973" sldId="418"/>
        </pc:sldMkLst>
        <pc:spChg chg="del">
          <ac:chgData name="Óli Örn Eiríksson" userId="1963a276-fd1b-4622-86d6-e643b64aa2a3" providerId="ADAL" clId="{2C429161-2657-4F38-9263-4F0DA1057CB6}" dt="2022-02-09T17:28:06.279" v="940" actId="478"/>
          <ac:spMkLst>
            <pc:docMk/>
            <pc:sldMk cId="2074015973" sldId="418"/>
            <ac:spMk id="10" creationId="{00000000-0000-0000-0000-000000000000}"/>
          </ac:spMkLst>
        </pc:spChg>
        <pc:spChg chg="del">
          <ac:chgData name="Óli Örn Eiríksson" userId="1963a276-fd1b-4622-86d6-e643b64aa2a3" providerId="ADAL" clId="{2C429161-2657-4F38-9263-4F0DA1057CB6}" dt="2022-02-09T17:28:08.440" v="941" actId="478"/>
          <ac:spMkLst>
            <pc:docMk/>
            <pc:sldMk cId="2074015973" sldId="418"/>
            <ac:spMk id="11" creationId="{00000000-0000-0000-0000-000000000000}"/>
          </ac:spMkLst>
        </pc:spChg>
      </pc:sldChg>
      <pc:sldChg chg="addSp modSp add mod ord">
        <pc:chgData name="Óli Örn Eiríksson" userId="1963a276-fd1b-4622-86d6-e643b64aa2a3" providerId="ADAL" clId="{2C429161-2657-4F38-9263-4F0DA1057CB6}" dt="2022-02-10T10:35:16.242" v="1442"/>
        <pc:sldMkLst>
          <pc:docMk/>
          <pc:sldMk cId="3362801465" sldId="419"/>
        </pc:sldMkLst>
        <pc:spChg chg="mod">
          <ac:chgData name="Óli Örn Eiríksson" userId="1963a276-fd1b-4622-86d6-e643b64aa2a3" providerId="ADAL" clId="{2C429161-2657-4F38-9263-4F0DA1057CB6}" dt="2022-02-09T17:35:17.970" v="979" actId="207"/>
          <ac:spMkLst>
            <pc:docMk/>
            <pc:sldMk cId="3362801465" sldId="419"/>
            <ac:spMk id="7" creationId="{00000000-0000-0000-0000-000000000000}"/>
          </ac:spMkLst>
        </pc:spChg>
        <pc:spChg chg="mod">
          <ac:chgData name="Óli Örn Eiríksson" userId="1963a276-fd1b-4622-86d6-e643b64aa2a3" providerId="ADAL" clId="{2C429161-2657-4F38-9263-4F0DA1057CB6}" dt="2022-02-09T17:35:27.115" v="980" actId="1076"/>
          <ac:spMkLst>
            <pc:docMk/>
            <pc:sldMk cId="3362801465" sldId="419"/>
            <ac:spMk id="8" creationId="{00000000-0000-0000-0000-000000000000}"/>
          </ac:spMkLst>
        </pc:spChg>
        <pc:spChg chg="add mod ord">
          <ac:chgData name="Óli Örn Eiríksson" userId="1963a276-fd1b-4622-86d6-e643b64aa2a3" providerId="ADAL" clId="{2C429161-2657-4F38-9263-4F0DA1057CB6}" dt="2022-02-09T17:35:11.367" v="978" actId="14100"/>
          <ac:spMkLst>
            <pc:docMk/>
            <pc:sldMk cId="3362801465" sldId="419"/>
            <ac:spMk id="9" creationId="{491FC311-1B9E-4756-B69D-D1B739E521E2}"/>
          </ac:spMkLst>
        </pc:spChg>
        <pc:picChg chg="mod ord">
          <ac:chgData name="Óli Örn Eiríksson" userId="1963a276-fd1b-4622-86d6-e643b64aa2a3" providerId="ADAL" clId="{2C429161-2657-4F38-9263-4F0DA1057CB6}" dt="2022-02-09T17:35:04.305" v="976" actId="167"/>
          <ac:picMkLst>
            <pc:docMk/>
            <pc:sldMk cId="3362801465" sldId="419"/>
            <ac:picMk id="4" creationId="{00000000-0000-0000-0000-000000000000}"/>
          </ac:picMkLst>
        </pc:picChg>
      </pc:sldChg>
      <pc:sldChg chg="addSp modSp add mod ord">
        <pc:chgData name="Óli Örn Eiríksson" userId="1963a276-fd1b-4622-86d6-e643b64aa2a3" providerId="ADAL" clId="{2C429161-2657-4F38-9263-4F0DA1057CB6}" dt="2022-02-10T10:35:16.242" v="1442"/>
        <pc:sldMkLst>
          <pc:docMk/>
          <pc:sldMk cId="3006049976" sldId="420"/>
        </pc:sldMkLst>
        <pc:spChg chg="mod">
          <ac:chgData name="Óli Örn Eiríksson" userId="1963a276-fd1b-4622-86d6-e643b64aa2a3" providerId="ADAL" clId="{2C429161-2657-4F38-9263-4F0DA1057CB6}" dt="2022-02-09T17:36:28.389" v="995" actId="5793"/>
          <ac:spMkLst>
            <pc:docMk/>
            <pc:sldMk cId="3006049976" sldId="420"/>
            <ac:spMk id="8" creationId="{00000000-0000-0000-0000-000000000000}"/>
          </ac:spMkLst>
        </pc:spChg>
        <pc:spChg chg="add mod ord">
          <ac:chgData name="Óli Örn Eiríksson" userId="1963a276-fd1b-4622-86d6-e643b64aa2a3" providerId="ADAL" clId="{2C429161-2657-4F38-9263-4F0DA1057CB6}" dt="2022-02-09T17:36:06.341" v="987" actId="167"/>
          <ac:spMkLst>
            <pc:docMk/>
            <pc:sldMk cId="3006049976" sldId="420"/>
            <ac:spMk id="9" creationId="{509125FF-A402-45F1-A7C3-8B41E06EC738}"/>
          </ac:spMkLst>
        </pc:spChg>
        <pc:picChg chg="mod ord modCrop">
          <ac:chgData name="Óli Örn Eiríksson" userId="1963a276-fd1b-4622-86d6-e643b64aa2a3" providerId="ADAL" clId="{2C429161-2657-4F38-9263-4F0DA1057CB6}" dt="2022-02-09T17:36:47.320" v="997" actId="1076"/>
          <ac:picMkLst>
            <pc:docMk/>
            <pc:sldMk cId="3006049976" sldId="420"/>
            <ac:picMk id="2" creationId="{00000000-0000-0000-0000-000000000000}"/>
          </ac:picMkLst>
        </pc:picChg>
      </pc:sldChg>
      <pc:sldChg chg="addSp delSp modSp add mod setBg">
        <pc:chgData name="Óli Örn Eiríksson" userId="1963a276-fd1b-4622-86d6-e643b64aa2a3" providerId="ADAL" clId="{2C429161-2657-4F38-9263-4F0DA1057CB6}" dt="2022-02-09T10:43:09.763" v="156" actId="1076"/>
        <pc:sldMkLst>
          <pc:docMk/>
          <pc:sldMk cId="2277274355" sldId="421"/>
        </pc:sldMkLst>
        <pc:spChg chg="mod">
          <ac:chgData name="Óli Örn Eiríksson" userId="1963a276-fd1b-4622-86d6-e643b64aa2a3" providerId="ADAL" clId="{2C429161-2657-4F38-9263-4F0DA1057CB6}" dt="2022-02-09T10:41:46.411" v="142" actId="20577"/>
          <ac:spMkLst>
            <pc:docMk/>
            <pc:sldMk cId="2277274355" sldId="421"/>
            <ac:spMk id="3" creationId="{00000000-0000-0000-0000-000000000000}"/>
          </ac:spMkLst>
        </pc:spChg>
        <pc:spChg chg="mod">
          <ac:chgData name="Óli Örn Eiríksson" userId="1963a276-fd1b-4622-86d6-e643b64aa2a3" providerId="ADAL" clId="{2C429161-2657-4F38-9263-4F0DA1057CB6}" dt="2022-02-09T10:43:04.594" v="155" actId="1076"/>
          <ac:spMkLst>
            <pc:docMk/>
            <pc:sldMk cId="2277274355" sldId="421"/>
            <ac:spMk id="5" creationId="{00000000-0000-0000-0000-000000000000}"/>
          </ac:spMkLst>
        </pc:spChg>
        <pc:spChg chg="mod">
          <ac:chgData name="Óli Örn Eiríksson" userId="1963a276-fd1b-4622-86d6-e643b64aa2a3" providerId="ADAL" clId="{2C429161-2657-4F38-9263-4F0DA1057CB6}" dt="2022-02-09T10:41:29.027" v="101" actId="1076"/>
          <ac:spMkLst>
            <pc:docMk/>
            <pc:sldMk cId="2277274355" sldId="421"/>
            <ac:spMk id="11" creationId="{00000000-0000-0000-0000-000000000000}"/>
          </ac:spMkLst>
        </pc:spChg>
        <pc:spChg chg="mod">
          <ac:chgData name="Óli Örn Eiríksson" userId="1963a276-fd1b-4622-86d6-e643b64aa2a3" providerId="ADAL" clId="{2C429161-2657-4F38-9263-4F0DA1057CB6}" dt="2022-02-09T10:43:09.763" v="156" actId="1076"/>
          <ac:spMkLst>
            <pc:docMk/>
            <pc:sldMk cId="2277274355" sldId="421"/>
            <ac:spMk id="48" creationId="{00000000-0000-0000-0000-000000000000}"/>
          </ac:spMkLst>
        </pc:spChg>
        <pc:picChg chg="add mod">
          <ac:chgData name="Óli Örn Eiríksson" userId="1963a276-fd1b-4622-86d6-e643b64aa2a3" providerId="ADAL" clId="{2C429161-2657-4F38-9263-4F0DA1057CB6}" dt="2022-02-09T10:38:01.361" v="77" actId="1076"/>
          <ac:picMkLst>
            <pc:docMk/>
            <pc:sldMk cId="2277274355" sldId="421"/>
            <ac:picMk id="7" creationId="{A87EA820-0881-4323-BE6D-B55AE0040A87}"/>
          </ac:picMkLst>
        </pc:picChg>
        <pc:picChg chg="del mod">
          <ac:chgData name="Óli Örn Eiríksson" userId="1963a276-fd1b-4622-86d6-e643b64aa2a3" providerId="ADAL" clId="{2C429161-2657-4F38-9263-4F0DA1057CB6}" dt="2022-02-09T10:37:51.915" v="73" actId="478"/>
          <ac:picMkLst>
            <pc:docMk/>
            <pc:sldMk cId="2277274355" sldId="421"/>
            <ac:picMk id="47" creationId="{00000000-0000-0000-0000-000000000000}"/>
          </ac:picMkLst>
        </pc:picChg>
      </pc:sldChg>
      <pc:sldChg chg="addSp modSp add mod ord">
        <pc:chgData name="Óli Örn Eiríksson" userId="1963a276-fd1b-4622-86d6-e643b64aa2a3" providerId="ADAL" clId="{2C429161-2657-4F38-9263-4F0DA1057CB6}" dt="2022-02-10T10:35:16.242" v="1442"/>
        <pc:sldMkLst>
          <pc:docMk/>
          <pc:sldMk cId="1842226482" sldId="422"/>
        </pc:sldMkLst>
        <pc:spChg chg="add mod ord">
          <ac:chgData name="Óli Örn Eiríksson" userId="1963a276-fd1b-4622-86d6-e643b64aa2a3" providerId="ADAL" clId="{2C429161-2657-4F38-9263-4F0DA1057CB6}" dt="2022-02-09T17:40:05.324" v="1024" actId="167"/>
          <ac:spMkLst>
            <pc:docMk/>
            <pc:sldMk cId="1842226482" sldId="422"/>
            <ac:spMk id="5" creationId="{95D7D848-5AF9-4DA0-9155-B80F9FE89376}"/>
          </ac:spMkLst>
        </pc:spChg>
        <pc:spChg chg="mod">
          <ac:chgData name="Óli Örn Eiríksson" userId="1963a276-fd1b-4622-86d6-e643b64aa2a3" providerId="ADAL" clId="{2C429161-2657-4F38-9263-4F0DA1057CB6}" dt="2022-02-09T17:40:23.254" v="1029" actId="1076"/>
          <ac:spMkLst>
            <pc:docMk/>
            <pc:sldMk cId="1842226482" sldId="422"/>
            <ac:spMk id="8" creationId="{00000000-0000-0000-0000-000000000000}"/>
          </ac:spMkLst>
        </pc:spChg>
        <pc:picChg chg="mod modCrop">
          <ac:chgData name="Óli Örn Eiríksson" userId="1963a276-fd1b-4622-86d6-e643b64aa2a3" providerId="ADAL" clId="{2C429161-2657-4F38-9263-4F0DA1057CB6}" dt="2022-02-09T17:40:40.776" v="1032" actId="732"/>
          <ac:picMkLst>
            <pc:docMk/>
            <pc:sldMk cId="1842226482" sldId="422"/>
            <ac:picMk id="2" creationId="{00000000-0000-0000-0000-000000000000}"/>
          </ac:picMkLst>
        </pc:picChg>
      </pc:sldChg>
      <pc:sldChg chg="addSp modSp add mod ord">
        <pc:chgData name="Óli Örn Eiríksson" userId="1963a276-fd1b-4622-86d6-e643b64aa2a3" providerId="ADAL" clId="{2C429161-2657-4F38-9263-4F0DA1057CB6}" dt="2022-02-10T10:35:16.242" v="1442"/>
        <pc:sldMkLst>
          <pc:docMk/>
          <pc:sldMk cId="1140608651" sldId="423"/>
        </pc:sldMkLst>
        <pc:spChg chg="add mod ord">
          <ac:chgData name="Óli Örn Eiríksson" userId="1963a276-fd1b-4622-86d6-e643b64aa2a3" providerId="ADAL" clId="{2C429161-2657-4F38-9263-4F0DA1057CB6}" dt="2022-02-09T17:40:49.737" v="1033" actId="167"/>
          <ac:spMkLst>
            <pc:docMk/>
            <pc:sldMk cId="1140608651" sldId="423"/>
            <ac:spMk id="5" creationId="{22D11CD1-0183-4085-87ED-C4DE41711C99}"/>
          </ac:spMkLst>
        </pc:spChg>
        <pc:spChg chg="mod">
          <ac:chgData name="Óli Örn Eiríksson" userId="1963a276-fd1b-4622-86d6-e643b64aa2a3" providerId="ADAL" clId="{2C429161-2657-4F38-9263-4F0DA1057CB6}" dt="2022-02-09T17:41:02.479" v="1037" actId="1076"/>
          <ac:spMkLst>
            <pc:docMk/>
            <pc:sldMk cId="1140608651" sldId="423"/>
            <ac:spMk id="8" creationId="{00000000-0000-0000-0000-000000000000}"/>
          </ac:spMkLst>
        </pc:spChg>
        <pc:picChg chg="mod">
          <ac:chgData name="Óli Örn Eiríksson" userId="1963a276-fd1b-4622-86d6-e643b64aa2a3" providerId="ADAL" clId="{2C429161-2657-4F38-9263-4F0DA1057CB6}" dt="2022-02-09T17:41:18.870" v="1043" actId="1035"/>
          <ac:picMkLst>
            <pc:docMk/>
            <pc:sldMk cId="1140608651" sldId="423"/>
            <ac:picMk id="2" creationId="{00000000-0000-0000-0000-000000000000}"/>
          </ac:picMkLst>
        </pc:picChg>
      </pc:sldChg>
      <pc:sldChg chg="addSp modSp add mod ord">
        <pc:chgData name="Óli Örn Eiríksson" userId="1963a276-fd1b-4622-86d6-e643b64aa2a3" providerId="ADAL" clId="{2C429161-2657-4F38-9263-4F0DA1057CB6}" dt="2022-02-10T10:35:16.242" v="1442"/>
        <pc:sldMkLst>
          <pc:docMk/>
          <pc:sldMk cId="264581100" sldId="425"/>
        </pc:sldMkLst>
        <pc:spChg chg="add mod ord">
          <ac:chgData name="Óli Örn Eiríksson" userId="1963a276-fd1b-4622-86d6-e643b64aa2a3" providerId="ADAL" clId="{2C429161-2657-4F38-9263-4F0DA1057CB6}" dt="2022-02-09T17:41:31.792" v="1044" actId="167"/>
          <ac:spMkLst>
            <pc:docMk/>
            <pc:sldMk cId="264581100" sldId="425"/>
            <ac:spMk id="5" creationId="{04FA333C-A587-49C9-92B7-535F9159F6E4}"/>
          </ac:spMkLst>
        </pc:spChg>
        <pc:spChg chg="mod">
          <ac:chgData name="Óli Örn Eiríksson" userId="1963a276-fd1b-4622-86d6-e643b64aa2a3" providerId="ADAL" clId="{2C429161-2657-4F38-9263-4F0DA1057CB6}" dt="2022-02-10T09:43:21.935" v="1252" actId="20577"/>
          <ac:spMkLst>
            <pc:docMk/>
            <pc:sldMk cId="264581100" sldId="425"/>
            <ac:spMk id="6" creationId="{00000000-0000-0000-0000-000000000000}"/>
          </ac:spMkLst>
        </pc:spChg>
        <pc:spChg chg="mod">
          <ac:chgData name="Óli Örn Eiríksson" userId="1963a276-fd1b-4622-86d6-e643b64aa2a3" providerId="ADAL" clId="{2C429161-2657-4F38-9263-4F0DA1057CB6}" dt="2022-02-09T17:41:50.097" v="1050" actId="14100"/>
          <ac:spMkLst>
            <pc:docMk/>
            <pc:sldMk cId="264581100" sldId="425"/>
            <ac:spMk id="8" creationId="{00000000-0000-0000-0000-000000000000}"/>
          </ac:spMkLst>
        </pc:spChg>
        <pc:picChg chg="mod">
          <ac:chgData name="Óli Örn Eiríksson" userId="1963a276-fd1b-4622-86d6-e643b64aa2a3" providerId="ADAL" clId="{2C429161-2657-4F38-9263-4F0DA1057CB6}" dt="2022-02-09T17:41:58.012" v="1052" actId="14100"/>
          <ac:picMkLst>
            <pc:docMk/>
            <pc:sldMk cId="264581100" sldId="425"/>
            <ac:picMk id="2" creationId="{00000000-0000-0000-0000-000000000000}"/>
          </ac:picMkLst>
        </pc:picChg>
      </pc:sldChg>
      <pc:sldChg chg="addSp delSp modSp add mod">
        <pc:chgData name="Óli Örn Eiríksson" userId="1963a276-fd1b-4622-86d6-e643b64aa2a3" providerId="ADAL" clId="{2C429161-2657-4F38-9263-4F0DA1057CB6}" dt="2022-02-09T17:49:02.928" v="1115" actId="732"/>
        <pc:sldMkLst>
          <pc:docMk/>
          <pc:sldMk cId="468522204" sldId="426"/>
        </pc:sldMkLst>
        <pc:spChg chg="mod">
          <ac:chgData name="Óli Örn Eiríksson" userId="1963a276-fd1b-4622-86d6-e643b64aa2a3" providerId="ADAL" clId="{2C429161-2657-4F38-9263-4F0DA1057CB6}" dt="2022-02-09T17:46:43.993" v="1108" actId="1076"/>
          <ac:spMkLst>
            <pc:docMk/>
            <pc:sldMk cId="468522204" sldId="426"/>
            <ac:spMk id="7" creationId="{00000000-0000-0000-0000-000000000000}"/>
          </ac:spMkLst>
        </pc:spChg>
        <pc:spChg chg="add mod ord">
          <ac:chgData name="Óli Örn Eiríksson" userId="1963a276-fd1b-4622-86d6-e643b64aa2a3" providerId="ADAL" clId="{2C429161-2657-4F38-9263-4F0DA1057CB6}" dt="2022-02-09T17:46:26.037" v="1102" actId="167"/>
          <ac:spMkLst>
            <pc:docMk/>
            <pc:sldMk cId="468522204" sldId="426"/>
            <ac:spMk id="9" creationId="{15437DED-FFD0-4575-91F9-C591DF7B92C3}"/>
          </ac:spMkLst>
        </pc:spChg>
        <pc:picChg chg="del">
          <ac:chgData name="Óli Örn Eiríksson" userId="1963a276-fd1b-4622-86d6-e643b64aa2a3" providerId="ADAL" clId="{2C429161-2657-4F38-9263-4F0DA1057CB6}" dt="2022-02-09T17:48:44.448" v="1109" actId="478"/>
          <ac:picMkLst>
            <pc:docMk/>
            <pc:sldMk cId="468522204" sldId="426"/>
            <ac:picMk id="8" creationId="{451425A7-44B5-4847-A12D-3841E7C026F3}"/>
          </ac:picMkLst>
        </pc:picChg>
        <pc:picChg chg="add mod">
          <ac:chgData name="Óli Örn Eiríksson" userId="1963a276-fd1b-4622-86d6-e643b64aa2a3" providerId="ADAL" clId="{2C429161-2657-4F38-9263-4F0DA1057CB6}" dt="2022-02-09T17:49:02.928" v="1115" actId="732"/>
          <ac:picMkLst>
            <pc:docMk/>
            <pc:sldMk cId="468522204" sldId="426"/>
            <ac:picMk id="3074" creationId="{AFA1D2B2-F875-40D9-AA18-91966DBA45F1}"/>
          </ac:picMkLst>
        </pc:picChg>
      </pc:sldChg>
      <pc:sldChg chg="addSp delSp modSp add mod">
        <pc:chgData name="Óli Örn Eiríksson" userId="1963a276-fd1b-4622-86d6-e643b64aa2a3" providerId="ADAL" clId="{2C429161-2657-4F38-9263-4F0DA1057CB6}" dt="2022-02-09T17:46:06.872" v="1099" actId="14100"/>
        <pc:sldMkLst>
          <pc:docMk/>
          <pc:sldMk cId="2136414794" sldId="427"/>
        </pc:sldMkLst>
        <pc:spChg chg="mod">
          <ac:chgData name="Óli Örn Eiríksson" userId="1963a276-fd1b-4622-86d6-e643b64aa2a3" providerId="ADAL" clId="{2C429161-2657-4F38-9263-4F0DA1057CB6}" dt="2022-02-09T17:46:06.872" v="1099" actId="14100"/>
          <ac:spMkLst>
            <pc:docMk/>
            <pc:sldMk cId="2136414794" sldId="427"/>
            <ac:spMk id="7" creationId="{00000000-0000-0000-0000-000000000000}"/>
          </ac:spMkLst>
        </pc:spChg>
        <pc:spChg chg="add mod ord">
          <ac:chgData name="Óli Örn Eiríksson" userId="1963a276-fd1b-4622-86d6-e643b64aa2a3" providerId="ADAL" clId="{2C429161-2657-4F38-9263-4F0DA1057CB6}" dt="2022-02-09T17:45:17.558" v="1090" actId="167"/>
          <ac:spMkLst>
            <pc:docMk/>
            <pc:sldMk cId="2136414794" sldId="427"/>
            <ac:spMk id="9" creationId="{579F73D6-7893-4374-88D3-0D4E9561B525}"/>
          </ac:spMkLst>
        </pc:spChg>
        <pc:spChg chg="mod">
          <ac:chgData name="Óli Örn Eiríksson" userId="1963a276-fd1b-4622-86d6-e643b64aa2a3" providerId="ADAL" clId="{2C429161-2657-4F38-9263-4F0DA1057CB6}" dt="2022-02-09T17:44:52.862" v="1085" actId="20577"/>
          <ac:spMkLst>
            <pc:docMk/>
            <pc:sldMk cId="2136414794" sldId="427"/>
            <ac:spMk id="10" creationId="{00000000-0000-0000-0000-000000000000}"/>
          </ac:spMkLst>
        </pc:spChg>
        <pc:picChg chg="del">
          <ac:chgData name="Óli Örn Eiríksson" userId="1963a276-fd1b-4622-86d6-e643b64aa2a3" providerId="ADAL" clId="{2C429161-2657-4F38-9263-4F0DA1057CB6}" dt="2022-02-09T17:44:44.145" v="1066" actId="478"/>
          <ac:picMkLst>
            <pc:docMk/>
            <pc:sldMk cId="2136414794" sldId="427"/>
            <ac:picMk id="8" creationId="{451425A7-44B5-4847-A12D-3841E7C026F3}"/>
          </ac:picMkLst>
        </pc:picChg>
        <pc:picChg chg="add mod">
          <ac:chgData name="Óli Örn Eiríksson" userId="1963a276-fd1b-4622-86d6-e643b64aa2a3" providerId="ADAL" clId="{2C429161-2657-4F38-9263-4F0DA1057CB6}" dt="2022-02-09T17:45:38.681" v="1095" actId="14100"/>
          <ac:picMkLst>
            <pc:docMk/>
            <pc:sldMk cId="2136414794" sldId="427"/>
            <ac:picMk id="2050" creationId="{E6651589-6CAF-4000-A4BC-299573858189}"/>
          </ac:picMkLst>
        </pc:picChg>
      </pc:sldChg>
      <pc:sldChg chg="delSp modSp add mod">
        <pc:chgData name="Óli Örn Eiríksson" userId="1963a276-fd1b-4622-86d6-e643b64aa2a3" providerId="ADAL" clId="{2C429161-2657-4F38-9263-4F0DA1057CB6}" dt="2022-02-09T16:39:22.769" v="402" actId="404"/>
        <pc:sldMkLst>
          <pc:docMk/>
          <pc:sldMk cId="3681539297" sldId="428"/>
        </pc:sldMkLst>
        <pc:spChg chg="del">
          <ac:chgData name="Óli Örn Eiríksson" userId="1963a276-fd1b-4622-86d6-e643b64aa2a3" providerId="ADAL" clId="{2C429161-2657-4F38-9263-4F0DA1057CB6}" dt="2022-02-09T16:38:23.747" v="369" actId="478"/>
          <ac:spMkLst>
            <pc:docMk/>
            <pc:sldMk cId="3681539297" sldId="428"/>
            <ac:spMk id="4" creationId="{00000000-0000-0000-0000-000000000000}"/>
          </ac:spMkLst>
        </pc:spChg>
        <pc:spChg chg="del">
          <ac:chgData name="Óli Örn Eiríksson" userId="1963a276-fd1b-4622-86d6-e643b64aa2a3" providerId="ADAL" clId="{2C429161-2657-4F38-9263-4F0DA1057CB6}" dt="2022-02-09T16:38:31.977" v="370" actId="478"/>
          <ac:spMkLst>
            <pc:docMk/>
            <pc:sldMk cId="3681539297" sldId="428"/>
            <ac:spMk id="6" creationId="{00000000-0000-0000-0000-000000000000}"/>
          </ac:spMkLst>
        </pc:spChg>
        <pc:spChg chg="mod">
          <ac:chgData name="Óli Örn Eiríksson" userId="1963a276-fd1b-4622-86d6-e643b64aa2a3" providerId="ADAL" clId="{2C429161-2657-4F38-9263-4F0DA1057CB6}" dt="2022-02-09T16:39:22.769" v="402" actId="404"/>
          <ac:spMkLst>
            <pc:docMk/>
            <pc:sldMk cId="3681539297" sldId="428"/>
            <ac:spMk id="18" creationId="{00000000-0000-0000-0000-000000000000}"/>
          </ac:spMkLst>
        </pc:spChg>
      </pc:sldChg>
      <pc:sldChg chg="addSp delSp modSp add mod setBg">
        <pc:chgData name="Óli Örn Eiríksson" userId="1963a276-fd1b-4622-86d6-e643b64aa2a3" providerId="ADAL" clId="{2C429161-2657-4F38-9263-4F0DA1057CB6}" dt="2022-02-10T09:35:37.108" v="1215" actId="207"/>
        <pc:sldMkLst>
          <pc:docMk/>
          <pc:sldMk cId="1517960256" sldId="437"/>
        </pc:sldMkLst>
        <pc:spChg chg="mod">
          <ac:chgData name="Óli Örn Eiríksson" userId="1963a276-fd1b-4622-86d6-e643b64aa2a3" providerId="ADAL" clId="{2C429161-2657-4F38-9263-4F0DA1057CB6}" dt="2022-02-09T16:36:29.876" v="365"/>
          <ac:spMkLst>
            <pc:docMk/>
            <pc:sldMk cId="1517960256" sldId="437"/>
            <ac:spMk id="10" creationId="{4176A558-D4AF-4BD1-B5C6-8FC7D4D10E57}"/>
          </ac:spMkLst>
        </pc:spChg>
        <pc:spChg chg="mod">
          <ac:chgData name="Óli Örn Eiríksson" userId="1963a276-fd1b-4622-86d6-e643b64aa2a3" providerId="ADAL" clId="{2C429161-2657-4F38-9263-4F0DA1057CB6}" dt="2022-02-09T16:36:29.876" v="365"/>
          <ac:spMkLst>
            <pc:docMk/>
            <pc:sldMk cId="1517960256" sldId="437"/>
            <ac:spMk id="11" creationId="{2369335B-569E-49E8-83AD-77E7697A5C39}"/>
          </ac:spMkLst>
        </pc:spChg>
        <pc:spChg chg="mod">
          <ac:chgData name="Óli Örn Eiríksson" userId="1963a276-fd1b-4622-86d6-e643b64aa2a3" providerId="ADAL" clId="{2C429161-2657-4F38-9263-4F0DA1057CB6}" dt="2022-02-09T16:36:29.876" v="365"/>
          <ac:spMkLst>
            <pc:docMk/>
            <pc:sldMk cId="1517960256" sldId="437"/>
            <ac:spMk id="13" creationId="{72A52C7F-906E-42AD-B51F-7B57E310D2DD}"/>
          </ac:spMkLst>
        </pc:spChg>
        <pc:spChg chg="mod">
          <ac:chgData name="Óli Örn Eiríksson" userId="1963a276-fd1b-4622-86d6-e643b64aa2a3" providerId="ADAL" clId="{2C429161-2657-4F38-9263-4F0DA1057CB6}" dt="2022-02-09T16:34:51.615" v="344" actId="1076"/>
          <ac:spMkLst>
            <pc:docMk/>
            <pc:sldMk cId="1517960256" sldId="437"/>
            <ac:spMk id="14" creationId="{00000000-0000-0000-0000-000000000000}"/>
          </ac:spMkLst>
        </pc:spChg>
        <pc:spChg chg="mod">
          <ac:chgData name="Óli Örn Eiríksson" userId="1963a276-fd1b-4622-86d6-e643b64aa2a3" providerId="ADAL" clId="{2C429161-2657-4F38-9263-4F0DA1057CB6}" dt="2022-02-09T16:36:29.876" v="365"/>
          <ac:spMkLst>
            <pc:docMk/>
            <pc:sldMk cId="1517960256" sldId="437"/>
            <ac:spMk id="15" creationId="{073C9D9B-CE1F-4619-9C69-45D6A4FFBD54}"/>
          </ac:spMkLst>
        </pc:spChg>
        <pc:spChg chg="mod">
          <ac:chgData name="Óli Örn Eiríksson" userId="1963a276-fd1b-4622-86d6-e643b64aa2a3" providerId="ADAL" clId="{2C429161-2657-4F38-9263-4F0DA1057CB6}" dt="2022-02-09T16:36:29.876" v="365"/>
          <ac:spMkLst>
            <pc:docMk/>
            <pc:sldMk cId="1517960256" sldId="437"/>
            <ac:spMk id="16" creationId="{72F1AE17-A126-4909-B6FE-0FF43EC2C825}"/>
          </ac:spMkLst>
        </pc:spChg>
        <pc:spChg chg="mod">
          <ac:chgData name="Óli Örn Eiríksson" userId="1963a276-fd1b-4622-86d6-e643b64aa2a3" providerId="ADAL" clId="{2C429161-2657-4F38-9263-4F0DA1057CB6}" dt="2022-02-09T16:36:29.876" v="365"/>
          <ac:spMkLst>
            <pc:docMk/>
            <pc:sldMk cId="1517960256" sldId="437"/>
            <ac:spMk id="17" creationId="{C01C0736-B58B-49E8-B790-F2FC810E1278}"/>
          </ac:spMkLst>
        </pc:spChg>
        <pc:spChg chg="mod">
          <ac:chgData name="Óli Örn Eiríksson" userId="1963a276-fd1b-4622-86d6-e643b64aa2a3" providerId="ADAL" clId="{2C429161-2657-4F38-9263-4F0DA1057CB6}" dt="2022-02-09T16:36:29.876" v="365"/>
          <ac:spMkLst>
            <pc:docMk/>
            <pc:sldMk cId="1517960256" sldId="437"/>
            <ac:spMk id="18" creationId="{C94C0CB5-8B26-42EF-A6E7-A3E5252F739E}"/>
          </ac:spMkLst>
        </pc:spChg>
        <pc:spChg chg="mod">
          <ac:chgData name="Óli Örn Eiríksson" userId="1963a276-fd1b-4622-86d6-e643b64aa2a3" providerId="ADAL" clId="{2C429161-2657-4F38-9263-4F0DA1057CB6}" dt="2022-02-09T16:36:29.876" v="365"/>
          <ac:spMkLst>
            <pc:docMk/>
            <pc:sldMk cId="1517960256" sldId="437"/>
            <ac:spMk id="19" creationId="{CD00725B-291D-4335-86A5-34F048748985}"/>
          </ac:spMkLst>
        </pc:spChg>
        <pc:spChg chg="mod">
          <ac:chgData name="Óli Örn Eiríksson" userId="1963a276-fd1b-4622-86d6-e643b64aa2a3" providerId="ADAL" clId="{2C429161-2657-4F38-9263-4F0DA1057CB6}" dt="2022-02-10T09:35:37.108" v="1215" actId="207"/>
          <ac:spMkLst>
            <pc:docMk/>
            <pc:sldMk cId="1517960256" sldId="437"/>
            <ac:spMk id="20" creationId="{00000000-0000-0000-0000-000000000000}"/>
          </ac:spMkLst>
        </pc:spChg>
        <pc:spChg chg="mod">
          <ac:chgData name="Óli Örn Eiríksson" userId="1963a276-fd1b-4622-86d6-e643b64aa2a3" providerId="ADAL" clId="{2C429161-2657-4F38-9263-4F0DA1057CB6}" dt="2022-02-09T16:36:29.876" v="365"/>
          <ac:spMkLst>
            <pc:docMk/>
            <pc:sldMk cId="1517960256" sldId="437"/>
            <ac:spMk id="21" creationId="{C902AAE7-F3A0-4691-8AEB-19392F7EB570}"/>
          </ac:spMkLst>
        </pc:spChg>
        <pc:spChg chg="mod">
          <ac:chgData name="Óli Örn Eiríksson" userId="1963a276-fd1b-4622-86d6-e643b64aa2a3" providerId="ADAL" clId="{2C429161-2657-4F38-9263-4F0DA1057CB6}" dt="2022-02-09T16:36:29.876" v="365"/>
          <ac:spMkLst>
            <pc:docMk/>
            <pc:sldMk cId="1517960256" sldId="437"/>
            <ac:spMk id="22" creationId="{EB711CC5-44D6-4D10-B55F-DCD0F0C0D294}"/>
          </ac:spMkLst>
        </pc:spChg>
        <pc:spChg chg="mod">
          <ac:chgData name="Óli Örn Eiríksson" userId="1963a276-fd1b-4622-86d6-e643b64aa2a3" providerId="ADAL" clId="{2C429161-2657-4F38-9263-4F0DA1057CB6}" dt="2022-02-09T16:36:29.876" v="365"/>
          <ac:spMkLst>
            <pc:docMk/>
            <pc:sldMk cId="1517960256" sldId="437"/>
            <ac:spMk id="23" creationId="{A679D900-1207-49B9-9B3E-01C9AEDCC8F0}"/>
          </ac:spMkLst>
        </pc:spChg>
        <pc:spChg chg="mod">
          <ac:chgData name="Óli Örn Eiríksson" userId="1963a276-fd1b-4622-86d6-e643b64aa2a3" providerId="ADAL" clId="{2C429161-2657-4F38-9263-4F0DA1057CB6}" dt="2022-02-09T16:36:29.876" v="365"/>
          <ac:spMkLst>
            <pc:docMk/>
            <pc:sldMk cId="1517960256" sldId="437"/>
            <ac:spMk id="24" creationId="{4288C2DA-60ED-4BF9-B2A2-1734A6A2D5ED}"/>
          </ac:spMkLst>
        </pc:spChg>
        <pc:spChg chg="mod">
          <ac:chgData name="Óli Örn Eiríksson" userId="1963a276-fd1b-4622-86d6-e643b64aa2a3" providerId="ADAL" clId="{2C429161-2657-4F38-9263-4F0DA1057CB6}" dt="2022-02-09T16:36:29.876" v="365"/>
          <ac:spMkLst>
            <pc:docMk/>
            <pc:sldMk cId="1517960256" sldId="437"/>
            <ac:spMk id="25" creationId="{A553D9FA-865C-42FB-8C21-996C456721E4}"/>
          </ac:spMkLst>
        </pc:spChg>
        <pc:spChg chg="mod">
          <ac:chgData name="Óli Örn Eiríksson" userId="1963a276-fd1b-4622-86d6-e643b64aa2a3" providerId="ADAL" clId="{2C429161-2657-4F38-9263-4F0DA1057CB6}" dt="2022-02-09T16:36:29.876" v="365"/>
          <ac:spMkLst>
            <pc:docMk/>
            <pc:sldMk cId="1517960256" sldId="437"/>
            <ac:spMk id="26" creationId="{53A2224D-1B72-464B-85D6-86E52CC510FD}"/>
          </ac:spMkLst>
        </pc:spChg>
        <pc:spChg chg="mod">
          <ac:chgData name="Óli Örn Eiríksson" userId="1963a276-fd1b-4622-86d6-e643b64aa2a3" providerId="ADAL" clId="{2C429161-2657-4F38-9263-4F0DA1057CB6}" dt="2022-02-09T16:36:29.876" v="365"/>
          <ac:spMkLst>
            <pc:docMk/>
            <pc:sldMk cId="1517960256" sldId="437"/>
            <ac:spMk id="27" creationId="{C364DE68-1581-4773-9DF0-7F30AEEA2F29}"/>
          </ac:spMkLst>
        </pc:spChg>
        <pc:spChg chg="mod">
          <ac:chgData name="Óli Örn Eiríksson" userId="1963a276-fd1b-4622-86d6-e643b64aa2a3" providerId="ADAL" clId="{2C429161-2657-4F38-9263-4F0DA1057CB6}" dt="2022-02-09T16:36:29.876" v="365"/>
          <ac:spMkLst>
            <pc:docMk/>
            <pc:sldMk cId="1517960256" sldId="437"/>
            <ac:spMk id="28" creationId="{351D0F60-EDEB-49AE-8B47-B27B899B9AF4}"/>
          </ac:spMkLst>
        </pc:spChg>
        <pc:spChg chg="mod">
          <ac:chgData name="Óli Örn Eiríksson" userId="1963a276-fd1b-4622-86d6-e643b64aa2a3" providerId="ADAL" clId="{2C429161-2657-4F38-9263-4F0DA1057CB6}" dt="2022-02-09T16:36:29.876" v="365"/>
          <ac:spMkLst>
            <pc:docMk/>
            <pc:sldMk cId="1517960256" sldId="437"/>
            <ac:spMk id="29" creationId="{2C10074F-B66B-4598-96D0-094651A36E58}"/>
          </ac:spMkLst>
        </pc:spChg>
        <pc:spChg chg="mod">
          <ac:chgData name="Óli Örn Eiríksson" userId="1963a276-fd1b-4622-86d6-e643b64aa2a3" providerId="ADAL" clId="{2C429161-2657-4F38-9263-4F0DA1057CB6}" dt="2022-02-09T16:36:29.876" v="365"/>
          <ac:spMkLst>
            <pc:docMk/>
            <pc:sldMk cId="1517960256" sldId="437"/>
            <ac:spMk id="30" creationId="{F4301C38-6292-468C-996B-F44DFCE36ED3}"/>
          </ac:spMkLst>
        </pc:spChg>
        <pc:spChg chg="mod">
          <ac:chgData name="Óli Örn Eiríksson" userId="1963a276-fd1b-4622-86d6-e643b64aa2a3" providerId="ADAL" clId="{2C429161-2657-4F38-9263-4F0DA1057CB6}" dt="2022-02-09T16:36:29.876" v="365"/>
          <ac:spMkLst>
            <pc:docMk/>
            <pc:sldMk cId="1517960256" sldId="437"/>
            <ac:spMk id="31" creationId="{EBF14419-69E5-4DE5-B01B-051384467DC5}"/>
          </ac:spMkLst>
        </pc:spChg>
        <pc:spChg chg="mod">
          <ac:chgData name="Óli Örn Eiríksson" userId="1963a276-fd1b-4622-86d6-e643b64aa2a3" providerId="ADAL" clId="{2C429161-2657-4F38-9263-4F0DA1057CB6}" dt="2022-02-09T16:36:29.876" v="365"/>
          <ac:spMkLst>
            <pc:docMk/>
            <pc:sldMk cId="1517960256" sldId="437"/>
            <ac:spMk id="32" creationId="{5911711A-17C2-41CB-B85B-5A854A0560D2}"/>
          </ac:spMkLst>
        </pc:spChg>
        <pc:spChg chg="mod">
          <ac:chgData name="Óli Örn Eiríksson" userId="1963a276-fd1b-4622-86d6-e643b64aa2a3" providerId="ADAL" clId="{2C429161-2657-4F38-9263-4F0DA1057CB6}" dt="2022-02-09T16:36:29.876" v="365"/>
          <ac:spMkLst>
            <pc:docMk/>
            <pc:sldMk cId="1517960256" sldId="437"/>
            <ac:spMk id="33" creationId="{2688A8C2-F0E9-4DB7-95B6-5AEEC248CB9A}"/>
          </ac:spMkLst>
        </pc:spChg>
        <pc:spChg chg="mod">
          <ac:chgData name="Óli Örn Eiríksson" userId="1963a276-fd1b-4622-86d6-e643b64aa2a3" providerId="ADAL" clId="{2C429161-2657-4F38-9263-4F0DA1057CB6}" dt="2022-02-09T16:36:29.876" v="365"/>
          <ac:spMkLst>
            <pc:docMk/>
            <pc:sldMk cId="1517960256" sldId="437"/>
            <ac:spMk id="34" creationId="{8D5FFAC9-14EC-43CB-8A77-E7BB8290BB31}"/>
          </ac:spMkLst>
        </pc:spChg>
        <pc:spChg chg="mod">
          <ac:chgData name="Óli Örn Eiríksson" userId="1963a276-fd1b-4622-86d6-e643b64aa2a3" providerId="ADAL" clId="{2C429161-2657-4F38-9263-4F0DA1057CB6}" dt="2022-02-09T16:36:29.876" v="365"/>
          <ac:spMkLst>
            <pc:docMk/>
            <pc:sldMk cId="1517960256" sldId="437"/>
            <ac:spMk id="35" creationId="{B19A17CC-CD73-4B5F-AA6C-BD28659097A2}"/>
          </ac:spMkLst>
        </pc:spChg>
        <pc:spChg chg="mod">
          <ac:chgData name="Óli Örn Eiríksson" userId="1963a276-fd1b-4622-86d6-e643b64aa2a3" providerId="ADAL" clId="{2C429161-2657-4F38-9263-4F0DA1057CB6}" dt="2022-02-09T16:36:29.876" v="365"/>
          <ac:spMkLst>
            <pc:docMk/>
            <pc:sldMk cId="1517960256" sldId="437"/>
            <ac:spMk id="36" creationId="{857A9542-00FC-4906-8E42-61ADDE94CD33}"/>
          </ac:spMkLst>
        </pc:spChg>
        <pc:spChg chg="mod">
          <ac:chgData name="Óli Örn Eiríksson" userId="1963a276-fd1b-4622-86d6-e643b64aa2a3" providerId="ADAL" clId="{2C429161-2657-4F38-9263-4F0DA1057CB6}" dt="2022-02-09T16:36:29.876" v="365"/>
          <ac:spMkLst>
            <pc:docMk/>
            <pc:sldMk cId="1517960256" sldId="437"/>
            <ac:spMk id="37" creationId="{39182FE1-88C5-4618-AAE5-8CB9769320ED}"/>
          </ac:spMkLst>
        </pc:spChg>
        <pc:spChg chg="mod">
          <ac:chgData name="Óli Örn Eiríksson" userId="1963a276-fd1b-4622-86d6-e643b64aa2a3" providerId="ADAL" clId="{2C429161-2657-4F38-9263-4F0DA1057CB6}" dt="2022-02-09T16:36:29.876" v="365"/>
          <ac:spMkLst>
            <pc:docMk/>
            <pc:sldMk cId="1517960256" sldId="437"/>
            <ac:spMk id="38" creationId="{E34BDFB4-A0E1-43E5-BBDF-1E0A43CCCFB7}"/>
          </ac:spMkLst>
        </pc:spChg>
        <pc:spChg chg="mod">
          <ac:chgData name="Óli Örn Eiríksson" userId="1963a276-fd1b-4622-86d6-e643b64aa2a3" providerId="ADAL" clId="{2C429161-2657-4F38-9263-4F0DA1057CB6}" dt="2022-02-09T16:36:29.876" v="365"/>
          <ac:spMkLst>
            <pc:docMk/>
            <pc:sldMk cId="1517960256" sldId="437"/>
            <ac:spMk id="39" creationId="{AE24730A-B2D5-4F1F-9391-29E8C08A8689}"/>
          </ac:spMkLst>
        </pc:spChg>
        <pc:spChg chg="mod">
          <ac:chgData name="Óli Örn Eiríksson" userId="1963a276-fd1b-4622-86d6-e643b64aa2a3" providerId="ADAL" clId="{2C429161-2657-4F38-9263-4F0DA1057CB6}" dt="2022-02-09T16:36:29.876" v="365"/>
          <ac:spMkLst>
            <pc:docMk/>
            <pc:sldMk cId="1517960256" sldId="437"/>
            <ac:spMk id="40" creationId="{4757E470-E668-4330-AAD7-AFB0C377F406}"/>
          </ac:spMkLst>
        </pc:spChg>
        <pc:spChg chg="mod">
          <ac:chgData name="Óli Örn Eiríksson" userId="1963a276-fd1b-4622-86d6-e643b64aa2a3" providerId="ADAL" clId="{2C429161-2657-4F38-9263-4F0DA1057CB6}" dt="2022-02-09T16:36:29.876" v="365"/>
          <ac:spMkLst>
            <pc:docMk/>
            <pc:sldMk cId="1517960256" sldId="437"/>
            <ac:spMk id="41" creationId="{22275F39-80DF-4C45-A705-AB5640F1A22D}"/>
          </ac:spMkLst>
        </pc:spChg>
        <pc:spChg chg="mod">
          <ac:chgData name="Óli Örn Eiríksson" userId="1963a276-fd1b-4622-86d6-e643b64aa2a3" providerId="ADAL" clId="{2C429161-2657-4F38-9263-4F0DA1057CB6}" dt="2022-02-09T16:36:29.876" v="365"/>
          <ac:spMkLst>
            <pc:docMk/>
            <pc:sldMk cId="1517960256" sldId="437"/>
            <ac:spMk id="42" creationId="{CCABDF98-4B5D-480C-9E00-8C16B2EC40AD}"/>
          </ac:spMkLst>
        </pc:spChg>
        <pc:spChg chg="mod">
          <ac:chgData name="Óli Örn Eiríksson" userId="1963a276-fd1b-4622-86d6-e643b64aa2a3" providerId="ADAL" clId="{2C429161-2657-4F38-9263-4F0DA1057CB6}" dt="2022-02-09T16:36:29.876" v="365"/>
          <ac:spMkLst>
            <pc:docMk/>
            <pc:sldMk cId="1517960256" sldId="437"/>
            <ac:spMk id="43" creationId="{6EE074FC-ABE1-47E8-9133-D32DE5202CEB}"/>
          </ac:spMkLst>
        </pc:spChg>
        <pc:spChg chg="mod">
          <ac:chgData name="Óli Örn Eiríksson" userId="1963a276-fd1b-4622-86d6-e643b64aa2a3" providerId="ADAL" clId="{2C429161-2657-4F38-9263-4F0DA1057CB6}" dt="2022-02-09T16:36:29.876" v="365"/>
          <ac:spMkLst>
            <pc:docMk/>
            <pc:sldMk cId="1517960256" sldId="437"/>
            <ac:spMk id="44" creationId="{F872EAE2-F811-4AD0-BB0A-5E11753DE5D4}"/>
          </ac:spMkLst>
        </pc:spChg>
        <pc:spChg chg="mod">
          <ac:chgData name="Óli Örn Eiríksson" userId="1963a276-fd1b-4622-86d6-e643b64aa2a3" providerId="ADAL" clId="{2C429161-2657-4F38-9263-4F0DA1057CB6}" dt="2022-02-09T16:36:29.876" v="365"/>
          <ac:spMkLst>
            <pc:docMk/>
            <pc:sldMk cId="1517960256" sldId="437"/>
            <ac:spMk id="45" creationId="{3E28FC6F-4476-4855-ADB8-432E8D9D8AE2}"/>
          </ac:spMkLst>
        </pc:spChg>
        <pc:spChg chg="mod">
          <ac:chgData name="Óli Örn Eiríksson" userId="1963a276-fd1b-4622-86d6-e643b64aa2a3" providerId="ADAL" clId="{2C429161-2657-4F38-9263-4F0DA1057CB6}" dt="2022-02-09T16:36:29.876" v="365"/>
          <ac:spMkLst>
            <pc:docMk/>
            <pc:sldMk cId="1517960256" sldId="437"/>
            <ac:spMk id="46" creationId="{3994175A-80A4-4DC3-869A-70AE28117A27}"/>
          </ac:spMkLst>
        </pc:spChg>
        <pc:spChg chg="mod">
          <ac:chgData name="Óli Örn Eiríksson" userId="1963a276-fd1b-4622-86d6-e643b64aa2a3" providerId="ADAL" clId="{2C429161-2657-4F38-9263-4F0DA1057CB6}" dt="2022-02-09T16:36:29.876" v="365"/>
          <ac:spMkLst>
            <pc:docMk/>
            <pc:sldMk cId="1517960256" sldId="437"/>
            <ac:spMk id="47" creationId="{FADE0B1B-B00A-4C14-BBD5-24B1C091803C}"/>
          </ac:spMkLst>
        </pc:spChg>
        <pc:spChg chg="mod">
          <ac:chgData name="Óli Örn Eiríksson" userId="1963a276-fd1b-4622-86d6-e643b64aa2a3" providerId="ADAL" clId="{2C429161-2657-4F38-9263-4F0DA1057CB6}" dt="2022-02-09T16:36:29.876" v="365"/>
          <ac:spMkLst>
            <pc:docMk/>
            <pc:sldMk cId="1517960256" sldId="437"/>
            <ac:spMk id="48" creationId="{B2E9C51F-DA8A-46A5-A93F-D477B1CC7748}"/>
          </ac:spMkLst>
        </pc:spChg>
        <pc:grpChg chg="add mod">
          <ac:chgData name="Óli Örn Eiríksson" userId="1963a276-fd1b-4622-86d6-e643b64aa2a3" providerId="ADAL" clId="{2C429161-2657-4F38-9263-4F0DA1057CB6}" dt="2022-02-09T16:36:29.876" v="365"/>
          <ac:grpSpMkLst>
            <pc:docMk/>
            <pc:sldMk cId="1517960256" sldId="437"/>
            <ac:grpSpMk id="8" creationId="{47177DFC-E6F7-435D-BCF0-9B6ED8E2B905}"/>
          </ac:grpSpMkLst>
        </pc:grpChg>
        <pc:picChg chg="add mod">
          <ac:chgData name="Óli Örn Eiríksson" userId="1963a276-fd1b-4622-86d6-e643b64aa2a3" providerId="ADAL" clId="{2C429161-2657-4F38-9263-4F0DA1057CB6}" dt="2022-02-09T16:37:23.572" v="367" actId="1076"/>
          <ac:picMkLst>
            <pc:docMk/>
            <pc:sldMk cId="1517960256" sldId="437"/>
            <ac:picMk id="3" creationId="{1D72EA96-7C05-420F-A5EE-0D261FA5F3C0}"/>
          </ac:picMkLst>
        </pc:picChg>
        <pc:picChg chg="del">
          <ac:chgData name="Óli Örn Eiríksson" userId="1963a276-fd1b-4622-86d6-e643b64aa2a3" providerId="ADAL" clId="{2C429161-2657-4F38-9263-4F0DA1057CB6}" dt="2022-02-09T16:33:31.636" v="332" actId="478"/>
          <ac:picMkLst>
            <pc:docMk/>
            <pc:sldMk cId="1517960256" sldId="437"/>
            <ac:picMk id="9" creationId="{00000000-0000-0000-0000-000000000000}"/>
          </ac:picMkLst>
        </pc:picChg>
      </pc:sldChg>
      <pc:sldChg chg="addSp delSp modSp add mod">
        <pc:chgData name="Óli Örn Eiríksson" userId="1963a276-fd1b-4622-86d6-e643b64aa2a3" providerId="ADAL" clId="{2C429161-2657-4F38-9263-4F0DA1057CB6}" dt="2022-02-10T09:42:50.723" v="1240" actId="14100"/>
        <pc:sldMkLst>
          <pc:docMk/>
          <pc:sldMk cId="3747179071" sldId="445"/>
        </pc:sldMkLst>
        <pc:spChg chg="del">
          <ac:chgData name="Óli Örn Eiríksson" userId="1963a276-fd1b-4622-86d6-e643b64aa2a3" providerId="ADAL" clId="{2C429161-2657-4F38-9263-4F0DA1057CB6}" dt="2022-02-10T09:41:43.575" v="1234" actId="478"/>
          <ac:spMkLst>
            <pc:docMk/>
            <pc:sldMk cId="3747179071" sldId="445"/>
            <ac:spMk id="7" creationId="{00000000-0000-0000-0000-000000000000}"/>
          </ac:spMkLst>
        </pc:spChg>
        <pc:spChg chg="del">
          <ac:chgData name="Óli Örn Eiríksson" userId="1963a276-fd1b-4622-86d6-e643b64aa2a3" providerId="ADAL" clId="{2C429161-2657-4F38-9263-4F0DA1057CB6}" dt="2022-02-09T17:31:05.535" v="946" actId="478"/>
          <ac:spMkLst>
            <pc:docMk/>
            <pc:sldMk cId="3747179071" sldId="445"/>
            <ac:spMk id="10" creationId="{00000000-0000-0000-0000-000000000000}"/>
          </ac:spMkLst>
        </pc:spChg>
        <pc:spChg chg="add mod">
          <ac:chgData name="Óli Örn Eiríksson" userId="1963a276-fd1b-4622-86d6-e643b64aa2a3" providerId="ADAL" clId="{2C429161-2657-4F38-9263-4F0DA1057CB6}" dt="2022-02-10T09:42:00.849" v="1235"/>
          <ac:spMkLst>
            <pc:docMk/>
            <pc:sldMk cId="3747179071" sldId="445"/>
            <ac:spMk id="10" creationId="{E8F1964A-6AD3-4584-A380-6C14B11DE176}"/>
          </ac:spMkLst>
        </pc:spChg>
        <pc:spChg chg="del">
          <ac:chgData name="Óli Örn Eiríksson" userId="1963a276-fd1b-4622-86d6-e643b64aa2a3" providerId="ADAL" clId="{2C429161-2657-4F38-9263-4F0DA1057CB6}" dt="2022-02-09T17:31:05.535" v="946" actId="478"/>
          <ac:spMkLst>
            <pc:docMk/>
            <pc:sldMk cId="3747179071" sldId="445"/>
            <ac:spMk id="11" creationId="{00000000-0000-0000-0000-000000000000}"/>
          </ac:spMkLst>
        </pc:spChg>
        <pc:spChg chg="mod ord">
          <ac:chgData name="Óli Örn Eiríksson" userId="1963a276-fd1b-4622-86d6-e643b64aa2a3" providerId="ADAL" clId="{2C429161-2657-4F38-9263-4F0DA1057CB6}" dt="2022-02-10T09:42:50.723" v="1240" actId="14100"/>
          <ac:spMkLst>
            <pc:docMk/>
            <pc:sldMk cId="3747179071" sldId="445"/>
            <ac:spMk id="15" creationId="{00000000-0000-0000-0000-000000000000}"/>
          </ac:spMkLst>
        </pc:spChg>
        <pc:picChg chg="add mod modCrop">
          <ac:chgData name="Óli Örn Eiríksson" userId="1963a276-fd1b-4622-86d6-e643b64aa2a3" providerId="ADAL" clId="{2C429161-2657-4F38-9263-4F0DA1057CB6}" dt="2022-02-10T09:42:12.564" v="1237" actId="732"/>
          <ac:picMkLst>
            <pc:docMk/>
            <pc:sldMk cId="3747179071" sldId="445"/>
            <ac:picMk id="3" creationId="{318DC940-C108-4AAA-887E-B93D4F04BC6C}"/>
          </ac:picMkLst>
        </pc:picChg>
        <pc:picChg chg="del">
          <ac:chgData name="Óli Örn Eiríksson" userId="1963a276-fd1b-4622-86d6-e643b64aa2a3" providerId="ADAL" clId="{2C429161-2657-4F38-9263-4F0DA1057CB6}" dt="2022-02-10T09:41:28.467" v="1227" actId="478"/>
          <ac:picMkLst>
            <pc:docMk/>
            <pc:sldMk cId="3747179071" sldId="445"/>
            <ac:picMk id="4" creationId="{00000000-0000-0000-0000-000000000000}"/>
          </ac:picMkLst>
        </pc:picChg>
        <pc:picChg chg="del">
          <ac:chgData name="Óli Örn Eiríksson" userId="1963a276-fd1b-4622-86d6-e643b64aa2a3" providerId="ADAL" clId="{2C429161-2657-4F38-9263-4F0DA1057CB6}" dt="2022-02-10T09:41:41.079" v="1233" actId="478"/>
          <ac:picMkLst>
            <pc:docMk/>
            <pc:sldMk cId="3747179071" sldId="445"/>
            <ac:picMk id="12" creationId="{00000000-0000-0000-0000-000000000000}"/>
          </ac:picMkLst>
        </pc:picChg>
      </pc:sldChg>
      <pc:sldChg chg="addSp modSp add mod ord">
        <pc:chgData name="Óli Örn Eiríksson" userId="1963a276-fd1b-4622-86d6-e643b64aa2a3" providerId="ADAL" clId="{2C429161-2657-4F38-9263-4F0DA1057CB6}" dt="2022-02-10T10:35:16.242" v="1442"/>
        <pc:sldMkLst>
          <pc:docMk/>
          <pc:sldMk cId="3439518686" sldId="448"/>
        </pc:sldMkLst>
        <pc:spChg chg="mod">
          <ac:chgData name="Óli Örn Eiríksson" userId="1963a276-fd1b-4622-86d6-e643b64aa2a3" providerId="ADAL" clId="{2C429161-2657-4F38-9263-4F0DA1057CB6}" dt="2022-02-09T17:37:08.987" v="1000" actId="207"/>
          <ac:spMkLst>
            <pc:docMk/>
            <pc:sldMk cId="3439518686" sldId="448"/>
            <ac:spMk id="5" creationId="{00000000-0000-0000-0000-000000000000}"/>
          </ac:spMkLst>
        </pc:spChg>
        <pc:spChg chg="add mod ord">
          <ac:chgData name="Óli Örn Eiríksson" userId="1963a276-fd1b-4622-86d6-e643b64aa2a3" providerId="ADAL" clId="{2C429161-2657-4F38-9263-4F0DA1057CB6}" dt="2022-02-09T17:37:12.602" v="1001" actId="167"/>
          <ac:spMkLst>
            <pc:docMk/>
            <pc:sldMk cId="3439518686" sldId="448"/>
            <ac:spMk id="7" creationId="{2043FA88-BF37-4834-BD15-AC906E1152E2}"/>
          </ac:spMkLst>
        </pc:spChg>
        <pc:spChg chg="mod">
          <ac:chgData name="Óli Örn Eiríksson" userId="1963a276-fd1b-4622-86d6-e643b64aa2a3" providerId="ADAL" clId="{2C429161-2657-4F38-9263-4F0DA1057CB6}" dt="2022-02-09T17:37:35.370" v="1007" actId="1076"/>
          <ac:spMkLst>
            <pc:docMk/>
            <pc:sldMk cId="3439518686" sldId="448"/>
            <ac:spMk id="8" creationId="{00000000-0000-0000-0000-000000000000}"/>
          </ac:spMkLst>
        </pc:spChg>
        <pc:picChg chg="mod modCrop">
          <ac:chgData name="Óli Örn Eiríksson" userId="1963a276-fd1b-4622-86d6-e643b64aa2a3" providerId="ADAL" clId="{2C429161-2657-4F38-9263-4F0DA1057CB6}" dt="2022-02-09T17:37:23.081" v="1002" actId="732"/>
          <ac:picMkLst>
            <pc:docMk/>
            <pc:sldMk cId="3439518686" sldId="448"/>
            <ac:picMk id="2" creationId="{00000000-0000-0000-0000-000000000000}"/>
          </ac:picMkLst>
        </pc:picChg>
      </pc:sldChg>
      <pc:sldChg chg="add">
        <pc:chgData name="Óli Örn Eiríksson" userId="1963a276-fd1b-4622-86d6-e643b64aa2a3" providerId="ADAL" clId="{2C429161-2657-4F38-9263-4F0DA1057CB6}" dt="2022-02-09T10:53:04.826" v="158"/>
        <pc:sldMkLst>
          <pc:docMk/>
          <pc:sldMk cId="194845059" sldId="452"/>
        </pc:sldMkLst>
      </pc:sldChg>
      <pc:sldChg chg="add">
        <pc:chgData name="Óli Örn Eiríksson" userId="1963a276-fd1b-4622-86d6-e643b64aa2a3" providerId="ADAL" clId="{2C429161-2657-4F38-9263-4F0DA1057CB6}" dt="2022-02-09T10:53:04.826" v="158"/>
        <pc:sldMkLst>
          <pc:docMk/>
          <pc:sldMk cId="2125620741" sldId="453"/>
        </pc:sldMkLst>
      </pc:sldChg>
      <pc:sldChg chg="addSp modSp add mod">
        <pc:chgData name="Óli Örn Eiríksson" userId="1963a276-fd1b-4622-86d6-e643b64aa2a3" providerId="ADAL" clId="{2C429161-2657-4F38-9263-4F0DA1057CB6}" dt="2022-02-09T17:49:44.097" v="1124" actId="732"/>
        <pc:sldMkLst>
          <pc:docMk/>
          <pc:sldMk cId="2732038560" sldId="454"/>
        </pc:sldMkLst>
        <pc:spChg chg="mod">
          <ac:chgData name="Óli Örn Eiríksson" userId="1963a276-fd1b-4622-86d6-e643b64aa2a3" providerId="ADAL" clId="{2C429161-2657-4F38-9263-4F0DA1057CB6}" dt="2022-02-09T17:49:26.282" v="1121" actId="1076"/>
          <ac:spMkLst>
            <pc:docMk/>
            <pc:sldMk cId="2732038560" sldId="454"/>
            <ac:spMk id="7" creationId="{00000000-0000-0000-0000-000000000000}"/>
          </ac:spMkLst>
        </pc:spChg>
        <pc:spChg chg="add mod ord">
          <ac:chgData name="Óli Örn Eiríksson" userId="1963a276-fd1b-4622-86d6-e643b64aa2a3" providerId="ADAL" clId="{2C429161-2657-4F38-9263-4F0DA1057CB6}" dt="2022-02-09T17:49:12.544" v="1116" actId="167"/>
          <ac:spMkLst>
            <pc:docMk/>
            <pc:sldMk cId="2732038560" sldId="454"/>
            <ac:spMk id="9" creationId="{A391CA90-7F09-404B-A0BF-01BC13900D9C}"/>
          </ac:spMkLst>
        </pc:spChg>
        <pc:picChg chg="mod modCrop">
          <ac:chgData name="Óli Örn Eiríksson" userId="1963a276-fd1b-4622-86d6-e643b64aa2a3" providerId="ADAL" clId="{2C429161-2657-4F38-9263-4F0DA1057CB6}" dt="2022-02-09T17:49:44.097" v="1124" actId="732"/>
          <ac:picMkLst>
            <pc:docMk/>
            <pc:sldMk cId="2732038560" sldId="454"/>
            <ac:picMk id="8" creationId="{451425A7-44B5-4847-A12D-3841E7C026F3}"/>
          </ac:picMkLst>
        </pc:picChg>
      </pc:sldChg>
      <pc:sldChg chg="modSp mod">
        <pc:chgData name="Óli Örn Eiríksson" userId="1963a276-fd1b-4622-86d6-e643b64aa2a3" providerId="ADAL" clId="{2C429161-2657-4F38-9263-4F0DA1057CB6}" dt="2022-02-09T17:22:42.817" v="720" actId="14100"/>
        <pc:sldMkLst>
          <pc:docMk/>
          <pc:sldMk cId="1315746448" sldId="457"/>
        </pc:sldMkLst>
        <pc:spChg chg="mod">
          <ac:chgData name="Óli Örn Eiríksson" userId="1963a276-fd1b-4622-86d6-e643b64aa2a3" providerId="ADAL" clId="{2C429161-2657-4F38-9263-4F0DA1057CB6}" dt="2022-02-09T17:22:42.817" v="720" actId="14100"/>
          <ac:spMkLst>
            <pc:docMk/>
            <pc:sldMk cId="1315746448" sldId="457"/>
            <ac:spMk id="12" creationId="{00000000-0000-0000-0000-000000000000}"/>
          </ac:spMkLst>
        </pc:spChg>
      </pc:sldChg>
      <pc:sldChg chg="modSp mod ord">
        <pc:chgData name="Óli Örn Eiríksson" userId="1963a276-fd1b-4622-86d6-e643b64aa2a3" providerId="ADAL" clId="{2C429161-2657-4F38-9263-4F0DA1057CB6}" dt="2022-02-10T10:35:16.242" v="1442"/>
        <pc:sldMkLst>
          <pc:docMk/>
          <pc:sldMk cId="809290630" sldId="459"/>
        </pc:sldMkLst>
        <pc:spChg chg="mod">
          <ac:chgData name="Óli Örn Eiríksson" userId="1963a276-fd1b-4622-86d6-e643b64aa2a3" providerId="ADAL" clId="{2C429161-2657-4F38-9263-4F0DA1057CB6}" dt="2022-02-09T16:44:40.991" v="503" actId="20577"/>
          <ac:spMkLst>
            <pc:docMk/>
            <pc:sldMk cId="809290630" sldId="459"/>
            <ac:spMk id="13" creationId="{00000000-0000-0000-0000-000000000000}"/>
          </ac:spMkLst>
        </pc:spChg>
      </pc:sldChg>
      <pc:sldChg chg="ord">
        <pc:chgData name="Óli Örn Eiríksson" userId="1963a276-fd1b-4622-86d6-e643b64aa2a3" providerId="ADAL" clId="{2C429161-2657-4F38-9263-4F0DA1057CB6}" dt="2022-02-10T10:35:16.242" v="1442"/>
        <pc:sldMkLst>
          <pc:docMk/>
          <pc:sldMk cId="1448819407" sldId="461"/>
        </pc:sldMkLst>
      </pc:sldChg>
      <pc:sldChg chg="addSp delSp modSp del mod">
        <pc:chgData name="Óli Örn Eiríksson" userId="1963a276-fd1b-4622-86d6-e643b64aa2a3" providerId="ADAL" clId="{2C429161-2657-4F38-9263-4F0DA1057CB6}" dt="2022-02-09T15:17:48.676" v="199" actId="47"/>
        <pc:sldMkLst>
          <pc:docMk/>
          <pc:sldMk cId="1760414422" sldId="476"/>
        </pc:sldMkLst>
        <pc:spChg chg="mod">
          <ac:chgData name="Óli Örn Eiríksson" userId="1963a276-fd1b-4622-86d6-e643b64aa2a3" providerId="ADAL" clId="{2C429161-2657-4F38-9263-4F0DA1057CB6}" dt="2022-02-09T10:31:41.778" v="49" actId="20577"/>
          <ac:spMkLst>
            <pc:docMk/>
            <pc:sldMk cId="1760414422" sldId="476"/>
            <ac:spMk id="2" creationId="{00000000-0000-0000-0000-000000000000}"/>
          </ac:spMkLst>
        </pc:spChg>
        <pc:spChg chg="del">
          <ac:chgData name="Óli Örn Eiríksson" userId="1963a276-fd1b-4622-86d6-e643b64aa2a3" providerId="ADAL" clId="{2C429161-2657-4F38-9263-4F0DA1057CB6}" dt="2022-02-09T10:31:46.459" v="50" actId="478"/>
          <ac:spMkLst>
            <pc:docMk/>
            <pc:sldMk cId="1760414422" sldId="476"/>
            <ac:spMk id="3" creationId="{00000000-0000-0000-0000-000000000000}"/>
          </ac:spMkLst>
        </pc:spChg>
        <pc:spChg chg="add del mod">
          <ac:chgData name="Óli Örn Eiríksson" userId="1963a276-fd1b-4622-86d6-e643b64aa2a3" providerId="ADAL" clId="{2C429161-2657-4F38-9263-4F0DA1057CB6}" dt="2022-02-09T10:31:50.057" v="52" actId="478"/>
          <ac:spMkLst>
            <pc:docMk/>
            <pc:sldMk cId="1760414422" sldId="476"/>
            <ac:spMk id="6" creationId="{6EA6A0AB-E8EF-42ED-8C3B-081040D94B9E}"/>
          </ac:spMkLst>
        </pc:spChg>
      </pc:sldChg>
      <pc:sldChg chg="delSp mod">
        <pc:chgData name="Óli Örn Eiríksson" userId="1963a276-fd1b-4622-86d6-e643b64aa2a3" providerId="ADAL" clId="{2C429161-2657-4F38-9263-4F0DA1057CB6}" dt="2022-02-09T16:51:04.643" v="577" actId="478"/>
        <pc:sldMkLst>
          <pc:docMk/>
          <pc:sldMk cId="1920776617" sldId="478"/>
        </pc:sldMkLst>
        <pc:spChg chg="del">
          <ac:chgData name="Óli Örn Eiríksson" userId="1963a276-fd1b-4622-86d6-e643b64aa2a3" providerId="ADAL" clId="{2C429161-2657-4F38-9263-4F0DA1057CB6}" dt="2022-02-09T16:51:04.643" v="577" actId="478"/>
          <ac:spMkLst>
            <pc:docMk/>
            <pc:sldMk cId="1920776617" sldId="478"/>
            <ac:spMk id="7" creationId="{473BD9AA-666D-4F81-8736-A83DCA6B6DD8}"/>
          </ac:spMkLst>
        </pc:spChg>
      </pc:sldChg>
      <pc:sldChg chg="del">
        <pc:chgData name="Óli Örn Eiríksson" userId="1963a276-fd1b-4622-86d6-e643b64aa2a3" providerId="ADAL" clId="{2C429161-2657-4F38-9263-4F0DA1057CB6}" dt="2022-02-09T16:50:56.568" v="576" actId="47"/>
        <pc:sldMkLst>
          <pc:docMk/>
          <pc:sldMk cId="3656138285" sldId="479"/>
        </pc:sldMkLst>
      </pc:sldChg>
      <pc:sldChg chg="del">
        <pc:chgData name="Óli Örn Eiríksson" userId="1963a276-fd1b-4622-86d6-e643b64aa2a3" providerId="ADAL" clId="{2C429161-2657-4F38-9263-4F0DA1057CB6}" dt="2022-02-09T10:50:10.203" v="157" actId="47"/>
        <pc:sldMkLst>
          <pc:docMk/>
          <pc:sldMk cId="2377796086" sldId="480"/>
        </pc:sldMkLst>
      </pc:sldChg>
      <pc:sldChg chg="del">
        <pc:chgData name="Óli Örn Eiríksson" userId="1963a276-fd1b-4622-86d6-e643b64aa2a3" providerId="ADAL" clId="{2C429161-2657-4F38-9263-4F0DA1057CB6}" dt="2022-02-09T16:39:51.184" v="403" actId="47"/>
        <pc:sldMkLst>
          <pc:docMk/>
          <pc:sldMk cId="724398992" sldId="482"/>
        </pc:sldMkLst>
      </pc:sldChg>
      <pc:sldChg chg="modSp mod ord">
        <pc:chgData name="Óli Örn Eiríksson" userId="1963a276-fd1b-4622-86d6-e643b64aa2a3" providerId="ADAL" clId="{2C429161-2657-4F38-9263-4F0DA1057CB6}" dt="2022-02-10T10:35:16.242" v="1442"/>
        <pc:sldMkLst>
          <pc:docMk/>
          <pc:sldMk cId="2484471636" sldId="484"/>
        </pc:sldMkLst>
        <pc:spChg chg="mod">
          <ac:chgData name="Óli Örn Eiríksson" userId="1963a276-fd1b-4622-86d6-e643b64aa2a3" providerId="ADAL" clId="{2C429161-2657-4F38-9263-4F0DA1057CB6}" dt="2022-02-09T16:44:28.561" v="482" actId="20577"/>
          <ac:spMkLst>
            <pc:docMk/>
            <pc:sldMk cId="2484471636" sldId="484"/>
            <ac:spMk id="52" creationId="{00000000-0000-0000-0000-000000000000}"/>
          </ac:spMkLst>
        </pc:spChg>
      </pc:sldChg>
      <pc:sldChg chg="del">
        <pc:chgData name="Óli Örn Eiríksson" userId="1963a276-fd1b-4622-86d6-e643b64aa2a3" providerId="ADAL" clId="{2C429161-2657-4F38-9263-4F0DA1057CB6}" dt="2022-02-09T17:03:17.121" v="639" actId="47"/>
        <pc:sldMkLst>
          <pc:docMk/>
          <pc:sldMk cId="4059035503" sldId="485"/>
        </pc:sldMkLst>
      </pc:sldChg>
      <pc:sldChg chg="del">
        <pc:chgData name="Óli Örn Eiríksson" userId="1963a276-fd1b-4622-86d6-e643b64aa2a3" providerId="ADAL" clId="{2C429161-2657-4F38-9263-4F0DA1057CB6}" dt="2022-02-09T16:51:21.301" v="578" actId="47"/>
        <pc:sldMkLst>
          <pc:docMk/>
          <pc:sldMk cId="684028314" sldId="487"/>
        </pc:sldMkLst>
      </pc:sldChg>
      <pc:sldChg chg="ord">
        <pc:chgData name="Óli Örn Eiríksson" userId="1963a276-fd1b-4622-86d6-e643b64aa2a3" providerId="ADAL" clId="{2C429161-2657-4F38-9263-4F0DA1057CB6}" dt="2022-02-10T10:35:16.242" v="1442"/>
        <pc:sldMkLst>
          <pc:docMk/>
          <pc:sldMk cId="2525668427" sldId="490"/>
        </pc:sldMkLst>
      </pc:sldChg>
      <pc:sldChg chg="ord">
        <pc:chgData name="Óli Örn Eiríksson" userId="1963a276-fd1b-4622-86d6-e643b64aa2a3" providerId="ADAL" clId="{2C429161-2657-4F38-9263-4F0DA1057CB6}" dt="2022-02-10T10:35:16.242" v="1442"/>
        <pc:sldMkLst>
          <pc:docMk/>
          <pc:sldMk cId="4245704860" sldId="493"/>
        </pc:sldMkLst>
      </pc:sldChg>
      <pc:sldChg chg="ord">
        <pc:chgData name="Óli Örn Eiríksson" userId="1963a276-fd1b-4622-86d6-e643b64aa2a3" providerId="ADAL" clId="{2C429161-2657-4F38-9263-4F0DA1057CB6}" dt="2022-02-10T10:35:16.242" v="1442"/>
        <pc:sldMkLst>
          <pc:docMk/>
          <pc:sldMk cId="861561363" sldId="496"/>
        </pc:sldMkLst>
      </pc:sldChg>
      <pc:sldChg chg="ord">
        <pc:chgData name="Óli Örn Eiríksson" userId="1963a276-fd1b-4622-86d6-e643b64aa2a3" providerId="ADAL" clId="{2C429161-2657-4F38-9263-4F0DA1057CB6}" dt="2022-02-10T10:35:16.242" v="1442"/>
        <pc:sldMkLst>
          <pc:docMk/>
          <pc:sldMk cId="1958324070" sldId="497"/>
        </pc:sldMkLst>
      </pc:sldChg>
      <pc:sldChg chg="modSp new del mod">
        <pc:chgData name="Óli Örn Eiríksson" userId="1963a276-fd1b-4622-86d6-e643b64aa2a3" providerId="ADAL" clId="{2C429161-2657-4F38-9263-4F0DA1057CB6}" dt="2022-02-09T16:55:30.464" v="586" actId="47"/>
        <pc:sldMkLst>
          <pc:docMk/>
          <pc:sldMk cId="2842651543" sldId="500"/>
        </pc:sldMkLst>
        <pc:spChg chg="mod">
          <ac:chgData name="Óli Örn Eiríksson" userId="1963a276-fd1b-4622-86d6-e643b64aa2a3" providerId="ADAL" clId="{2C429161-2657-4F38-9263-4F0DA1057CB6}" dt="2022-02-09T15:18:14.806" v="226" actId="27636"/>
          <ac:spMkLst>
            <pc:docMk/>
            <pc:sldMk cId="2842651543" sldId="500"/>
            <ac:spMk id="2" creationId="{5E463F72-DFDD-4C71-BD11-263DA93400D9}"/>
          </ac:spMkLst>
        </pc:spChg>
        <pc:spChg chg="mod">
          <ac:chgData name="Óli Örn Eiríksson" userId="1963a276-fd1b-4622-86d6-e643b64aa2a3" providerId="ADAL" clId="{2C429161-2657-4F38-9263-4F0DA1057CB6}" dt="2022-02-09T15:18:20.341" v="242" actId="20577"/>
          <ac:spMkLst>
            <pc:docMk/>
            <pc:sldMk cId="2842651543" sldId="500"/>
            <ac:spMk id="3" creationId="{3D40262C-C4D6-4A50-8835-E024DCEFB854}"/>
          </ac:spMkLst>
        </pc:spChg>
      </pc:sldChg>
      <pc:sldChg chg="modSp add mod">
        <pc:chgData name="Óli Örn Eiríksson" userId="1963a276-fd1b-4622-86d6-e643b64aa2a3" providerId="ADAL" clId="{2C429161-2657-4F38-9263-4F0DA1057CB6}" dt="2022-02-09T16:29:41.167" v="330" actId="20577"/>
        <pc:sldMkLst>
          <pc:docMk/>
          <pc:sldMk cId="954816747" sldId="501"/>
        </pc:sldMkLst>
        <pc:spChg chg="mod">
          <ac:chgData name="Óli Örn Eiríksson" userId="1963a276-fd1b-4622-86d6-e643b64aa2a3" providerId="ADAL" clId="{2C429161-2657-4F38-9263-4F0DA1057CB6}" dt="2022-02-09T16:28:59.692" v="256" actId="20577"/>
          <ac:spMkLst>
            <pc:docMk/>
            <pc:sldMk cId="954816747" sldId="501"/>
            <ac:spMk id="2" creationId="{5E463F72-DFDD-4C71-BD11-263DA93400D9}"/>
          </ac:spMkLst>
        </pc:spChg>
        <pc:spChg chg="mod">
          <ac:chgData name="Óli Örn Eiríksson" userId="1963a276-fd1b-4622-86d6-e643b64aa2a3" providerId="ADAL" clId="{2C429161-2657-4F38-9263-4F0DA1057CB6}" dt="2022-02-09T16:29:41.167" v="330" actId="20577"/>
          <ac:spMkLst>
            <pc:docMk/>
            <pc:sldMk cId="954816747" sldId="501"/>
            <ac:spMk id="3" creationId="{3D40262C-C4D6-4A50-8835-E024DCEFB854}"/>
          </ac:spMkLst>
        </pc:spChg>
      </pc:sldChg>
      <pc:sldChg chg="addSp delSp modSp add mod ord setBg">
        <pc:chgData name="Óli Örn Eiríksson" userId="1963a276-fd1b-4622-86d6-e643b64aa2a3" providerId="ADAL" clId="{2C429161-2657-4F38-9263-4F0DA1057CB6}" dt="2022-02-10T10:35:16.242" v="1442"/>
        <pc:sldMkLst>
          <pc:docMk/>
          <pc:sldMk cId="1538452771" sldId="502"/>
        </pc:sldMkLst>
        <pc:spChg chg="mod">
          <ac:chgData name="Óli Örn Eiríksson" userId="1963a276-fd1b-4622-86d6-e643b64aa2a3" providerId="ADAL" clId="{2C429161-2657-4F38-9263-4F0DA1057CB6}" dt="2022-02-09T16:41:33.617" v="430" actId="14100"/>
          <ac:spMkLst>
            <pc:docMk/>
            <pc:sldMk cId="1538452771" sldId="502"/>
            <ac:spMk id="14" creationId="{00000000-0000-0000-0000-000000000000}"/>
          </ac:spMkLst>
        </pc:spChg>
        <pc:spChg chg="mod">
          <ac:chgData name="Óli Örn Eiríksson" userId="1963a276-fd1b-4622-86d6-e643b64aa2a3" providerId="ADAL" clId="{2C429161-2657-4F38-9263-4F0DA1057CB6}" dt="2022-02-09T16:42:13.905" v="432" actId="207"/>
          <ac:spMkLst>
            <pc:docMk/>
            <pc:sldMk cId="1538452771" sldId="502"/>
            <ac:spMk id="20" creationId="{00000000-0000-0000-0000-000000000000}"/>
          </ac:spMkLst>
        </pc:spChg>
        <pc:picChg chg="add del mod">
          <ac:chgData name="Óli Örn Eiríksson" userId="1963a276-fd1b-4622-86d6-e643b64aa2a3" providerId="ADAL" clId="{2C429161-2657-4F38-9263-4F0DA1057CB6}" dt="2022-02-09T16:41:19.372" v="407" actId="14826"/>
          <ac:picMkLst>
            <pc:docMk/>
            <pc:sldMk cId="1538452771" sldId="502"/>
            <ac:picMk id="3" creationId="{1D72EA96-7C05-420F-A5EE-0D261FA5F3C0}"/>
          </ac:picMkLst>
        </pc:picChg>
      </pc:sldChg>
      <pc:sldChg chg="addSp delSp modSp add mod ord">
        <pc:chgData name="Óli Örn Eiríksson" userId="1963a276-fd1b-4622-86d6-e643b64aa2a3" providerId="ADAL" clId="{2C429161-2657-4F38-9263-4F0DA1057CB6}" dt="2022-02-10T10:35:16.242" v="1442"/>
        <pc:sldMkLst>
          <pc:docMk/>
          <pc:sldMk cId="2686993134" sldId="503"/>
        </pc:sldMkLst>
        <pc:spChg chg="mod">
          <ac:chgData name="Óli Örn Eiríksson" userId="1963a276-fd1b-4622-86d6-e643b64aa2a3" providerId="ADAL" clId="{2C429161-2657-4F38-9263-4F0DA1057CB6}" dt="2022-02-09T16:44:02.444" v="465" actId="207"/>
          <ac:spMkLst>
            <pc:docMk/>
            <pc:sldMk cId="2686993134" sldId="503"/>
            <ac:spMk id="5" creationId="{00000000-0000-0000-0000-000000000000}"/>
          </ac:spMkLst>
        </pc:spChg>
        <pc:spChg chg="del">
          <ac:chgData name="Óli Örn Eiríksson" userId="1963a276-fd1b-4622-86d6-e643b64aa2a3" providerId="ADAL" clId="{2C429161-2657-4F38-9263-4F0DA1057CB6}" dt="2022-02-09T16:43:45.086" v="461" actId="478"/>
          <ac:spMkLst>
            <pc:docMk/>
            <pc:sldMk cId="2686993134" sldId="503"/>
            <ac:spMk id="16" creationId="{00000000-0000-0000-0000-000000000000}"/>
          </ac:spMkLst>
        </pc:spChg>
        <pc:spChg chg="mod">
          <ac:chgData name="Óli Örn Eiríksson" userId="1963a276-fd1b-4622-86d6-e643b64aa2a3" providerId="ADAL" clId="{2C429161-2657-4F38-9263-4F0DA1057CB6}" dt="2022-02-09T16:43:19.791" v="460" actId="20577"/>
          <ac:spMkLst>
            <pc:docMk/>
            <pc:sldMk cId="2686993134" sldId="503"/>
            <ac:spMk id="18" creationId="{00000000-0000-0000-0000-000000000000}"/>
          </ac:spMkLst>
        </pc:spChg>
        <pc:spChg chg="add mod">
          <ac:chgData name="Óli Örn Eiríksson" userId="1963a276-fd1b-4622-86d6-e643b64aa2a3" providerId="ADAL" clId="{2C429161-2657-4F38-9263-4F0DA1057CB6}" dt="2022-02-09T16:43:55.416" v="464" actId="14100"/>
          <ac:spMkLst>
            <pc:docMk/>
            <pc:sldMk cId="2686993134" sldId="503"/>
            <ac:spMk id="49" creationId="{A925AC0F-0752-44A4-A4C2-033B0D56176F}"/>
          </ac:spMkLst>
        </pc:spChg>
      </pc:sldChg>
      <pc:sldChg chg="modSp add mod setBg">
        <pc:chgData name="Óli Örn Eiríksson" userId="1963a276-fd1b-4622-86d6-e643b64aa2a3" providerId="ADAL" clId="{2C429161-2657-4F38-9263-4F0DA1057CB6}" dt="2022-02-09T16:48:59.768" v="528" actId="20577"/>
        <pc:sldMkLst>
          <pc:docMk/>
          <pc:sldMk cId="138340549" sldId="504"/>
        </pc:sldMkLst>
        <pc:spChg chg="mod">
          <ac:chgData name="Óli Örn Eiríksson" userId="1963a276-fd1b-4622-86d6-e643b64aa2a3" providerId="ADAL" clId="{2C429161-2657-4F38-9263-4F0DA1057CB6}" dt="2022-02-09T16:48:59.768" v="528" actId="20577"/>
          <ac:spMkLst>
            <pc:docMk/>
            <pc:sldMk cId="138340549" sldId="504"/>
            <ac:spMk id="14" creationId="{00000000-0000-0000-0000-000000000000}"/>
          </ac:spMkLst>
        </pc:spChg>
        <pc:spChg chg="mod">
          <ac:chgData name="Óli Örn Eiríksson" userId="1963a276-fd1b-4622-86d6-e643b64aa2a3" providerId="ADAL" clId="{2C429161-2657-4F38-9263-4F0DA1057CB6}" dt="2022-02-09T16:47:33.927" v="507" actId="207"/>
          <ac:spMkLst>
            <pc:docMk/>
            <pc:sldMk cId="138340549" sldId="504"/>
            <ac:spMk id="20" creationId="{00000000-0000-0000-0000-000000000000}"/>
          </ac:spMkLst>
        </pc:spChg>
        <pc:picChg chg="mod">
          <ac:chgData name="Óli Örn Eiríksson" userId="1963a276-fd1b-4622-86d6-e643b64aa2a3" providerId="ADAL" clId="{2C429161-2657-4F38-9263-4F0DA1057CB6}" dt="2022-02-09T16:46:34.028" v="505" actId="14826"/>
          <ac:picMkLst>
            <pc:docMk/>
            <pc:sldMk cId="138340549" sldId="504"/>
            <ac:picMk id="3" creationId="{1D72EA96-7C05-420F-A5EE-0D261FA5F3C0}"/>
          </ac:picMkLst>
        </pc:picChg>
      </pc:sldChg>
      <pc:sldChg chg="addSp delSp modSp add mod">
        <pc:chgData name="Óli Örn Eiríksson" userId="1963a276-fd1b-4622-86d6-e643b64aa2a3" providerId="ADAL" clId="{2C429161-2657-4F38-9263-4F0DA1057CB6}" dt="2022-02-09T16:50:27.213" v="575" actId="207"/>
        <pc:sldMkLst>
          <pc:docMk/>
          <pc:sldMk cId="435797365" sldId="505"/>
        </pc:sldMkLst>
        <pc:spChg chg="mod">
          <ac:chgData name="Óli Örn Eiríksson" userId="1963a276-fd1b-4622-86d6-e643b64aa2a3" providerId="ADAL" clId="{2C429161-2657-4F38-9263-4F0DA1057CB6}" dt="2022-02-09T16:50:27.213" v="575" actId="207"/>
          <ac:spMkLst>
            <pc:docMk/>
            <pc:sldMk cId="435797365" sldId="505"/>
            <ac:spMk id="5" creationId="{00000000-0000-0000-0000-000000000000}"/>
          </ac:spMkLst>
        </pc:spChg>
        <pc:spChg chg="mod">
          <ac:chgData name="Óli Örn Eiríksson" userId="1963a276-fd1b-4622-86d6-e643b64aa2a3" providerId="ADAL" clId="{2C429161-2657-4F38-9263-4F0DA1057CB6}" dt="2022-02-09T16:49:50.481" v="572" actId="20577"/>
          <ac:spMkLst>
            <pc:docMk/>
            <pc:sldMk cId="435797365" sldId="505"/>
            <ac:spMk id="18" creationId="{00000000-0000-0000-0000-000000000000}"/>
          </ac:spMkLst>
        </pc:spChg>
        <pc:spChg chg="del">
          <ac:chgData name="Óli Örn Eiríksson" userId="1963a276-fd1b-4622-86d6-e643b64aa2a3" providerId="ADAL" clId="{2C429161-2657-4F38-9263-4F0DA1057CB6}" dt="2022-02-09T16:50:15.934" v="573" actId="478"/>
          <ac:spMkLst>
            <pc:docMk/>
            <pc:sldMk cId="435797365" sldId="505"/>
            <ac:spMk id="49" creationId="{A925AC0F-0752-44A4-A4C2-033B0D56176F}"/>
          </ac:spMkLst>
        </pc:spChg>
        <pc:spChg chg="add mod">
          <ac:chgData name="Óli Örn Eiríksson" userId="1963a276-fd1b-4622-86d6-e643b64aa2a3" providerId="ADAL" clId="{2C429161-2657-4F38-9263-4F0DA1057CB6}" dt="2022-02-09T16:50:17.372" v="574"/>
          <ac:spMkLst>
            <pc:docMk/>
            <pc:sldMk cId="435797365" sldId="505"/>
            <ac:spMk id="50" creationId="{39F8EC74-B9CB-4E6F-BF48-799CC3B4841B}"/>
          </ac:spMkLst>
        </pc:spChg>
      </pc:sldChg>
      <pc:sldChg chg="add setBg">
        <pc:chgData name="Óli Örn Eiríksson" userId="1963a276-fd1b-4622-86d6-e643b64aa2a3" providerId="ADAL" clId="{2C429161-2657-4F38-9263-4F0DA1057CB6}" dt="2022-02-09T16:51:52.238" v="580"/>
        <pc:sldMkLst>
          <pc:docMk/>
          <pc:sldMk cId="1891297810" sldId="506"/>
        </pc:sldMkLst>
      </pc:sldChg>
      <pc:sldChg chg="addSp modSp add mod">
        <pc:chgData name="Óli Örn Eiríksson" userId="1963a276-fd1b-4622-86d6-e643b64aa2a3" providerId="ADAL" clId="{2C429161-2657-4F38-9263-4F0DA1057CB6}" dt="2022-02-09T16:59:24.942" v="621" actId="14100"/>
        <pc:sldMkLst>
          <pc:docMk/>
          <pc:sldMk cId="2973224554" sldId="507"/>
        </pc:sldMkLst>
        <pc:spChg chg="mod">
          <ac:chgData name="Óli Örn Eiríksson" userId="1963a276-fd1b-4622-86d6-e643b64aa2a3" providerId="ADAL" clId="{2C429161-2657-4F38-9263-4F0DA1057CB6}" dt="2022-02-09T16:59:24.942" v="621" actId="14100"/>
          <ac:spMkLst>
            <pc:docMk/>
            <pc:sldMk cId="2973224554" sldId="507"/>
            <ac:spMk id="19" creationId="{00000000-0000-0000-0000-000000000000}"/>
          </ac:spMkLst>
        </pc:spChg>
        <pc:picChg chg="add mod">
          <ac:chgData name="Óli Örn Eiríksson" userId="1963a276-fd1b-4622-86d6-e643b64aa2a3" providerId="ADAL" clId="{2C429161-2657-4F38-9263-4F0DA1057CB6}" dt="2022-02-09T16:57:53.327" v="591" actId="14100"/>
          <ac:picMkLst>
            <pc:docMk/>
            <pc:sldMk cId="2973224554" sldId="507"/>
            <ac:picMk id="3" creationId="{FD738C19-FD20-4A02-8318-914536E1D036}"/>
          </ac:picMkLst>
        </pc:picChg>
      </pc:sldChg>
      <pc:sldChg chg="addSp delSp modSp add del mod">
        <pc:chgData name="Óli Örn Eiríksson" userId="1963a276-fd1b-4622-86d6-e643b64aa2a3" providerId="ADAL" clId="{2C429161-2657-4F38-9263-4F0DA1057CB6}" dt="2022-02-10T10:23:20.258" v="1395" actId="47"/>
        <pc:sldMkLst>
          <pc:docMk/>
          <pc:sldMk cId="2017702084" sldId="508"/>
        </pc:sldMkLst>
        <pc:spChg chg="mod">
          <ac:chgData name="Óli Örn Eiríksson" userId="1963a276-fd1b-4622-86d6-e643b64aa2a3" providerId="ADAL" clId="{2C429161-2657-4F38-9263-4F0DA1057CB6}" dt="2022-02-09T17:02:34.967" v="638" actId="20577"/>
          <ac:spMkLst>
            <pc:docMk/>
            <pc:sldMk cId="2017702084" sldId="508"/>
            <ac:spMk id="2" creationId="{BC563393-666F-4E7B-AFA7-BA774CF6C55E}"/>
          </ac:spMkLst>
        </pc:spChg>
        <pc:spChg chg="add mod">
          <ac:chgData name="Óli Örn Eiríksson" userId="1963a276-fd1b-4622-86d6-e643b64aa2a3" providerId="ADAL" clId="{2C429161-2657-4F38-9263-4F0DA1057CB6}" dt="2022-02-10T09:22:36.858" v="1130" actId="20577"/>
          <ac:spMkLst>
            <pc:docMk/>
            <pc:sldMk cId="2017702084" sldId="508"/>
            <ac:spMk id="3" creationId="{D4A06166-E5DC-4783-AA9C-381797065B3E}"/>
          </ac:spMkLst>
        </pc:spChg>
        <pc:spChg chg="mod">
          <ac:chgData name="Óli Örn Eiríksson" userId="1963a276-fd1b-4622-86d6-e643b64aa2a3" providerId="ADAL" clId="{2C429161-2657-4F38-9263-4F0DA1057CB6}" dt="2022-02-09T17:23:56.957" v="798" actId="1076"/>
          <ac:spMkLst>
            <pc:docMk/>
            <pc:sldMk cId="2017702084" sldId="508"/>
            <ac:spMk id="9" creationId="{E082F7CD-8014-4A29-A114-387DEB9EA780}"/>
          </ac:spMkLst>
        </pc:spChg>
        <pc:spChg chg="mod">
          <ac:chgData name="Óli Örn Eiríksson" userId="1963a276-fd1b-4622-86d6-e643b64aa2a3" providerId="ADAL" clId="{2C429161-2657-4F38-9263-4F0DA1057CB6}" dt="2022-02-09T17:23:56.957" v="798" actId="1076"/>
          <ac:spMkLst>
            <pc:docMk/>
            <pc:sldMk cId="2017702084" sldId="508"/>
            <ac:spMk id="10" creationId="{6247F107-B7CA-4714-8B05-4FDE13728970}"/>
          </ac:spMkLst>
        </pc:spChg>
        <pc:picChg chg="add del mod ord modCrop">
          <ac:chgData name="Óli Örn Eiríksson" userId="1963a276-fd1b-4622-86d6-e643b64aa2a3" providerId="ADAL" clId="{2C429161-2657-4F38-9263-4F0DA1057CB6}" dt="2022-02-10T10:22:39.038" v="1385" actId="478"/>
          <ac:picMkLst>
            <pc:docMk/>
            <pc:sldMk cId="2017702084" sldId="508"/>
            <ac:picMk id="7" creationId="{6603C729-8A67-4FEC-B383-7176F2C3ABB3}"/>
          </ac:picMkLst>
        </pc:picChg>
        <pc:picChg chg="del">
          <ac:chgData name="Óli Örn Eiríksson" userId="1963a276-fd1b-4622-86d6-e643b64aa2a3" providerId="ADAL" clId="{2C429161-2657-4F38-9263-4F0DA1057CB6}" dt="2022-02-09T17:00:52.082" v="623" actId="478"/>
          <ac:picMkLst>
            <pc:docMk/>
            <pc:sldMk cId="2017702084" sldId="508"/>
            <ac:picMk id="8" creationId="{583AA16E-624C-47C8-AE6B-213413643CB9}"/>
          </ac:picMkLst>
        </pc:picChg>
      </pc:sldChg>
      <pc:sldChg chg="addSp modSp add mod ord">
        <pc:chgData name="Óli Örn Eiríksson" userId="1963a276-fd1b-4622-86d6-e643b64aa2a3" providerId="ADAL" clId="{2C429161-2657-4F38-9263-4F0DA1057CB6}" dt="2022-02-10T10:35:16.242" v="1442"/>
        <pc:sldMkLst>
          <pc:docMk/>
          <pc:sldMk cId="8647138" sldId="509"/>
        </pc:sldMkLst>
        <pc:spChg chg="add mod ord">
          <ac:chgData name="Óli Örn Eiríksson" userId="1963a276-fd1b-4622-86d6-e643b64aa2a3" providerId="ADAL" clId="{2C429161-2657-4F38-9263-4F0DA1057CB6}" dt="2022-02-09T17:37:50.134" v="1008" actId="167"/>
          <ac:spMkLst>
            <pc:docMk/>
            <pc:sldMk cId="8647138" sldId="509"/>
            <ac:spMk id="5" creationId="{1104456B-1D78-4305-9927-CE6114B71690}"/>
          </ac:spMkLst>
        </pc:spChg>
        <pc:spChg chg="mod">
          <ac:chgData name="Óli Örn Eiríksson" userId="1963a276-fd1b-4622-86d6-e643b64aa2a3" providerId="ADAL" clId="{2C429161-2657-4F38-9263-4F0DA1057CB6}" dt="2022-02-09T17:38:03.680" v="1013" actId="1076"/>
          <ac:spMkLst>
            <pc:docMk/>
            <pc:sldMk cId="8647138" sldId="509"/>
            <ac:spMk id="8" creationId="{00000000-0000-0000-0000-000000000000}"/>
          </ac:spMkLst>
        </pc:spChg>
        <pc:picChg chg="mod ord modCrop">
          <ac:chgData name="Óli Örn Eiríksson" userId="1963a276-fd1b-4622-86d6-e643b64aa2a3" providerId="ADAL" clId="{2C429161-2657-4F38-9263-4F0DA1057CB6}" dt="2022-02-09T17:38:37.087" v="1019" actId="732"/>
          <ac:picMkLst>
            <pc:docMk/>
            <pc:sldMk cId="8647138" sldId="509"/>
            <ac:picMk id="2" creationId="{00000000-0000-0000-0000-000000000000}"/>
          </ac:picMkLst>
        </pc:picChg>
      </pc:sldChg>
      <pc:sldChg chg="addSp modSp add mod">
        <pc:chgData name="Óli Örn Eiríksson" userId="1963a276-fd1b-4622-86d6-e643b64aa2a3" providerId="ADAL" clId="{2C429161-2657-4F38-9263-4F0DA1057CB6}" dt="2022-02-09T17:43:59.809" v="1065" actId="732"/>
        <pc:sldMkLst>
          <pc:docMk/>
          <pc:sldMk cId="2643416515" sldId="510"/>
        </pc:sldMkLst>
        <pc:spChg chg="mod">
          <ac:chgData name="Óli Örn Eiríksson" userId="1963a276-fd1b-4622-86d6-e643b64aa2a3" providerId="ADAL" clId="{2C429161-2657-4F38-9263-4F0DA1057CB6}" dt="2022-02-09T17:43:34.048" v="1060" actId="14100"/>
          <ac:spMkLst>
            <pc:docMk/>
            <pc:sldMk cId="2643416515" sldId="510"/>
            <ac:spMk id="7" creationId="{00000000-0000-0000-0000-000000000000}"/>
          </ac:spMkLst>
        </pc:spChg>
        <pc:spChg chg="add mod ord">
          <ac:chgData name="Óli Örn Eiríksson" userId="1963a276-fd1b-4622-86d6-e643b64aa2a3" providerId="ADAL" clId="{2C429161-2657-4F38-9263-4F0DA1057CB6}" dt="2022-02-09T17:43:24.550" v="1056" actId="167"/>
          <ac:spMkLst>
            <pc:docMk/>
            <pc:sldMk cId="2643416515" sldId="510"/>
            <ac:spMk id="8" creationId="{2BB1F50A-3BC4-4D9E-8E24-79BED58EE9A0}"/>
          </ac:spMkLst>
        </pc:spChg>
        <pc:picChg chg="mod modCrop">
          <ac:chgData name="Óli Örn Eiríksson" userId="1963a276-fd1b-4622-86d6-e643b64aa2a3" providerId="ADAL" clId="{2C429161-2657-4F38-9263-4F0DA1057CB6}" dt="2022-02-09T17:43:59.809" v="1065" actId="732"/>
          <ac:picMkLst>
            <pc:docMk/>
            <pc:sldMk cId="2643416515" sldId="510"/>
            <ac:picMk id="9" creationId="{5D52DBB0-C6BF-4A60-8689-94EE91838FE7}"/>
          </ac:picMkLst>
        </pc:picChg>
      </pc:sldChg>
      <pc:sldChg chg="addSp delSp modSp add del mod">
        <pc:chgData name="Óli Örn Eiríksson" userId="1963a276-fd1b-4622-86d6-e643b64aa2a3" providerId="ADAL" clId="{2C429161-2657-4F38-9263-4F0DA1057CB6}" dt="2022-02-10T10:06:03.572" v="1311" actId="47"/>
        <pc:sldMkLst>
          <pc:docMk/>
          <pc:sldMk cId="1565295980" sldId="511"/>
        </pc:sldMkLst>
        <pc:spChg chg="mod">
          <ac:chgData name="Óli Örn Eiríksson" userId="1963a276-fd1b-4622-86d6-e643b64aa2a3" providerId="ADAL" clId="{2C429161-2657-4F38-9263-4F0DA1057CB6}" dt="2022-02-10T09:31:26.213" v="1151" actId="20577"/>
          <ac:spMkLst>
            <pc:docMk/>
            <pc:sldMk cId="1565295980" sldId="511"/>
            <ac:spMk id="2" creationId="{BC563393-666F-4E7B-AFA7-BA774CF6C55E}"/>
          </ac:spMkLst>
        </pc:spChg>
        <pc:picChg chg="del">
          <ac:chgData name="Óli Örn Eiríksson" userId="1963a276-fd1b-4622-86d6-e643b64aa2a3" providerId="ADAL" clId="{2C429161-2657-4F38-9263-4F0DA1057CB6}" dt="2022-02-10T09:31:30.475" v="1152" actId="478"/>
          <ac:picMkLst>
            <pc:docMk/>
            <pc:sldMk cId="1565295980" sldId="511"/>
            <ac:picMk id="5" creationId="{E1420807-ABB3-44A3-9D52-FA156F03D341}"/>
          </ac:picMkLst>
        </pc:picChg>
        <pc:picChg chg="add">
          <ac:chgData name="Óli Örn Eiríksson" userId="1963a276-fd1b-4622-86d6-e643b64aa2a3" providerId="ADAL" clId="{2C429161-2657-4F38-9263-4F0DA1057CB6}" dt="2022-02-10T10:05:56.532" v="1309" actId="22"/>
          <ac:picMkLst>
            <pc:docMk/>
            <pc:sldMk cId="1565295980" sldId="511"/>
            <ac:picMk id="6" creationId="{67DE5428-E196-4DF6-A826-13B73AE98B4F}"/>
          </ac:picMkLst>
        </pc:picChg>
      </pc:sldChg>
      <pc:sldChg chg="addSp modSp add del mod">
        <pc:chgData name="Óli Örn Eiríksson" userId="1963a276-fd1b-4622-86d6-e643b64aa2a3" providerId="ADAL" clId="{2C429161-2657-4F38-9263-4F0DA1057CB6}" dt="2022-02-10T10:29:30.240" v="1422" actId="47"/>
        <pc:sldMkLst>
          <pc:docMk/>
          <pc:sldMk cId="4002461871" sldId="512"/>
        </pc:sldMkLst>
        <pc:spChg chg="mod">
          <ac:chgData name="Óli Örn Eiríksson" userId="1963a276-fd1b-4622-86d6-e643b64aa2a3" providerId="ADAL" clId="{2C429161-2657-4F38-9263-4F0DA1057CB6}" dt="2022-02-10T10:00:19.649" v="1258" actId="207"/>
          <ac:spMkLst>
            <pc:docMk/>
            <pc:sldMk cId="4002461871" sldId="512"/>
            <ac:spMk id="2" creationId="{BC563393-666F-4E7B-AFA7-BA774CF6C55E}"/>
          </ac:spMkLst>
        </pc:spChg>
        <pc:spChg chg="add mod">
          <ac:chgData name="Óli Örn Eiríksson" userId="1963a276-fd1b-4622-86d6-e643b64aa2a3" providerId="ADAL" clId="{2C429161-2657-4F38-9263-4F0DA1057CB6}" dt="2022-02-10T09:59:54.951" v="1254"/>
          <ac:spMkLst>
            <pc:docMk/>
            <pc:sldMk cId="4002461871" sldId="512"/>
            <ac:spMk id="6" creationId="{5BC787D5-44C4-443A-BDEB-DF85CA877715}"/>
          </ac:spMkLst>
        </pc:spChg>
        <pc:picChg chg="add mod">
          <ac:chgData name="Óli Örn Eiríksson" userId="1963a276-fd1b-4622-86d6-e643b64aa2a3" providerId="ADAL" clId="{2C429161-2657-4F38-9263-4F0DA1057CB6}" dt="2022-02-10T10:01:05.190" v="1261" actId="1036"/>
          <ac:picMkLst>
            <pc:docMk/>
            <pc:sldMk cId="4002461871" sldId="512"/>
            <ac:picMk id="5" creationId="{209AF091-2ED1-484D-A04C-A44352749DD6}"/>
          </ac:picMkLst>
        </pc:picChg>
      </pc:sldChg>
      <pc:sldChg chg="addSp delSp modSp add mod">
        <pc:chgData name="Óli Örn Eiríksson" userId="1963a276-fd1b-4622-86d6-e643b64aa2a3" providerId="ADAL" clId="{2C429161-2657-4F38-9263-4F0DA1057CB6}" dt="2022-02-10T10:26:38.324" v="1405" actId="14100"/>
        <pc:sldMkLst>
          <pc:docMk/>
          <pc:sldMk cId="2584649507" sldId="513"/>
        </pc:sldMkLst>
        <pc:spChg chg="mod">
          <ac:chgData name="Óli Örn Eiríksson" userId="1963a276-fd1b-4622-86d6-e643b64aa2a3" providerId="ADAL" clId="{2C429161-2657-4F38-9263-4F0DA1057CB6}" dt="2022-02-10T09:33:58.804" v="1202" actId="20577"/>
          <ac:spMkLst>
            <pc:docMk/>
            <pc:sldMk cId="2584649507" sldId="513"/>
            <ac:spMk id="6" creationId="{00000000-0000-0000-0000-000000000000}"/>
          </ac:spMkLst>
        </pc:spChg>
        <pc:spChg chg="mod">
          <ac:chgData name="Óli Örn Eiríksson" userId="1963a276-fd1b-4622-86d6-e643b64aa2a3" providerId="ADAL" clId="{2C429161-2657-4F38-9263-4F0DA1057CB6}" dt="2022-02-10T10:26:38.324" v="1405" actId="14100"/>
          <ac:spMkLst>
            <pc:docMk/>
            <pc:sldMk cId="2584649507" sldId="513"/>
            <ac:spMk id="8" creationId="{00000000-0000-0000-0000-000000000000}"/>
          </ac:spMkLst>
        </pc:spChg>
        <pc:spChg chg="mod">
          <ac:chgData name="Óli Örn Eiríksson" userId="1963a276-fd1b-4622-86d6-e643b64aa2a3" providerId="ADAL" clId="{2C429161-2657-4F38-9263-4F0DA1057CB6}" dt="2022-02-10T09:35:48.210" v="1216" actId="207"/>
          <ac:spMkLst>
            <pc:docMk/>
            <pc:sldMk cId="2584649507" sldId="513"/>
            <ac:spMk id="9" creationId="{491FC311-1B9E-4756-B69D-D1B739E521E2}"/>
          </ac:spMkLst>
        </pc:spChg>
        <pc:picChg chg="del">
          <ac:chgData name="Óli Örn Eiríksson" userId="1963a276-fd1b-4622-86d6-e643b64aa2a3" providerId="ADAL" clId="{2C429161-2657-4F38-9263-4F0DA1057CB6}" dt="2022-02-10T09:34:17.508" v="1204" actId="478"/>
          <ac:picMkLst>
            <pc:docMk/>
            <pc:sldMk cId="2584649507" sldId="513"/>
            <ac:picMk id="4" creationId="{00000000-0000-0000-0000-000000000000}"/>
          </ac:picMkLst>
        </pc:picChg>
        <pc:picChg chg="add mod modCrop">
          <ac:chgData name="Óli Örn Eiríksson" userId="1963a276-fd1b-4622-86d6-e643b64aa2a3" providerId="ADAL" clId="{2C429161-2657-4F38-9263-4F0DA1057CB6}" dt="2022-02-10T09:34:36.852" v="1208" actId="732"/>
          <ac:picMkLst>
            <pc:docMk/>
            <pc:sldMk cId="2584649507" sldId="513"/>
            <ac:picMk id="10" creationId="{2CC2B83D-6CB5-4047-9D5C-D18ECD2311C0}"/>
          </ac:picMkLst>
        </pc:picChg>
      </pc:sldChg>
      <pc:sldChg chg="addSp delSp modSp add mod ord delAnim">
        <pc:chgData name="Óli Örn Eiríksson" userId="1963a276-fd1b-4622-86d6-e643b64aa2a3" providerId="ADAL" clId="{2C429161-2657-4F38-9263-4F0DA1057CB6}" dt="2022-02-10T10:35:16.242" v="1442"/>
        <pc:sldMkLst>
          <pc:docMk/>
          <pc:sldMk cId="2395662846" sldId="514"/>
        </pc:sldMkLst>
        <pc:spChg chg="add del mod">
          <ac:chgData name="Óli Örn Eiríksson" userId="1963a276-fd1b-4622-86d6-e643b64aa2a3" providerId="ADAL" clId="{2C429161-2657-4F38-9263-4F0DA1057CB6}" dt="2022-02-10T10:03:41.410" v="1265" actId="478"/>
          <ac:spMkLst>
            <pc:docMk/>
            <pc:sldMk cId="2395662846" sldId="514"/>
            <ac:spMk id="3" creationId="{D14FC2E9-0A3D-43AA-B96F-75994F29DF0D}"/>
          </ac:spMkLst>
        </pc:spChg>
        <pc:spChg chg="mod">
          <ac:chgData name="Óli Örn Eiríksson" userId="1963a276-fd1b-4622-86d6-e643b64aa2a3" providerId="ADAL" clId="{2C429161-2657-4F38-9263-4F0DA1057CB6}" dt="2022-02-10T10:03:34.095" v="1263"/>
          <ac:spMkLst>
            <pc:docMk/>
            <pc:sldMk cId="2395662846" sldId="514"/>
            <ac:spMk id="6" creationId="{00000000-0000-0000-0000-000000000000}"/>
          </ac:spMkLst>
        </pc:spChg>
        <pc:spChg chg="del">
          <ac:chgData name="Óli Örn Eiríksson" userId="1963a276-fd1b-4622-86d6-e643b64aa2a3" providerId="ADAL" clId="{2C429161-2657-4F38-9263-4F0DA1057CB6}" dt="2022-02-10T10:03:39.860" v="1264" actId="478"/>
          <ac:spMkLst>
            <pc:docMk/>
            <pc:sldMk cId="2395662846" sldId="514"/>
            <ac:spMk id="7" creationId="{00000000-0000-0000-0000-000000000000}"/>
          </ac:spMkLst>
        </pc:spChg>
        <pc:spChg chg="del mod">
          <ac:chgData name="Óli Örn Eiríksson" userId="1963a276-fd1b-4622-86d6-e643b64aa2a3" providerId="ADAL" clId="{2C429161-2657-4F38-9263-4F0DA1057CB6}" dt="2022-02-10T10:11:27.308" v="1358" actId="478"/>
          <ac:spMkLst>
            <pc:docMk/>
            <pc:sldMk cId="2395662846" sldId="514"/>
            <ac:spMk id="8" creationId="{2BB1F50A-3BC4-4D9E-8E24-79BED58EE9A0}"/>
          </ac:spMkLst>
        </pc:spChg>
        <pc:spChg chg="mod">
          <ac:chgData name="Óli Örn Eiríksson" userId="1963a276-fd1b-4622-86d6-e643b64aa2a3" providerId="ADAL" clId="{2C429161-2657-4F38-9263-4F0DA1057CB6}" dt="2022-02-10T10:11:02.726" v="1353" actId="20577"/>
          <ac:spMkLst>
            <pc:docMk/>
            <pc:sldMk cId="2395662846" sldId="514"/>
            <ac:spMk id="10" creationId="{00000000-0000-0000-0000-000000000000}"/>
          </ac:spMkLst>
        </pc:spChg>
        <pc:spChg chg="add mod">
          <ac:chgData name="Óli Örn Eiríksson" userId="1963a276-fd1b-4622-86d6-e643b64aa2a3" providerId="ADAL" clId="{2C429161-2657-4F38-9263-4F0DA1057CB6}" dt="2022-02-10T10:11:27.678" v="1359"/>
          <ac:spMkLst>
            <pc:docMk/>
            <pc:sldMk cId="2395662846" sldId="514"/>
            <ac:spMk id="13" creationId="{34CE0B07-8573-451B-AA21-1883782BA7CF}"/>
          </ac:spMkLst>
        </pc:spChg>
        <pc:picChg chg="add del mod ord modCrop">
          <ac:chgData name="Óli Örn Eiríksson" userId="1963a276-fd1b-4622-86d6-e643b64aa2a3" providerId="ADAL" clId="{2C429161-2657-4F38-9263-4F0DA1057CB6}" dt="2022-02-10T10:11:20.036" v="1357" actId="478"/>
          <ac:picMkLst>
            <pc:docMk/>
            <pc:sldMk cId="2395662846" sldId="514"/>
            <ac:picMk id="5" creationId="{2E2A519D-4A53-4EAF-B5EE-EB1BD964FE91}"/>
          </ac:picMkLst>
        </pc:picChg>
        <pc:picChg chg="del">
          <ac:chgData name="Óli Örn Eiríksson" userId="1963a276-fd1b-4622-86d6-e643b64aa2a3" providerId="ADAL" clId="{2C429161-2657-4F38-9263-4F0DA1057CB6}" dt="2022-02-10T10:04:20.259" v="1269" actId="478"/>
          <ac:picMkLst>
            <pc:docMk/>
            <pc:sldMk cId="2395662846" sldId="514"/>
            <ac:picMk id="9" creationId="{5D52DBB0-C6BF-4A60-8689-94EE91838FE7}"/>
          </ac:picMkLst>
        </pc:picChg>
        <pc:picChg chg="add del mod">
          <ac:chgData name="Óli Örn Eiríksson" userId="1963a276-fd1b-4622-86d6-e643b64aa2a3" providerId="ADAL" clId="{2C429161-2657-4F38-9263-4F0DA1057CB6}" dt="2022-02-10T10:04:14.375" v="1267" actId="478"/>
          <ac:picMkLst>
            <pc:docMk/>
            <pc:sldMk cId="2395662846" sldId="514"/>
            <ac:picMk id="11" creationId="{933B0341-2C97-49AA-97A3-4692790AA00D}"/>
          </ac:picMkLst>
        </pc:picChg>
        <pc:picChg chg="add mod">
          <ac:chgData name="Óli Örn Eiríksson" userId="1963a276-fd1b-4622-86d6-e643b64aa2a3" providerId="ADAL" clId="{2C429161-2657-4F38-9263-4F0DA1057CB6}" dt="2022-02-10T10:11:16.087" v="1356" actId="167"/>
          <ac:picMkLst>
            <pc:docMk/>
            <pc:sldMk cId="2395662846" sldId="514"/>
            <ac:picMk id="2050" creationId="{0805B5F5-A5B0-484B-BDB9-667DEB99A04D}"/>
          </ac:picMkLst>
        </pc:picChg>
      </pc:sldChg>
      <pc:sldChg chg="addSp delSp modSp add mod ord">
        <pc:chgData name="Óli Örn Eiríksson" userId="1963a276-fd1b-4622-86d6-e643b64aa2a3" providerId="ADAL" clId="{2C429161-2657-4F38-9263-4F0DA1057CB6}" dt="2022-02-10T10:35:16.242" v="1442"/>
        <pc:sldMkLst>
          <pc:docMk/>
          <pc:sldMk cId="861087482" sldId="515"/>
        </pc:sldMkLst>
        <pc:spChg chg="mod">
          <ac:chgData name="Óli Örn Eiríksson" userId="1963a276-fd1b-4622-86d6-e643b64aa2a3" providerId="ADAL" clId="{2C429161-2657-4F38-9263-4F0DA1057CB6}" dt="2022-02-10T10:06:09.483" v="1316" actId="20577"/>
          <ac:spMkLst>
            <pc:docMk/>
            <pc:sldMk cId="861087482" sldId="515"/>
            <ac:spMk id="6" creationId="{00000000-0000-0000-0000-000000000000}"/>
          </ac:spMkLst>
        </pc:spChg>
        <pc:spChg chg="mod">
          <ac:chgData name="Óli Örn Eiríksson" userId="1963a276-fd1b-4622-86d6-e643b64aa2a3" providerId="ADAL" clId="{2C429161-2657-4F38-9263-4F0DA1057CB6}" dt="2022-02-10T10:09:47.786" v="1326" actId="14100"/>
          <ac:spMkLst>
            <pc:docMk/>
            <pc:sldMk cId="861087482" sldId="515"/>
            <ac:spMk id="8" creationId="{2BB1F50A-3BC4-4D9E-8E24-79BED58EE9A0}"/>
          </ac:spMkLst>
        </pc:spChg>
        <pc:spChg chg="mod">
          <ac:chgData name="Óli Örn Eiríksson" userId="1963a276-fd1b-4622-86d6-e643b64aa2a3" providerId="ADAL" clId="{2C429161-2657-4F38-9263-4F0DA1057CB6}" dt="2022-02-10T10:09:35.777" v="1324" actId="207"/>
          <ac:spMkLst>
            <pc:docMk/>
            <pc:sldMk cId="861087482" sldId="515"/>
            <ac:spMk id="10" creationId="{00000000-0000-0000-0000-000000000000}"/>
          </ac:spMkLst>
        </pc:spChg>
        <pc:picChg chg="add del">
          <ac:chgData name="Óli Örn Eiríksson" userId="1963a276-fd1b-4622-86d6-e643b64aa2a3" providerId="ADAL" clId="{2C429161-2657-4F38-9263-4F0DA1057CB6}" dt="2022-02-10T10:09:16.527" v="1320" actId="478"/>
          <ac:picMkLst>
            <pc:docMk/>
            <pc:sldMk cId="861087482" sldId="515"/>
            <ac:picMk id="5" creationId="{2E2A519D-4A53-4EAF-B5EE-EB1BD964FE91}"/>
          </ac:picMkLst>
        </pc:picChg>
        <pc:picChg chg="add del mod">
          <ac:chgData name="Óli Örn Eiríksson" userId="1963a276-fd1b-4622-86d6-e643b64aa2a3" providerId="ADAL" clId="{2C429161-2657-4F38-9263-4F0DA1057CB6}" dt="2022-02-10T10:09:29.180" v="1323" actId="14100"/>
          <ac:picMkLst>
            <pc:docMk/>
            <pc:sldMk cId="861087482" sldId="515"/>
            <ac:picMk id="1026" creationId="{3ADF5813-0AA0-456D-9F48-3173E7181D3F}"/>
          </ac:picMkLst>
        </pc:picChg>
      </pc:sldChg>
      <pc:sldChg chg="modSp add mod">
        <pc:chgData name="Óli Örn Eiríksson" userId="1963a276-fd1b-4622-86d6-e643b64aa2a3" providerId="ADAL" clId="{2C429161-2657-4F38-9263-4F0DA1057CB6}" dt="2022-02-10T10:20:51.406" v="1383" actId="14826"/>
        <pc:sldMkLst>
          <pc:docMk/>
          <pc:sldMk cId="2072539981" sldId="516"/>
        </pc:sldMkLst>
        <pc:spChg chg="mod">
          <ac:chgData name="Óli Örn Eiríksson" userId="1963a276-fd1b-4622-86d6-e643b64aa2a3" providerId="ADAL" clId="{2C429161-2657-4F38-9263-4F0DA1057CB6}" dt="2022-02-10T10:20:44.267" v="1382" actId="20577"/>
          <ac:spMkLst>
            <pc:docMk/>
            <pc:sldMk cId="2072539981" sldId="516"/>
            <ac:spMk id="6" creationId="{00000000-0000-0000-0000-000000000000}"/>
          </ac:spMkLst>
        </pc:spChg>
        <pc:picChg chg="mod">
          <ac:chgData name="Óli Örn Eiríksson" userId="1963a276-fd1b-4622-86d6-e643b64aa2a3" providerId="ADAL" clId="{2C429161-2657-4F38-9263-4F0DA1057CB6}" dt="2022-02-10T10:20:51.406" v="1383" actId="14826"/>
          <ac:picMkLst>
            <pc:docMk/>
            <pc:sldMk cId="2072539981" sldId="516"/>
            <ac:picMk id="2" creationId="{00000000-0000-0000-0000-000000000000}"/>
          </ac:picMkLst>
        </pc:picChg>
      </pc:sldChg>
      <pc:sldChg chg="addSp delSp modSp add mod">
        <pc:chgData name="Óli Örn Eiríksson" userId="1963a276-fd1b-4622-86d6-e643b64aa2a3" providerId="ADAL" clId="{2C429161-2657-4F38-9263-4F0DA1057CB6}" dt="2022-02-10T10:24:40.640" v="1400"/>
        <pc:sldMkLst>
          <pc:docMk/>
          <pc:sldMk cId="2994843828" sldId="517"/>
        </pc:sldMkLst>
        <pc:spChg chg="mod">
          <ac:chgData name="Óli Örn Eiríksson" userId="1963a276-fd1b-4622-86d6-e643b64aa2a3" providerId="ADAL" clId="{2C429161-2657-4F38-9263-4F0DA1057CB6}" dt="2022-02-10T10:24:31.432" v="1398" actId="207"/>
          <ac:spMkLst>
            <pc:docMk/>
            <pc:sldMk cId="2994843828" sldId="517"/>
            <ac:spMk id="2" creationId="{BC563393-666F-4E7B-AFA7-BA774CF6C55E}"/>
          </ac:spMkLst>
        </pc:spChg>
        <pc:spChg chg="del">
          <ac:chgData name="Óli Örn Eiríksson" userId="1963a276-fd1b-4622-86d6-e643b64aa2a3" providerId="ADAL" clId="{2C429161-2657-4F38-9263-4F0DA1057CB6}" dt="2022-02-10T10:24:14.330" v="1396" actId="478"/>
          <ac:spMkLst>
            <pc:docMk/>
            <pc:sldMk cId="2994843828" sldId="517"/>
            <ac:spMk id="3" creationId="{D4A06166-E5DC-4783-AA9C-381797065B3E}"/>
          </ac:spMkLst>
        </pc:spChg>
        <pc:picChg chg="del">
          <ac:chgData name="Óli Örn Eiríksson" userId="1963a276-fd1b-4622-86d6-e643b64aa2a3" providerId="ADAL" clId="{2C429161-2657-4F38-9263-4F0DA1057CB6}" dt="2022-02-10T10:24:34.704" v="1399" actId="478"/>
          <ac:picMkLst>
            <pc:docMk/>
            <pc:sldMk cId="2994843828" sldId="517"/>
            <ac:picMk id="4" creationId="{20662C02-34A1-401F-8E89-54479FFDEC99}"/>
          </ac:picMkLst>
        </pc:picChg>
        <pc:picChg chg="mod">
          <ac:chgData name="Óli Örn Eiríksson" userId="1963a276-fd1b-4622-86d6-e643b64aa2a3" providerId="ADAL" clId="{2C429161-2657-4F38-9263-4F0DA1057CB6}" dt="2022-02-10T10:24:22.612" v="1397" actId="14826"/>
          <ac:picMkLst>
            <pc:docMk/>
            <pc:sldMk cId="2994843828" sldId="517"/>
            <ac:picMk id="7" creationId="{6603C729-8A67-4FEC-B383-7176F2C3ABB3}"/>
          </ac:picMkLst>
        </pc:picChg>
        <pc:picChg chg="add mod">
          <ac:chgData name="Óli Örn Eiríksson" userId="1963a276-fd1b-4622-86d6-e643b64aa2a3" providerId="ADAL" clId="{2C429161-2657-4F38-9263-4F0DA1057CB6}" dt="2022-02-10T10:24:40.640" v="1400"/>
          <ac:picMkLst>
            <pc:docMk/>
            <pc:sldMk cId="2994843828" sldId="517"/>
            <ac:picMk id="8" creationId="{53EC9909-C448-4464-98A9-9B3231174CF9}"/>
          </ac:picMkLst>
        </pc:picChg>
      </pc:sldChg>
      <pc:sldChg chg="modSp add mod">
        <pc:chgData name="Óli Örn Eiríksson" userId="1963a276-fd1b-4622-86d6-e643b64aa2a3" providerId="ADAL" clId="{2C429161-2657-4F38-9263-4F0DA1057CB6}" dt="2022-02-10T10:23:05.725" v="1394" actId="14826"/>
        <pc:sldMkLst>
          <pc:docMk/>
          <pc:sldMk cId="2573020866" sldId="518"/>
        </pc:sldMkLst>
        <pc:spChg chg="mod">
          <ac:chgData name="Óli Örn Eiríksson" userId="1963a276-fd1b-4622-86d6-e643b64aa2a3" providerId="ADAL" clId="{2C429161-2657-4F38-9263-4F0DA1057CB6}" dt="2022-02-10T10:22:58.436" v="1393" actId="20577"/>
          <ac:spMkLst>
            <pc:docMk/>
            <pc:sldMk cId="2573020866" sldId="518"/>
            <ac:spMk id="6" creationId="{00000000-0000-0000-0000-000000000000}"/>
          </ac:spMkLst>
        </pc:spChg>
        <pc:picChg chg="mod">
          <ac:chgData name="Óli Örn Eiríksson" userId="1963a276-fd1b-4622-86d6-e643b64aa2a3" providerId="ADAL" clId="{2C429161-2657-4F38-9263-4F0DA1057CB6}" dt="2022-02-10T10:23:05.725" v="1394" actId="14826"/>
          <ac:picMkLst>
            <pc:docMk/>
            <pc:sldMk cId="2573020866" sldId="518"/>
            <ac:picMk id="2" creationId="{00000000-0000-0000-0000-000000000000}"/>
          </ac:picMkLst>
        </pc:picChg>
      </pc:sldChg>
      <pc:sldMasterChg chg="addSp modSp">
        <pc:chgData name="Óli Örn Eiríksson" userId="1963a276-fd1b-4622-86d6-e643b64aa2a3" providerId="ADAL" clId="{2C429161-2657-4F38-9263-4F0DA1057CB6}" dt="2022-02-09T16:54:05.851" v="582"/>
        <pc:sldMasterMkLst>
          <pc:docMk/>
          <pc:sldMasterMk cId="1603016124" sldId="2147483680"/>
        </pc:sldMasterMkLst>
        <pc:spChg chg="mod">
          <ac:chgData name="Óli Örn Eiríksson" userId="1963a276-fd1b-4622-86d6-e643b64aa2a3" providerId="ADAL" clId="{2C429161-2657-4F38-9263-4F0DA1057CB6}" dt="2022-02-09T16:54:05.851" v="582"/>
          <ac:spMkLst>
            <pc:docMk/>
            <pc:sldMasterMk cId="1603016124" sldId="2147483680"/>
            <ac:spMk id="7" creationId="{ACC9CA9F-A180-4A17-B53E-E7DFED23CDD1}"/>
          </ac:spMkLst>
        </pc:spChg>
        <pc:spChg chg="mod">
          <ac:chgData name="Óli Örn Eiríksson" userId="1963a276-fd1b-4622-86d6-e643b64aa2a3" providerId="ADAL" clId="{2C429161-2657-4F38-9263-4F0DA1057CB6}" dt="2022-02-09T16:54:05.851" v="582"/>
          <ac:spMkLst>
            <pc:docMk/>
            <pc:sldMasterMk cId="1603016124" sldId="2147483680"/>
            <ac:spMk id="8" creationId="{29726250-9F5B-463C-80EC-0FD1B191BF93}"/>
          </ac:spMkLst>
        </pc:spChg>
        <pc:spChg chg="mod">
          <ac:chgData name="Óli Örn Eiríksson" userId="1963a276-fd1b-4622-86d6-e643b64aa2a3" providerId="ADAL" clId="{2C429161-2657-4F38-9263-4F0DA1057CB6}" dt="2022-02-09T16:54:05.851" v="582"/>
          <ac:spMkLst>
            <pc:docMk/>
            <pc:sldMasterMk cId="1603016124" sldId="2147483680"/>
            <ac:spMk id="9" creationId="{D93DA790-69A7-45B9-9C94-59D5AC69105D}"/>
          </ac:spMkLst>
        </pc:spChg>
        <pc:spChg chg="mod">
          <ac:chgData name="Óli Örn Eiríksson" userId="1963a276-fd1b-4622-86d6-e643b64aa2a3" providerId="ADAL" clId="{2C429161-2657-4F38-9263-4F0DA1057CB6}" dt="2022-02-09T16:54:05.851" v="582"/>
          <ac:spMkLst>
            <pc:docMk/>
            <pc:sldMasterMk cId="1603016124" sldId="2147483680"/>
            <ac:spMk id="10" creationId="{E5C848FA-03FB-4691-BE78-FD8D8E4240F7}"/>
          </ac:spMkLst>
        </pc:spChg>
        <pc:spChg chg="mod">
          <ac:chgData name="Óli Örn Eiríksson" userId="1963a276-fd1b-4622-86d6-e643b64aa2a3" providerId="ADAL" clId="{2C429161-2657-4F38-9263-4F0DA1057CB6}" dt="2022-02-09T16:54:05.851" v="582"/>
          <ac:spMkLst>
            <pc:docMk/>
            <pc:sldMasterMk cId="1603016124" sldId="2147483680"/>
            <ac:spMk id="11" creationId="{79D000FB-4FD1-42A0-A3B2-88FFAEBC64F8}"/>
          </ac:spMkLst>
        </pc:spChg>
        <pc:spChg chg="mod">
          <ac:chgData name="Óli Örn Eiríksson" userId="1963a276-fd1b-4622-86d6-e643b64aa2a3" providerId="ADAL" clId="{2C429161-2657-4F38-9263-4F0DA1057CB6}" dt="2022-02-09T16:54:05.851" v="582"/>
          <ac:spMkLst>
            <pc:docMk/>
            <pc:sldMasterMk cId="1603016124" sldId="2147483680"/>
            <ac:spMk id="12" creationId="{640271A6-1348-4BE5-A184-007A096940E5}"/>
          </ac:spMkLst>
        </pc:spChg>
        <pc:spChg chg="mod">
          <ac:chgData name="Óli Örn Eiríksson" userId="1963a276-fd1b-4622-86d6-e643b64aa2a3" providerId="ADAL" clId="{2C429161-2657-4F38-9263-4F0DA1057CB6}" dt="2022-02-09T16:54:05.851" v="582"/>
          <ac:spMkLst>
            <pc:docMk/>
            <pc:sldMasterMk cId="1603016124" sldId="2147483680"/>
            <ac:spMk id="13" creationId="{A7926BFA-4213-4A49-8961-369BC8163184}"/>
          </ac:spMkLst>
        </pc:spChg>
        <pc:spChg chg="mod">
          <ac:chgData name="Óli Örn Eiríksson" userId="1963a276-fd1b-4622-86d6-e643b64aa2a3" providerId="ADAL" clId="{2C429161-2657-4F38-9263-4F0DA1057CB6}" dt="2022-02-09T16:54:05.851" v="582"/>
          <ac:spMkLst>
            <pc:docMk/>
            <pc:sldMasterMk cId="1603016124" sldId="2147483680"/>
            <ac:spMk id="14" creationId="{80F301FC-D730-4E9A-ADE5-AB3880286AFD}"/>
          </ac:spMkLst>
        </pc:spChg>
        <pc:spChg chg="mod">
          <ac:chgData name="Óli Örn Eiríksson" userId="1963a276-fd1b-4622-86d6-e643b64aa2a3" providerId="ADAL" clId="{2C429161-2657-4F38-9263-4F0DA1057CB6}" dt="2022-02-09T16:54:05.851" v="582"/>
          <ac:spMkLst>
            <pc:docMk/>
            <pc:sldMasterMk cId="1603016124" sldId="2147483680"/>
            <ac:spMk id="15" creationId="{D67B2091-236E-417A-AB1F-FDD9F39CD62F}"/>
          </ac:spMkLst>
        </pc:spChg>
        <pc:spChg chg="mod">
          <ac:chgData name="Óli Örn Eiríksson" userId="1963a276-fd1b-4622-86d6-e643b64aa2a3" providerId="ADAL" clId="{2C429161-2657-4F38-9263-4F0DA1057CB6}" dt="2022-02-09T16:54:05.851" v="582"/>
          <ac:spMkLst>
            <pc:docMk/>
            <pc:sldMasterMk cId="1603016124" sldId="2147483680"/>
            <ac:spMk id="16" creationId="{B5226F62-1F51-4676-AF4C-7FBE3AA25480}"/>
          </ac:spMkLst>
        </pc:spChg>
        <pc:spChg chg="mod">
          <ac:chgData name="Óli Örn Eiríksson" userId="1963a276-fd1b-4622-86d6-e643b64aa2a3" providerId="ADAL" clId="{2C429161-2657-4F38-9263-4F0DA1057CB6}" dt="2022-02-09T16:54:05.851" v="582"/>
          <ac:spMkLst>
            <pc:docMk/>
            <pc:sldMasterMk cId="1603016124" sldId="2147483680"/>
            <ac:spMk id="17" creationId="{A1CDB3CD-24FB-45FE-B081-B2A654D21BDB}"/>
          </ac:spMkLst>
        </pc:spChg>
        <pc:spChg chg="mod">
          <ac:chgData name="Óli Örn Eiríksson" userId="1963a276-fd1b-4622-86d6-e643b64aa2a3" providerId="ADAL" clId="{2C429161-2657-4F38-9263-4F0DA1057CB6}" dt="2022-02-09T16:54:05.851" v="582"/>
          <ac:spMkLst>
            <pc:docMk/>
            <pc:sldMasterMk cId="1603016124" sldId="2147483680"/>
            <ac:spMk id="18" creationId="{20C23E2F-2A7A-461F-95CC-5923C6F68359}"/>
          </ac:spMkLst>
        </pc:spChg>
        <pc:spChg chg="mod">
          <ac:chgData name="Óli Örn Eiríksson" userId="1963a276-fd1b-4622-86d6-e643b64aa2a3" providerId="ADAL" clId="{2C429161-2657-4F38-9263-4F0DA1057CB6}" dt="2022-02-09T16:54:05.851" v="582"/>
          <ac:spMkLst>
            <pc:docMk/>
            <pc:sldMasterMk cId="1603016124" sldId="2147483680"/>
            <ac:spMk id="19" creationId="{75D6D025-40D6-4E92-8F7F-42A7D7EC05AA}"/>
          </ac:spMkLst>
        </pc:spChg>
        <pc:spChg chg="mod">
          <ac:chgData name="Óli Örn Eiríksson" userId="1963a276-fd1b-4622-86d6-e643b64aa2a3" providerId="ADAL" clId="{2C429161-2657-4F38-9263-4F0DA1057CB6}" dt="2022-02-09T16:54:05.851" v="582"/>
          <ac:spMkLst>
            <pc:docMk/>
            <pc:sldMasterMk cId="1603016124" sldId="2147483680"/>
            <ac:spMk id="20" creationId="{D6E7231D-229D-448F-B02D-7F8A2B281AB1}"/>
          </ac:spMkLst>
        </pc:spChg>
        <pc:spChg chg="mod">
          <ac:chgData name="Óli Örn Eiríksson" userId="1963a276-fd1b-4622-86d6-e643b64aa2a3" providerId="ADAL" clId="{2C429161-2657-4F38-9263-4F0DA1057CB6}" dt="2022-02-09T16:54:05.851" v="582"/>
          <ac:spMkLst>
            <pc:docMk/>
            <pc:sldMasterMk cId="1603016124" sldId="2147483680"/>
            <ac:spMk id="21" creationId="{63803DAD-1FE8-4461-ABF8-A07CF7B740B7}"/>
          </ac:spMkLst>
        </pc:spChg>
        <pc:spChg chg="mod">
          <ac:chgData name="Óli Örn Eiríksson" userId="1963a276-fd1b-4622-86d6-e643b64aa2a3" providerId="ADAL" clId="{2C429161-2657-4F38-9263-4F0DA1057CB6}" dt="2022-02-09T16:54:05.851" v="582"/>
          <ac:spMkLst>
            <pc:docMk/>
            <pc:sldMasterMk cId="1603016124" sldId="2147483680"/>
            <ac:spMk id="22" creationId="{3EA3AF84-4C6C-4072-BB52-30C23F0138E7}"/>
          </ac:spMkLst>
        </pc:spChg>
        <pc:spChg chg="mod">
          <ac:chgData name="Óli Örn Eiríksson" userId="1963a276-fd1b-4622-86d6-e643b64aa2a3" providerId="ADAL" clId="{2C429161-2657-4F38-9263-4F0DA1057CB6}" dt="2022-02-09T16:54:05.851" v="582"/>
          <ac:spMkLst>
            <pc:docMk/>
            <pc:sldMasterMk cId="1603016124" sldId="2147483680"/>
            <ac:spMk id="23" creationId="{59593499-7171-4D8B-A409-44B17DA9BBEF}"/>
          </ac:spMkLst>
        </pc:spChg>
        <pc:spChg chg="mod">
          <ac:chgData name="Óli Örn Eiríksson" userId="1963a276-fd1b-4622-86d6-e643b64aa2a3" providerId="ADAL" clId="{2C429161-2657-4F38-9263-4F0DA1057CB6}" dt="2022-02-09T16:54:05.851" v="582"/>
          <ac:spMkLst>
            <pc:docMk/>
            <pc:sldMasterMk cId="1603016124" sldId="2147483680"/>
            <ac:spMk id="24" creationId="{203D3251-42B5-4949-A300-19CB3C19F06C}"/>
          </ac:spMkLst>
        </pc:spChg>
        <pc:spChg chg="mod">
          <ac:chgData name="Óli Örn Eiríksson" userId="1963a276-fd1b-4622-86d6-e643b64aa2a3" providerId="ADAL" clId="{2C429161-2657-4F38-9263-4F0DA1057CB6}" dt="2022-02-09T16:54:05.851" v="582"/>
          <ac:spMkLst>
            <pc:docMk/>
            <pc:sldMasterMk cId="1603016124" sldId="2147483680"/>
            <ac:spMk id="25" creationId="{4D345A92-4AB2-4175-9E5C-C736575B20C6}"/>
          </ac:spMkLst>
        </pc:spChg>
        <pc:spChg chg="mod">
          <ac:chgData name="Óli Örn Eiríksson" userId="1963a276-fd1b-4622-86d6-e643b64aa2a3" providerId="ADAL" clId="{2C429161-2657-4F38-9263-4F0DA1057CB6}" dt="2022-02-09T16:54:05.851" v="582"/>
          <ac:spMkLst>
            <pc:docMk/>
            <pc:sldMasterMk cId="1603016124" sldId="2147483680"/>
            <ac:spMk id="26" creationId="{F477133A-AFAE-4CA8-8E95-F5A6D2389032}"/>
          </ac:spMkLst>
        </pc:spChg>
        <pc:spChg chg="mod">
          <ac:chgData name="Óli Örn Eiríksson" userId="1963a276-fd1b-4622-86d6-e643b64aa2a3" providerId="ADAL" clId="{2C429161-2657-4F38-9263-4F0DA1057CB6}" dt="2022-02-09T16:54:05.851" v="582"/>
          <ac:spMkLst>
            <pc:docMk/>
            <pc:sldMasterMk cId="1603016124" sldId="2147483680"/>
            <ac:spMk id="27" creationId="{6040BB6E-6A8E-4FCF-9116-7E7018CF7EC3}"/>
          </ac:spMkLst>
        </pc:spChg>
        <pc:spChg chg="mod">
          <ac:chgData name="Óli Örn Eiríksson" userId="1963a276-fd1b-4622-86d6-e643b64aa2a3" providerId="ADAL" clId="{2C429161-2657-4F38-9263-4F0DA1057CB6}" dt="2022-02-09T16:54:05.851" v="582"/>
          <ac:spMkLst>
            <pc:docMk/>
            <pc:sldMasterMk cId="1603016124" sldId="2147483680"/>
            <ac:spMk id="28" creationId="{9CD1BD1B-8368-45B9-A256-5554A24BE966}"/>
          </ac:spMkLst>
        </pc:spChg>
        <pc:spChg chg="mod">
          <ac:chgData name="Óli Örn Eiríksson" userId="1963a276-fd1b-4622-86d6-e643b64aa2a3" providerId="ADAL" clId="{2C429161-2657-4F38-9263-4F0DA1057CB6}" dt="2022-02-09T16:54:05.851" v="582"/>
          <ac:spMkLst>
            <pc:docMk/>
            <pc:sldMasterMk cId="1603016124" sldId="2147483680"/>
            <ac:spMk id="29" creationId="{1D127996-467C-4C2E-B7B1-5D96AB79AF58}"/>
          </ac:spMkLst>
        </pc:spChg>
        <pc:spChg chg="mod">
          <ac:chgData name="Óli Örn Eiríksson" userId="1963a276-fd1b-4622-86d6-e643b64aa2a3" providerId="ADAL" clId="{2C429161-2657-4F38-9263-4F0DA1057CB6}" dt="2022-02-09T16:54:05.851" v="582"/>
          <ac:spMkLst>
            <pc:docMk/>
            <pc:sldMasterMk cId="1603016124" sldId="2147483680"/>
            <ac:spMk id="30" creationId="{6E1B0C17-C37E-4FF2-BDCF-2D38BB4886AF}"/>
          </ac:spMkLst>
        </pc:spChg>
        <pc:spChg chg="mod">
          <ac:chgData name="Óli Örn Eiríksson" userId="1963a276-fd1b-4622-86d6-e643b64aa2a3" providerId="ADAL" clId="{2C429161-2657-4F38-9263-4F0DA1057CB6}" dt="2022-02-09T16:54:05.851" v="582"/>
          <ac:spMkLst>
            <pc:docMk/>
            <pc:sldMasterMk cId="1603016124" sldId="2147483680"/>
            <ac:spMk id="31" creationId="{EEA76D82-0295-45C0-BEE5-AD1223A77D54}"/>
          </ac:spMkLst>
        </pc:spChg>
        <pc:spChg chg="mod">
          <ac:chgData name="Óli Örn Eiríksson" userId="1963a276-fd1b-4622-86d6-e643b64aa2a3" providerId="ADAL" clId="{2C429161-2657-4F38-9263-4F0DA1057CB6}" dt="2022-02-09T16:54:05.851" v="582"/>
          <ac:spMkLst>
            <pc:docMk/>
            <pc:sldMasterMk cId="1603016124" sldId="2147483680"/>
            <ac:spMk id="32" creationId="{74F3F379-5F91-412D-80DB-B2FEA492D3B3}"/>
          </ac:spMkLst>
        </pc:spChg>
        <pc:spChg chg="mod">
          <ac:chgData name="Óli Örn Eiríksson" userId="1963a276-fd1b-4622-86d6-e643b64aa2a3" providerId="ADAL" clId="{2C429161-2657-4F38-9263-4F0DA1057CB6}" dt="2022-02-09T16:54:05.851" v="582"/>
          <ac:spMkLst>
            <pc:docMk/>
            <pc:sldMasterMk cId="1603016124" sldId="2147483680"/>
            <ac:spMk id="33" creationId="{8CE3ACC4-FC00-44D9-901F-C5075E6E5C4D}"/>
          </ac:spMkLst>
        </pc:spChg>
        <pc:spChg chg="mod">
          <ac:chgData name="Óli Örn Eiríksson" userId="1963a276-fd1b-4622-86d6-e643b64aa2a3" providerId="ADAL" clId="{2C429161-2657-4F38-9263-4F0DA1057CB6}" dt="2022-02-09T16:54:05.851" v="582"/>
          <ac:spMkLst>
            <pc:docMk/>
            <pc:sldMasterMk cId="1603016124" sldId="2147483680"/>
            <ac:spMk id="34" creationId="{1443C8B8-7B91-43F6-85E8-9CAC83EA0920}"/>
          </ac:spMkLst>
        </pc:spChg>
        <pc:spChg chg="mod">
          <ac:chgData name="Óli Örn Eiríksson" userId="1963a276-fd1b-4622-86d6-e643b64aa2a3" providerId="ADAL" clId="{2C429161-2657-4F38-9263-4F0DA1057CB6}" dt="2022-02-09T16:54:05.851" v="582"/>
          <ac:spMkLst>
            <pc:docMk/>
            <pc:sldMasterMk cId="1603016124" sldId="2147483680"/>
            <ac:spMk id="35" creationId="{D080FE5C-3D0E-4E44-8BEE-C0DFDD2FBB09}"/>
          </ac:spMkLst>
        </pc:spChg>
        <pc:spChg chg="mod">
          <ac:chgData name="Óli Örn Eiríksson" userId="1963a276-fd1b-4622-86d6-e643b64aa2a3" providerId="ADAL" clId="{2C429161-2657-4F38-9263-4F0DA1057CB6}" dt="2022-02-09T16:54:05.851" v="582"/>
          <ac:spMkLst>
            <pc:docMk/>
            <pc:sldMasterMk cId="1603016124" sldId="2147483680"/>
            <ac:spMk id="36" creationId="{118EEF67-A597-46BB-9CC5-7794548D5B0A}"/>
          </ac:spMkLst>
        </pc:spChg>
        <pc:spChg chg="mod">
          <ac:chgData name="Óli Örn Eiríksson" userId="1963a276-fd1b-4622-86d6-e643b64aa2a3" providerId="ADAL" clId="{2C429161-2657-4F38-9263-4F0DA1057CB6}" dt="2022-02-09T16:54:05.851" v="582"/>
          <ac:spMkLst>
            <pc:docMk/>
            <pc:sldMasterMk cId="1603016124" sldId="2147483680"/>
            <ac:spMk id="37" creationId="{C04ABD14-F104-4C5D-A44B-058C827A8F9B}"/>
          </ac:spMkLst>
        </pc:spChg>
        <pc:spChg chg="mod">
          <ac:chgData name="Óli Örn Eiríksson" userId="1963a276-fd1b-4622-86d6-e643b64aa2a3" providerId="ADAL" clId="{2C429161-2657-4F38-9263-4F0DA1057CB6}" dt="2022-02-09T16:54:05.851" v="582"/>
          <ac:spMkLst>
            <pc:docMk/>
            <pc:sldMasterMk cId="1603016124" sldId="2147483680"/>
            <ac:spMk id="38" creationId="{B21541E4-1045-47C6-BBD7-8E40371B4125}"/>
          </ac:spMkLst>
        </pc:spChg>
        <pc:spChg chg="mod">
          <ac:chgData name="Óli Örn Eiríksson" userId="1963a276-fd1b-4622-86d6-e643b64aa2a3" providerId="ADAL" clId="{2C429161-2657-4F38-9263-4F0DA1057CB6}" dt="2022-02-09T16:54:05.851" v="582"/>
          <ac:spMkLst>
            <pc:docMk/>
            <pc:sldMasterMk cId="1603016124" sldId="2147483680"/>
            <ac:spMk id="39" creationId="{08C7E1A3-85C9-43DD-AB75-5BD5C2D150BD}"/>
          </ac:spMkLst>
        </pc:spChg>
        <pc:spChg chg="mod">
          <ac:chgData name="Óli Örn Eiríksson" userId="1963a276-fd1b-4622-86d6-e643b64aa2a3" providerId="ADAL" clId="{2C429161-2657-4F38-9263-4F0DA1057CB6}" dt="2022-02-09T16:54:05.851" v="582"/>
          <ac:spMkLst>
            <pc:docMk/>
            <pc:sldMasterMk cId="1603016124" sldId="2147483680"/>
            <ac:spMk id="40" creationId="{3C41F4A6-9817-4EC5-B191-B3F0CEC8903C}"/>
          </ac:spMkLst>
        </pc:spChg>
        <pc:spChg chg="mod">
          <ac:chgData name="Óli Örn Eiríksson" userId="1963a276-fd1b-4622-86d6-e643b64aa2a3" providerId="ADAL" clId="{2C429161-2657-4F38-9263-4F0DA1057CB6}" dt="2022-02-09T16:54:05.851" v="582"/>
          <ac:spMkLst>
            <pc:docMk/>
            <pc:sldMasterMk cId="1603016124" sldId="2147483680"/>
            <ac:spMk id="41" creationId="{5EBEC039-5483-461E-8B07-60A109695CA8}"/>
          </ac:spMkLst>
        </pc:spChg>
        <pc:spChg chg="mod">
          <ac:chgData name="Óli Örn Eiríksson" userId="1963a276-fd1b-4622-86d6-e643b64aa2a3" providerId="ADAL" clId="{2C429161-2657-4F38-9263-4F0DA1057CB6}" dt="2022-02-09T16:54:05.851" v="582"/>
          <ac:spMkLst>
            <pc:docMk/>
            <pc:sldMasterMk cId="1603016124" sldId="2147483680"/>
            <ac:spMk id="42" creationId="{B2A53420-6888-4CC9-8373-57D4D3F8F3C8}"/>
          </ac:spMkLst>
        </pc:spChg>
        <pc:grpChg chg="add mod">
          <ac:chgData name="Óli Örn Eiríksson" userId="1963a276-fd1b-4622-86d6-e643b64aa2a3" providerId="ADAL" clId="{2C429161-2657-4F38-9263-4F0DA1057CB6}" dt="2022-02-09T16:54:05.851" v="582"/>
          <ac:grpSpMkLst>
            <pc:docMk/>
            <pc:sldMasterMk cId="1603016124" sldId="2147483680"/>
            <ac:grpSpMk id="6" creationId="{DB1B036E-C929-4769-A5FC-A636B784C436}"/>
          </ac:grpSpMkLst>
        </pc:grpChg>
      </pc:sldMasterChg>
    </pc:docChg>
  </pc:docChgLst>
  <pc:docChgLst>
    <pc:chgData name="Pétur Krogh Ólafsson" userId="S::polafsson@reykjavik.is::0bb3cf15-f279-49bc-8c6e-4d8a96835e05" providerId="AD" clId="Web-{6CB11B91-3E06-4474-AB9E-D8CB61146C07}"/>
    <pc:docChg chg="modSld">
      <pc:chgData name="Pétur Krogh Ólafsson" userId="S::polafsson@reykjavik.is::0bb3cf15-f279-49bc-8c6e-4d8a96835e05" providerId="AD" clId="Web-{6CB11B91-3E06-4474-AB9E-D8CB61146C07}" dt="2022-02-10T10:37:02.868" v="0" actId="20577"/>
      <pc:docMkLst>
        <pc:docMk/>
      </pc:docMkLst>
      <pc:sldChg chg="modSp">
        <pc:chgData name="Pétur Krogh Ólafsson" userId="S::polafsson@reykjavik.is::0bb3cf15-f279-49bc-8c6e-4d8a96835e05" providerId="AD" clId="Web-{6CB11B91-3E06-4474-AB9E-D8CB61146C07}" dt="2022-02-10T10:37:02.868" v="0" actId="20577"/>
        <pc:sldMkLst>
          <pc:docMk/>
          <pc:sldMk cId="468522204" sldId="426"/>
        </pc:sldMkLst>
        <pc:spChg chg="mod">
          <ac:chgData name="Pétur Krogh Ólafsson" userId="S::polafsson@reykjavik.is::0bb3cf15-f279-49bc-8c6e-4d8a96835e05" providerId="AD" clId="Web-{6CB11B91-3E06-4474-AB9E-D8CB61146C07}" dt="2022-02-10T10:37:02.868" v="0" actId="20577"/>
          <ac:spMkLst>
            <pc:docMk/>
            <pc:sldMk cId="468522204" sldId="426"/>
            <ac:spMk id="6" creationId="{00000000-0000-0000-0000-000000000000}"/>
          </ac:spMkLst>
        </pc:spChg>
      </pc:sldChg>
    </pc:docChg>
  </pc:docChgLst>
  <pc:docChgLst>
    <pc:chgData name="Kristinn Bjarnason" userId="0568141e-6713-4baf-998e-07e96fa2f9bc" providerId="ADAL" clId="{6CF2BDEB-AAC0-4649-B4C9-9ABA001405F7}"/>
    <pc:docChg chg="undo custSel addSld delSld modSld">
      <pc:chgData name="Kristinn Bjarnason" userId="0568141e-6713-4baf-998e-07e96fa2f9bc" providerId="ADAL" clId="{6CF2BDEB-AAC0-4649-B4C9-9ABA001405F7}" dt="2022-02-10T13:36:23.697" v="165" actId="1076"/>
      <pc:docMkLst>
        <pc:docMk/>
      </pc:docMkLst>
      <pc:sldChg chg="modSp mod setBg">
        <pc:chgData name="Kristinn Bjarnason" userId="0568141e-6713-4baf-998e-07e96fa2f9bc" providerId="ADAL" clId="{6CF2BDEB-AAC0-4649-B4C9-9ABA001405F7}" dt="2022-02-10T11:00:25.684" v="144"/>
        <pc:sldMkLst>
          <pc:docMk/>
          <pc:sldMk cId="1070093758" sldId="345"/>
        </pc:sldMkLst>
        <pc:spChg chg="mod">
          <ac:chgData name="Kristinn Bjarnason" userId="0568141e-6713-4baf-998e-07e96fa2f9bc" providerId="ADAL" clId="{6CF2BDEB-AAC0-4649-B4C9-9ABA001405F7}" dt="2022-02-10T10:59:52.786" v="137" actId="14100"/>
          <ac:spMkLst>
            <pc:docMk/>
            <pc:sldMk cId="1070093758" sldId="345"/>
            <ac:spMk id="4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48:59.849" v="6" actId="14100"/>
          <ac:spMkLst>
            <pc:docMk/>
            <pc:sldMk cId="1070093758" sldId="345"/>
            <ac:spMk id="8" creationId="{00000000-0000-0000-0000-000000000000}"/>
          </ac:spMkLst>
        </pc:spChg>
      </pc:sldChg>
      <pc:sldChg chg="modSp mod">
        <pc:chgData name="Kristinn Bjarnason" userId="0568141e-6713-4baf-998e-07e96fa2f9bc" providerId="ADAL" clId="{6CF2BDEB-AAC0-4649-B4C9-9ABA001405F7}" dt="2022-02-10T10:53:08.074" v="21" actId="1076"/>
        <pc:sldMkLst>
          <pc:docMk/>
          <pc:sldMk cId="3815138336" sldId="352"/>
        </pc:sldMkLst>
        <pc:spChg chg="mod">
          <ac:chgData name="Kristinn Bjarnason" userId="0568141e-6713-4baf-998e-07e96fa2f9bc" providerId="ADAL" clId="{6CF2BDEB-AAC0-4649-B4C9-9ABA001405F7}" dt="2022-02-10T10:49:07.313" v="8" actId="14100"/>
          <ac:spMkLst>
            <pc:docMk/>
            <pc:sldMk cId="3815138336" sldId="352"/>
            <ac:spMk id="3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3:08.074" v="21" actId="1076"/>
          <ac:spMkLst>
            <pc:docMk/>
            <pc:sldMk cId="3815138336" sldId="352"/>
            <ac:spMk id="4" creationId="{00000000-0000-0000-0000-000000000000}"/>
          </ac:spMkLst>
        </pc:spChg>
      </pc:sldChg>
      <pc:sldChg chg="modSp mod">
        <pc:chgData name="Kristinn Bjarnason" userId="0568141e-6713-4baf-998e-07e96fa2f9bc" providerId="ADAL" clId="{6CF2BDEB-AAC0-4649-B4C9-9ABA001405F7}" dt="2022-02-10T13:27:14.625" v="157" actId="14100"/>
        <pc:sldMkLst>
          <pc:docMk/>
          <pc:sldMk cId="841936141" sldId="378"/>
        </pc:sldMkLst>
        <pc:spChg chg="mod">
          <ac:chgData name="Kristinn Bjarnason" userId="0568141e-6713-4baf-998e-07e96fa2f9bc" providerId="ADAL" clId="{6CF2BDEB-AAC0-4649-B4C9-9ABA001405F7}" dt="2022-02-10T13:27:14.625" v="157" actId="14100"/>
          <ac:spMkLst>
            <pc:docMk/>
            <pc:sldMk cId="841936141" sldId="378"/>
            <ac:spMk id="6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3:26:56.441" v="152" actId="1076"/>
          <ac:spMkLst>
            <pc:docMk/>
            <pc:sldMk cId="841936141" sldId="378"/>
            <ac:spMk id="11" creationId="{00000000-0000-0000-0000-000000000000}"/>
          </ac:spMkLst>
        </pc:spChg>
      </pc:sldChg>
      <pc:sldChg chg="modSp mod">
        <pc:chgData name="Kristinn Bjarnason" userId="0568141e-6713-4baf-998e-07e96fa2f9bc" providerId="ADAL" clId="{6CF2BDEB-AAC0-4649-B4C9-9ABA001405F7}" dt="2022-02-10T10:49:13.145" v="9" actId="14100"/>
        <pc:sldMkLst>
          <pc:docMk/>
          <pc:sldMk cId="1396200543" sldId="414"/>
        </pc:sldMkLst>
        <pc:spChg chg="mod">
          <ac:chgData name="Kristinn Bjarnason" userId="0568141e-6713-4baf-998e-07e96fa2f9bc" providerId="ADAL" clId="{6CF2BDEB-AAC0-4649-B4C9-9ABA001405F7}" dt="2022-02-10T10:49:13.145" v="9" actId="14100"/>
          <ac:spMkLst>
            <pc:docMk/>
            <pc:sldMk cId="1396200543" sldId="414"/>
            <ac:spMk id="9" creationId="{00000000-0000-0000-0000-000000000000}"/>
          </ac:spMkLst>
        </pc:spChg>
      </pc:sldChg>
      <pc:sldChg chg="modSp mod setBg">
        <pc:chgData name="Kristinn Bjarnason" userId="0568141e-6713-4baf-998e-07e96fa2f9bc" providerId="ADAL" clId="{6CF2BDEB-AAC0-4649-B4C9-9ABA001405F7}" dt="2022-02-10T10:59:21.378" v="130" actId="1038"/>
        <pc:sldMkLst>
          <pc:docMk/>
          <pc:sldMk cId="2277274355" sldId="421"/>
        </pc:sldMkLst>
        <pc:spChg chg="mod">
          <ac:chgData name="Kristinn Bjarnason" userId="0568141e-6713-4baf-998e-07e96fa2f9bc" providerId="ADAL" clId="{6CF2BDEB-AAC0-4649-B4C9-9ABA001405F7}" dt="2022-02-10T10:59:19.409" v="126" actId="14100"/>
          <ac:spMkLst>
            <pc:docMk/>
            <pc:sldMk cId="2277274355" sldId="421"/>
            <ac:spMk id="2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9:19.409" v="126" actId="14100"/>
          <ac:spMkLst>
            <pc:docMk/>
            <pc:sldMk cId="2277274355" sldId="421"/>
            <ac:spMk id="3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8:42.692" v="119" actId="207"/>
          <ac:spMkLst>
            <pc:docMk/>
            <pc:sldMk cId="2277274355" sldId="421"/>
            <ac:spMk id="5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8:42.692" v="119" actId="207"/>
          <ac:spMkLst>
            <pc:docMk/>
            <pc:sldMk cId="2277274355" sldId="421"/>
            <ac:spMk id="10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9:21.378" v="130" actId="1038"/>
          <ac:spMkLst>
            <pc:docMk/>
            <pc:sldMk cId="2277274355" sldId="421"/>
            <ac:spMk id="11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8:42.692" v="119" actId="207"/>
          <ac:spMkLst>
            <pc:docMk/>
            <pc:sldMk cId="2277274355" sldId="421"/>
            <ac:spMk id="12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8:42.692" v="119" actId="207"/>
          <ac:spMkLst>
            <pc:docMk/>
            <pc:sldMk cId="2277274355" sldId="421"/>
            <ac:spMk id="13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8:42.692" v="119" actId="207"/>
          <ac:spMkLst>
            <pc:docMk/>
            <pc:sldMk cId="2277274355" sldId="421"/>
            <ac:spMk id="14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8:42.692" v="119" actId="207"/>
          <ac:spMkLst>
            <pc:docMk/>
            <pc:sldMk cId="2277274355" sldId="421"/>
            <ac:spMk id="15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8:42.692" v="119" actId="207"/>
          <ac:spMkLst>
            <pc:docMk/>
            <pc:sldMk cId="2277274355" sldId="421"/>
            <ac:spMk id="16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8:42.692" v="119" actId="207"/>
          <ac:spMkLst>
            <pc:docMk/>
            <pc:sldMk cId="2277274355" sldId="421"/>
            <ac:spMk id="17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8:42.692" v="119" actId="207"/>
          <ac:spMkLst>
            <pc:docMk/>
            <pc:sldMk cId="2277274355" sldId="421"/>
            <ac:spMk id="18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8:42.692" v="119" actId="207"/>
          <ac:spMkLst>
            <pc:docMk/>
            <pc:sldMk cId="2277274355" sldId="421"/>
            <ac:spMk id="19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8:42.692" v="119" actId="207"/>
          <ac:spMkLst>
            <pc:docMk/>
            <pc:sldMk cId="2277274355" sldId="421"/>
            <ac:spMk id="20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8:42.692" v="119" actId="207"/>
          <ac:spMkLst>
            <pc:docMk/>
            <pc:sldMk cId="2277274355" sldId="421"/>
            <ac:spMk id="21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8:42.692" v="119" actId="207"/>
          <ac:spMkLst>
            <pc:docMk/>
            <pc:sldMk cId="2277274355" sldId="421"/>
            <ac:spMk id="22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8:42.692" v="119" actId="207"/>
          <ac:spMkLst>
            <pc:docMk/>
            <pc:sldMk cId="2277274355" sldId="421"/>
            <ac:spMk id="23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8:42.692" v="119" actId="207"/>
          <ac:spMkLst>
            <pc:docMk/>
            <pc:sldMk cId="2277274355" sldId="421"/>
            <ac:spMk id="24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8:42.692" v="119" actId="207"/>
          <ac:spMkLst>
            <pc:docMk/>
            <pc:sldMk cId="2277274355" sldId="421"/>
            <ac:spMk id="25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8:42.692" v="119" actId="207"/>
          <ac:spMkLst>
            <pc:docMk/>
            <pc:sldMk cId="2277274355" sldId="421"/>
            <ac:spMk id="26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8:42.692" v="119" actId="207"/>
          <ac:spMkLst>
            <pc:docMk/>
            <pc:sldMk cId="2277274355" sldId="421"/>
            <ac:spMk id="27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8:42.692" v="119" actId="207"/>
          <ac:spMkLst>
            <pc:docMk/>
            <pc:sldMk cId="2277274355" sldId="421"/>
            <ac:spMk id="28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8:42.692" v="119" actId="207"/>
          <ac:spMkLst>
            <pc:docMk/>
            <pc:sldMk cId="2277274355" sldId="421"/>
            <ac:spMk id="29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8:42.692" v="119" actId="207"/>
          <ac:spMkLst>
            <pc:docMk/>
            <pc:sldMk cId="2277274355" sldId="421"/>
            <ac:spMk id="30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8:42.692" v="119" actId="207"/>
          <ac:spMkLst>
            <pc:docMk/>
            <pc:sldMk cId="2277274355" sldId="421"/>
            <ac:spMk id="31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8:42.692" v="119" actId="207"/>
          <ac:spMkLst>
            <pc:docMk/>
            <pc:sldMk cId="2277274355" sldId="421"/>
            <ac:spMk id="32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8:42.692" v="119" actId="207"/>
          <ac:spMkLst>
            <pc:docMk/>
            <pc:sldMk cId="2277274355" sldId="421"/>
            <ac:spMk id="33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8:42.692" v="119" actId="207"/>
          <ac:spMkLst>
            <pc:docMk/>
            <pc:sldMk cId="2277274355" sldId="421"/>
            <ac:spMk id="34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8:42.692" v="119" actId="207"/>
          <ac:spMkLst>
            <pc:docMk/>
            <pc:sldMk cId="2277274355" sldId="421"/>
            <ac:spMk id="35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8:42.692" v="119" actId="207"/>
          <ac:spMkLst>
            <pc:docMk/>
            <pc:sldMk cId="2277274355" sldId="421"/>
            <ac:spMk id="36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8:42.692" v="119" actId="207"/>
          <ac:spMkLst>
            <pc:docMk/>
            <pc:sldMk cId="2277274355" sldId="421"/>
            <ac:spMk id="37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8:42.692" v="119" actId="207"/>
          <ac:spMkLst>
            <pc:docMk/>
            <pc:sldMk cId="2277274355" sldId="421"/>
            <ac:spMk id="38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8:42.692" v="119" actId="207"/>
          <ac:spMkLst>
            <pc:docMk/>
            <pc:sldMk cId="2277274355" sldId="421"/>
            <ac:spMk id="39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8:42.692" v="119" actId="207"/>
          <ac:spMkLst>
            <pc:docMk/>
            <pc:sldMk cId="2277274355" sldId="421"/>
            <ac:spMk id="40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8:42.692" v="119" actId="207"/>
          <ac:spMkLst>
            <pc:docMk/>
            <pc:sldMk cId="2277274355" sldId="421"/>
            <ac:spMk id="41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8:42.692" v="119" actId="207"/>
          <ac:spMkLst>
            <pc:docMk/>
            <pc:sldMk cId="2277274355" sldId="421"/>
            <ac:spMk id="42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8:42.692" v="119" actId="207"/>
          <ac:spMkLst>
            <pc:docMk/>
            <pc:sldMk cId="2277274355" sldId="421"/>
            <ac:spMk id="43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8:42.692" v="119" actId="207"/>
          <ac:spMkLst>
            <pc:docMk/>
            <pc:sldMk cId="2277274355" sldId="421"/>
            <ac:spMk id="44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8:42.692" v="119" actId="207"/>
          <ac:spMkLst>
            <pc:docMk/>
            <pc:sldMk cId="2277274355" sldId="421"/>
            <ac:spMk id="45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8:42.692" v="119" actId="207"/>
          <ac:spMkLst>
            <pc:docMk/>
            <pc:sldMk cId="2277274355" sldId="421"/>
            <ac:spMk id="46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8:42.692" v="119" actId="207"/>
          <ac:spMkLst>
            <pc:docMk/>
            <pc:sldMk cId="2277274355" sldId="421"/>
            <ac:spMk id="48" creationId="{00000000-0000-0000-0000-000000000000}"/>
          </ac:spMkLst>
        </pc:spChg>
      </pc:sldChg>
      <pc:sldChg chg="modSp mod">
        <pc:chgData name="Kristinn Bjarnason" userId="0568141e-6713-4baf-998e-07e96fa2f9bc" providerId="ADAL" clId="{6CF2BDEB-AAC0-4649-B4C9-9ABA001405F7}" dt="2022-02-10T10:49:35.829" v="13" actId="12788"/>
        <pc:sldMkLst>
          <pc:docMk/>
          <pc:sldMk cId="194845059" sldId="452"/>
        </pc:sldMkLst>
        <pc:spChg chg="mod">
          <ac:chgData name="Kristinn Bjarnason" userId="0568141e-6713-4baf-998e-07e96fa2f9bc" providerId="ADAL" clId="{6CF2BDEB-AAC0-4649-B4C9-9ABA001405F7}" dt="2022-02-10T10:49:35.829" v="13" actId="12788"/>
          <ac:spMkLst>
            <pc:docMk/>
            <pc:sldMk cId="194845059" sldId="452"/>
            <ac:spMk id="14" creationId="{00000000-0000-0000-0000-000000000000}"/>
          </ac:spMkLst>
        </pc:spChg>
      </pc:sldChg>
      <pc:sldChg chg="modSp mod">
        <pc:chgData name="Kristinn Bjarnason" userId="0568141e-6713-4baf-998e-07e96fa2f9bc" providerId="ADAL" clId="{6CF2BDEB-AAC0-4649-B4C9-9ABA001405F7}" dt="2022-02-10T10:48:34.202" v="5" actId="12788"/>
        <pc:sldMkLst>
          <pc:docMk/>
          <pc:sldMk cId="2125620741" sldId="453"/>
        </pc:sldMkLst>
        <pc:spChg chg="mod">
          <ac:chgData name="Kristinn Bjarnason" userId="0568141e-6713-4baf-998e-07e96fa2f9bc" providerId="ADAL" clId="{6CF2BDEB-AAC0-4649-B4C9-9ABA001405F7}" dt="2022-02-10T10:48:34.202" v="5" actId="12788"/>
          <ac:spMkLst>
            <pc:docMk/>
            <pc:sldMk cId="2125620741" sldId="453"/>
            <ac:spMk id="14" creationId="{00000000-0000-0000-0000-000000000000}"/>
          </ac:spMkLst>
        </pc:spChg>
      </pc:sldChg>
      <pc:sldChg chg="del">
        <pc:chgData name="Kristinn Bjarnason" userId="0568141e-6713-4baf-998e-07e96fa2f9bc" providerId="ADAL" clId="{6CF2BDEB-AAC0-4649-B4C9-9ABA001405F7}" dt="2022-02-10T10:57:45.926" v="111" actId="47"/>
        <pc:sldMkLst>
          <pc:docMk/>
          <pc:sldMk cId="954816747" sldId="501"/>
        </pc:sldMkLst>
      </pc:sldChg>
      <pc:sldChg chg="del">
        <pc:chgData name="Kristinn Bjarnason" userId="0568141e-6713-4baf-998e-07e96fa2f9bc" providerId="ADAL" clId="{6CF2BDEB-AAC0-4649-B4C9-9ABA001405F7}" dt="2022-02-10T10:59:27.488" v="132" actId="47"/>
        <pc:sldMkLst>
          <pc:docMk/>
          <pc:sldMk cId="1891297810" sldId="506"/>
        </pc:sldMkLst>
      </pc:sldChg>
      <pc:sldChg chg="addSp delSp modSp mod setBg">
        <pc:chgData name="Kristinn Bjarnason" userId="0568141e-6713-4baf-998e-07e96fa2f9bc" providerId="ADAL" clId="{6CF2BDEB-AAC0-4649-B4C9-9ABA001405F7}" dt="2022-02-10T11:00:08.943" v="140"/>
        <pc:sldMkLst>
          <pc:docMk/>
          <pc:sldMk cId="2973224554" sldId="507"/>
        </pc:sldMkLst>
        <pc:spChg chg="add del mod ord">
          <ac:chgData name="Kristinn Bjarnason" userId="0568141e-6713-4baf-998e-07e96fa2f9bc" providerId="ADAL" clId="{6CF2BDEB-AAC0-4649-B4C9-9ABA001405F7}" dt="2022-02-10T11:00:07.041" v="139" actId="478"/>
          <ac:spMkLst>
            <pc:docMk/>
            <pc:sldMk cId="2973224554" sldId="507"/>
            <ac:spMk id="6" creationId="{C14BF54A-01E1-4BAD-8713-DD041504EF20}"/>
          </ac:spMkLst>
        </pc:spChg>
        <pc:spChg chg="mod">
          <ac:chgData name="Kristinn Bjarnason" userId="0568141e-6713-4baf-998e-07e96fa2f9bc" providerId="ADAL" clId="{6CF2BDEB-AAC0-4649-B4C9-9ABA001405F7}" dt="2022-02-10T10:55:25.202" v="46" actId="14100"/>
          <ac:spMkLst>
            <pc:docMk/>
            <pc:sldMk cId="2973224554" sldId="507"/>
            <ac:spMk id="12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5:29.321" v="47" actId="14100"/>
          <ac:spMkLst>
            <pc:docMk/>
            <pc:sldMk cId="2973224554" sldId="507"/>
            <ac:spMk id="19" creationId="{00000000-0000-0000-0000-000000000000}"/>
          </ac:spMkLst>
        </pc:spChg>
        <pc:picChg chg="mod">
          <ac:chgData name="Kristinn Bjarnason" userId="0568141e-6713-4baf-998e-07e96fa2f9bc" providerId="ADAL" clId="{6CF2BDEB-AAC0-4649-B4C9-9ABA001405F7}" dt="2022-02-10T10:55:05.584" v="45" actId="1076"/>
          <ac:picMkLst>
            <pc:docMk/>
            <pc:sldMk cId="2973224554" sldId="507"/>
            <ac:picMk id="3" creationId="{FD738C19-FD20-4A02-8318-914536E1D036}"/>
          </ac:picMkLst>
        </pc:picChg>
      </pc:sldChg>
      <pc:sldChg chg="addSp delSp modSp add mod setBg">
        <pc:chgData name="Kristinn Bjarnason" userId="0568141e-6713-4baf-998e-07e96fa2f9bc" providerId="ADAL" clId="{6CF2BDEB-AAC0-4649-B4C9-9ABA001405F7}" dt="2022-02-10T13:36:23.697" v="165" actId="1076"/>
        <pc:sldMkLst>
          <pc:docMk/>
          <pc:sldMk cId="385138184" sldId="519"/>
        </pc:sldMkLst>
        <pc:spChg chg="del">
          <ac:chgData name="Kristinn Bjarnason" userId="0568141e-6713-4baf-998e-07e96fa2f9bc" providerId="ADAL" clId="{6CF2BDEB-AAC0-4649-B4C9-9ABA001405F7}" dt="2022-02-10T10:57:18.944" v="74" actId="478"/>
          <ac:spMkLst>
            <pc:docMk/>
            <pc:sldMk cId="385138184" sldId="519"/>
            <ac:spMk id="2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3:27:50.402" v="159" actId="2710"/>
          <ac:spMkLst>
            <pc:docMk/>
            <pc:sldMk cId="385138184" sldId="519"/>
            <ac:spMk id="11" creationId="{701E2291-C20B-1547-904A-2E53F52BFD25}"/>
          </ac:spMkLst>
        </pc:spChg>
        <pc:spChg chg="mod">
          <ac:chgData name="Kristinn Bjarnason" userId="0568141e-6713-4baf-998e-07e96fa2f9bc" providerId="ADAL" clId="{6CF2BDEB-AAC0-4649-B4C9-9ABA001405F7}" dt="2022-02-10T10:57:53.256" v="113" actId="14100"/>
          <ac:spMkLst>
            <pc:docMk/>
            <pc:sldMk cId="385138184" sldId="519"/>
            <ac:spMk id="14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7:50.696" v="112" actId="2711"/>
          <ac:spMkLst>
            <pc:docMk/>
            <pc:sldMk cId="385138184" sldId="519"/>
            <ac:spMk id="18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7:50.696" v="112" actId="2711"/>
          <ac:spMkLst>
            <pc:docMk/>
            <pc:sldMk cId="385138184" sldId="519"/>
            <ac:spMk id="19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7:50.696" v="112" actId="2711"/>
          <ac:spMkLst>
            <pc:docMk/>
            <pc:sldMk cId="385138184" sldId="519"/>
            <ac:spMk id="20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7:50.696" v="112" actId="2711"/>
          <ac:spMkLst>
            <pc:docMk/>
            <pc:sldMk cId="385138184" sldId="519"/>
            <ac:spMk id="21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7:50.696" v="112" actId="2711"/>
          <ac:spMkLst>
            <pc:docMk/>
            <pc:sldMk cId="385138184" sldId="519"/>
            <ac:spMk id="22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7:50.696" v="112" actId="2711"/>
          <ac:spMkLst>
            <pc:docMk/>
            <pc:sldMk cId="385138184" sldId="519"/>
            <ac:spMk id="23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7:50.696" v="112" actId="2711"/>
          <ac:spMkLst>
            <pc:docMk/>
            <pc:sldMk cId="385138184" sldId="519"/>
            <ac:spMk id="24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7:50.696" v="112" actId="2711"/>
          <ac:spMkLst>
            <pc:docMk/>
            <pc:sldMk cId="385138184" sldId="519"/>
            <ac:spMk id="25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7:50.696" v="112" actId="2711"/>
          <ac:spMkLst>
            <pc:docMk/>
            <pc:sldMk cId="385138184" sldId="519"/>
            <ac:spMk id="26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7:50.696" v="112" actId="2711"/>
          <ac:spMkLst>
            <pc:docMk/>
            <pc:sldMk cId="385138184" sldId="519"/>
            <ac:spMk id="27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7:50.696" v="112" actId="2711"/>
          <ac:spMkLst>
            <pc:docMk/>
            <pc:sldMk cId="385138184" sldId="519"/>
            <ac:spMk id="28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7:50.696" v="112" actId="2711"/>
          <ac:spMkLst>
            <pc:docMk/>
            <pc:sldMk cId="385138184" sldId="519"/>
            <ac:spMk id="29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7:50.696" v="112" actId="2711"/>
          <ac:spMkLst>
            <pc:docMk/>
            <pc:sldMk cId="385138184" sldId="519"/>
            <ac:spMk id="30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7:50.696" v="112" actId="2711"/>
          <ac:spMkLst>
            <pc:docMk/>
            <pc:sldMk cId="385138184" sldId="519"/>
            <ac:spMk id="31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7:50.696" v="112" actId="2711"/>
          <ac:spMkLst>
            <pc:docMk/>
            <pc:sldMk cId="385138184" sldId="519"/>
            <ac:spMk id="32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7:50.696" v="112" actId="2711"/>
          <ac:spMkLst>
            <pc:docMk/>
            <pc:sldMk cId="385138184" sldId="519"/>
            <ac:spMk id="33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7:50.696" v="112" actId="2711"/>
          <ac:spMkLst>
            <pc:docMk/>
            <pc:sldMk cId="385138184" sldId="519"/>
            <ac:spMk id="34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7:50.696" v="112" actId="2711"/>
          <ac:spMkLst>
            <pc:docMk/>
            <pc:sldMk cId="385138184" sldId="519"/>
            <ac:spMk id="35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7:50.696" v="112" actId="2711"/>
          <ac:spMkLst>
            <pc:docMk/>
            <pc:sldMk cId="385138184" sldId="519"/>
            <ac:spMk id="36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7:50.696" v="112" actId="2711"/>
          <ac:spMkLst>
            <pc:docMk/>
            <pc:sldMk cId="385138184" sldId="519"/>
            <ac:spMk id="37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7:50.696" v="112" actId="2711"/>
          <ac:spMkLst>
            <pc:docMk/>
            <pc:sldMk cId="385138184" sldId="519"/>
            <ac:spMk id="38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7:50.696" v="112" actId="2711"/>
          <ac:spMkLst>
            <pc:docMk/>
            <pc:sldMk cId="385138184" sldId="519"/>
            <ac:spMk id="39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7:50.696" v="112" actId="2711"/>
          <ac:spMkLst>
            <pc:docMk/>
            <pc:sldMk cId="385138184" sldId="519"/>
            <ac:spMk id="40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7:50.696" v="112" actId="2711"/>
          <ac:spMkLst>
            <pc:docMk/>
            <pc:sldMk cId="385138184" sldId="519"/>
            <ac:spMk id="41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7:50.696" v="112" actId="2711"/>
          <ac:spMkLst>
            <pc:docMk/>
            <pc:sldMk cId="385138184" sldId="519"/>
            <ac:spMk id="42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7:50.696" v="112" actId="2711"/>
          <ac:spMkLst>
            <pc:docMk/>
            <pc:sldMk cId="385138184" sldId="519"/>
            <ac:spMk id="43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7:50.696" v="112" actId="2711"/>
          <ac:spMkLst>
            <pc:docMk/>
            <pc:sldMk cId="385138184" sldId="519"/>
            <ac:spMk id="44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7:50.696" v="112" actId="2711"/>
          <ac:spMkLst>
            <pc:docMk/>
            <pc:sldMk cId="385138184" sldId="519"/>
            <ac:spMk id="45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7:50.696" v="112" actId="2711"/>
          <ac:spMkLst>
            <pc:docMk/>
            <pc:sldMk cId="385138184" sldId="519"/>
            <ac:spMk id="46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7:50.696" v="112" actId="2711"/>
          <ac:spMkLst>
            <pc:docMk/>
            <pc:sldMk cId="385138184" sldId="519"/>
            <ac:spMk id="47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7:50.696" v="112" actId="2711"/>
          <ac:spMkLst>
            <pc:docMk/>
            <pc:sldMk cId="385138184" sldId="519"/>
            <ac:spMk id="48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7:50.696" v="112" actId="2711"/>
          <ac:spMkLst>
            <pc:docMk/>
            <pc:sldMk cId="385138184" sldId="519"/>
            <ac:spMk id="49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7:50.696" v="112" actId="2711"/>
          <ac:spMkLst>
            <pc:docMk/>
            <pc:sldMk cId="385138184" sldId="519"/>
            <ac:spMk id="50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7:50.696" v="112" actId="2711"/>
          <ac:spMkLst>
            <pc:docMk/>
            <pc:sldMk cId="385138184" sldId="519"/>
            <ac:spMk id="51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7:50.696" v="112" actId="2711"/>
          <ac:spMkLst>
            <pc:docMk/>
            <pc:sldMk cId="385138184" sldId="519"/>
            <ac:spMk id="52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7:50.696" v="112" actId="2711"/>
          <ac:spMkLst>
            <pc:docMk/>
            <pc:sldMk cId="385138184" sldId="519"/>
            <ac:spMk id="53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7:50.696" v="112" actId="2711"/>
          <ac:spMkLst>
            <pc:docMk/>
            <pc:sldMk cId="385138184" sldId="519"/>
            <ac:spMk id="54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7:50.696" v="112" actId="2711"/>
          <ac:spMkLst>
            <pc:docMk/>
            <pc:sldMk cId="385138184" sldId="519"/>
            <ac:spMk id="55" creationId="{00000000-0000-0000-0000-000000000000}"/>
          </ac:spMkLst>
        </pc:spChg>
        <pc:spChg chg="mod">
          <ac:chgData name="Kristinn Bjarnason" userId="0568141e-6713-4baf-998e-07e96fa2f9bc" providerId="ADAL" clId="{6CF2BDEB-AAC0-4649-B4C9-9ABA001405F7}" dt="2022-02-10T10:57:50.696" v="112" actId="2711"/>
          <ac:spMkLst>
            <pc:docMk/>
            <pc:sldMk cId="385138184" sldId="519"/>
            <ac:spMk id="56" creationId="{00000000-0000-0000-0000-000000000000}"/>
          </ac:spMkLst>
        </pc:spChg>
        <pc:spChg chg="del mod">
          <ac:chgData name="Kristinn Bjarnason" userId="0568141e-6713-4baf-998e-07e96fa2f9bc" providerId="ADAL" clId="{6CF2BDEB-AAC0-4649-B4C9-9ABA001405F7}" dt="2022-02-10T10:57:11.716" v="73" actId="478"/>
          <ac:spMkLst>
            <pc:docMk/>
            <pc:sldMk cId="385138184" sldId="519"/>
            <ac:spMk id="58" creationId="{00000000-0000-0000-0000-000000000000}"/>
          </ac:spMkLst>
        </pc:spChg>
        <pc:spChg chg="del">
          <ac:chgData name="Kristinn Bjarnason" userId="0568141e-6713-4baf-998e-07e96fa2f9bc" providerId="ADAL" clId="{6CF2BDEB-AAC0-4649-B4C9-9ABA001405F7}" dt="2022-02-10T10:56:49.912" v="63" actId="478"/>
          <ac:spMkLst>
            <pc:docMk/>
            <pc:sldMk cId="385138184" sldId="519"/>
            <ac:spMk id="59" creationId="{00000000-0000-0000-0000-000000000000}"/>
          </ac:spMkLst>
        </pc:spChg>
        <pc:spChg chg="del">
          <ac:chgData name="Kristinn Bjarnason" userId="0568141e-6713-4baf-998e-07e96fa2f9bc" providerId="ADAL" clId="{6CF2BDEB-AAC0-4649-B4C9-9ABA001405F7}" dt="2022-02-10T10:56:49.321" v="62" actId="478"/>
          <ac:spMkLst>
            <pc:docMk/>
            <pc:sldMk cId="385138184" sldId="519"/>
            <ac:spMk id="60" creationId="{00000000-0000-0000-0000-000000000000}"/>
          </ac:spMkLst>
        </pc:spChg>
        <pc:spChg chg="del">
          <ac:chgData name="Kristinn Bjarnason" userId="0568141e-6713-4baf-998e-07e96fa2f9bc" providerId="ADAL" clId="{6CF2BDEB-AAC0-4649-B4C9-9ABA001405F7}" dt="2022-02-10T10:56:48.980" v="61" actId="478"/>
          <ac:spMkLst>
            <pc:docMk/>
            <pc:sldMk cId="385138184" sldId="519"/>
            <ac:spMk id="61" creationId="{00000000-0000-0000-0000-000000000000}"/>
          </ac:spMkLst>
        </pc:spChg>
        <pc:spChg chg="del">
          <ac:chgData name="Kristinn Bjarnason" userId="0568141e-6713-4baf-998e-07e96fa2f9bc" providerId="ADAL" clId="{6CF2BDEB-AAC0-4649-B4C9-9ABA001405F7}" dt="2022-02-10T10:57:37.327" v="108" actId="478"/>
          <ac:spMkLst>
            <pc:docMk/>
            <pc:sldMk cId="385138184" sldId="519"/>
            <ac:spMk id="62" creationId="{00000000-0000-0000-0000-000000000000}"/>
          </ac:spMkLst>
        </pc:spChg>
        <pc:spChg chg="del">
          <ac:chgData name="Kristinn Bjarnason" userId="0568141e-6713-4baf-998e-07e96fa2f9bc" providerId="ADAL" clId="{6CF2BDEB-AAC0-4649-B4C9-9ABA001405F7}" dt="2022-02-10T10:57:02.401" v="70" actId="478"/>
          <ac:spMkLst>
            <pc:docMk/>
            <pc:sldMk cId="385138184" sldId="519"/>
            <ac:spMk id="63" creationId="{00000000-0000-0000-0000-000000000000}"/>
          </ac:spMkLst>
        </pc:spChg>
        <pc:grpChg chg="del">
          <ac:chgData name="Kristinn Bjarnason" userId="0568141e-6713-4baf-998e-07e96fa2f9bc" providerId="ADAL" clId="{6CF2BDEB-AAC0-4649-B4C9-9ABA001405F7}" dt="2022-02-10T10:57:06.096" v="71" actId="478"/>
          <ac:grpSpMkLst>
            <pc:docMk/>
            <pc:sldMk cId="385138184" sldId="519"/>
            <ac:grpSpMk id="3" creationId="{00000000-0000-0000-0000-000000000000}"/>
          </ac:grpSpMkLst>
        </pc:grpChg>
        <pc:picChg chg="add mod">
          <ac:chgData name="Kristinn Bjarnason" userId="0568141e-6713-4baf-998e-07e96fa2f9bc" providerId="ADAL" clId="{6CF2BDEB-AAC0-4649-B4C9-9ABA001405F7}" dt="2022-02-10T13:36:23.697" v="165" actId="1076"/>
          <ac:picMkLst>
            <pc:docMk/>
            <pc:sldMk cId="385138184" sldId="519"/>
            <ac:picMk id="1026" creationId="{9E36BCAD-469A-43BE-9531-DD8AA24EC97B}"/>
          </ac:picMkLst>
        </pc:picChg>
      </pc:sldChg>
      <pc:sldChg chg="add del setBg">
        <pc:chgData name="Kristinn Bjarnason" userId="0568141e-6713-4baf-998e-07e96fa2f9bc" providerId="ADAL" clId="{6CF2BDEB-AAC0-4649-B4C9-9ABA001405F7}" dt="2022-02-10T13:26:33.981" v="148" actId="47"/>
        <pc:sldMkLst>
          <pc:docMk/>
          <pc:sldMk cId="1182841411" sldId="520"/>
        </pc:sldMkLst>
      </pc:sldChg>
      <pc:sldChg chg="add setBg">
        <pc:chgData name="Kristinn Bjarnason" userId="0568141e-6713-4baf-998e-07e96fa2f9bc" providerId="ADAL" clId="{6CF2BDEB-AAC0-4649-B4C9-9ABA001405F7}" dt="2022-02-10T13:26:40.642" v="149"/>
        <pc:sldMkLst>
          <pc:docMk/>
          <pc:sldMk cId="2275381923" sldId="521"/>
        </pc:sldMkLst>
      </pc:sldChg>
    </pc:docChg>
  </pc:docChgLst>
  <pc:docChgLst>
    <pc:chgData name="Óli Örn Eiríksson" userId="1963a276-fd1b-4622-86d6-e643b64aa2a3" providerId="ADAL" clId="{BA365172-27F6-45BE-82AC-36B552398566}"/>
    <pc:docChg chg="undo custSel addSld delSld modSld sldOrd">
      <pc:chgData name="Óli Örn Eiríksson" userId="1963a276-fd1b-4622-86d6-e643b64aa2a3" providerId="ADAL" clId="{BA365172-27F6-45BE-82AC-36B552398566}" dt="2022-01-18T17:46:40.822" v="646" actId="207"/>
      <pc:docMkLst>
        <pc:docMk/>
      </pc:docMkLst>
      <pc:sldChg chg="modSp mod">
        <pc:chgData name="Óli Örn Eiríksson" userId="1963a276-fd1b-4622-86d6-e643b64aa2a3" providerId="ADAL" clId="{BA365172-27F6-45BE-82AC-36B552398566}" dt="2022-01-18T17:40:05.452" v="587" actId="20577"/>
        <pc:sldMkLst>
          <pc:docMk/>
          <pc:sldMk cId="2429871268" sldId="481"/>
        </pc:sldMkLst>
        <pc:spChg chg="mod">
          <ac:chgData name="Óli Örn Eiríksson" userId="1963a276-fd1b-4622-86d6-e643b64aa2a3" providerId="ADAL" clId="{BA365172-27F6-45BE-82AC-36B552398566}" dt="2022-01-18T17:40:05.452" v="587" actId="20577"/>
          <ac:spMkLst>
            <pc:docMk/>
            <pc:sldMk cId="2429871268" sldId="481"/>
            <ac:spMk id="52" creationId="{00000000-0000-0000-0000-000000000000}"/>
          </ac:spMkLst>
        </pc:spChg>
      </pc:sldChg>
      <pc:sldChg chg="addSp modSp new del mod">
        <pc:chgData name="Óli Örn Eiríksson" userId="1963a276-fd1b-4622-86d6-e643b64aa2a3" providerId="ADAL" clId="{BA365172-27F6-45BE-82AC-36B552398566}" dt="2022-01-18T17:39:42.624" v="550" actId="47"/>
        <pc:sldMkLst>
          <pc:docMk/>
          <pc:sldMk cId="2346018822" sldId="488"/>
        </pc:sldMkLst>
        <pc:spChg chg="add mod">
          <ac:chgData name="Óli Örn Eiríksson" userId="1963a276-fd1b-4622-86d6-e643b64aa2a3" providerId="ADAL" clId="{BA365172-27F6-45BE-82AC-36B552398566}" dt="2022-01-18T17:34:38.663" v="432" actId="400"/>
          <ac:spMkLst>
            <pc:docMk/>
            <pc:sldMk cId="2346018822" sldId="488"/>
            <ac:spMk id="2" creationId="{90E29990-CF53-4875-B595-2A14BAE2EC88}"/>
          </ac:spMkLst>
        </pc:spChg>
      </pc:sldChg>
      <pc:sldChg chg="addSp delSp modSp add mod">
        <pc:chgData name="Óli Örn Eiríksson" userId="1963a276-fd1b-4622-86d6-e643b64aa2a3" providerId="ADAL" clId="{BA365172-27F6-45BE-82AC-36B552398566}" dt="2022-01-18T17:46:40.822" v="646" actId="207"/>
        <pc:sldMkLst>
          <pc:docMk/>
          <pc:sldMk cId="678360497" sldId="489"/>
        </pc:sldMkLst>
        <pc:spChg chg="mod">
          <ac:chgData name="Óli Örn Eiríksson" userId="1963a276-fd1b-4622-86d6-e643b64aa2a3" providerId="ADAL" clId="{BA365172-27F6-45BE-82AC-36B552398566}" dt="2022-01-18T17:46:10.863" v="639" actId="1076"/>
          <ac:spMkLst>
            <pc:docMk/>
            <pc:sldMk cId="678360497" sldId="489"/>
            <ac:spMk id="2" creationId="{BC563393-666F-4E7B-AFA7-BA774CF6C55E}"/>
          </ac:spMkLst>
        </pc:spChg>
        <pc:spChg chg="mod">
          <ac:chgData name="Óli Örn Eiríksson" userId="1963a276-fd1b-4622-86d6-e643b64aa2a3" providerId="ADAL" clId="{BA365172-27F6-45BE-82AC-36B552398566}" dt="2022-01-18T17:46:32.261" v="643" actId="207"/>
          <ac:spMkLst>
            <pc:docMk/>
            <pc:sldMk cId="678360497" sldId="489"/>
            <ac:spMk id="5" creationId="{B1214BF6-F2E9-4151-BC73-6943804BBF43}"/>
          </ac:spMkLst>
        </pc:spChg>
        <pc:spChg chg="mod">
          <ac:chgData name="Óli Örn Eiríksson" userId="1963a276-fd1b-4622-86d6-e643b64aa2a3" providerId="ADAL" clId="{BA365172-27F6-45BE-82AC-36B552398566}" dt="2022-01-18T17:46:40.822" v="646" actId="207"/>
          <ac:spMkLst>
            <pc:docMk/>
            <pc:sldMk cId="678360497" sldId="489"/>
            <ac:spMk id="7" creationId="{7D543FEA-9E22-4A92-8FDB-806338D39ADF}"/>
          </ac:spMkLst>
        </pc:spChg>
        <pc:picChg chg="add mod ord">
          <ac:chgData name="Óli Örn Eiríksson" userId="1963a276-fd1b-4622-86d6-e643b64aa2a3" providerId="ADAL" clId="{BA365172-27F6-45BE-82AC-36B552398566}" dt="2022-01-18T17:45:50.613" v="636" actId="167"/>
          <ac:picMkLst>
            <pc:docMk/>
            <pc:sldMk cId="678360497" sldId="489"/>
            <ac:picMk id="8" creationId="{4DB97EB2-9049-4764-B69D-B643FBE8D657}"/>
          </ac:picMkLst>
        </pc:picChg>
        <pc:picChg chg="del">
          <ac:chgData name="Óli Örn Eiríksson" userId="1963a276-fd1b-4622-86d6-e643b64aa2a3" providerId="ADAL" clId="{BA365172-27F6-45BE-82AC-36B552398566}" dt="2022-01-18T17:45:55.608" v="637" actId="478"/>
          <ac:picMkLst>
            <pc:docMk/>
            <pc:sldMk cId="678360497" sldId="489"/>
            <ac:picMk id="10" creationId="{1AAFF0D0-9A55-4DC4-B8A2-3F7D39C99EF9}"/>
          </ac:picMkLst>
        </pc:picChg>
      </pc:sldChg>
      <pc:sldChg chg="addSp delSp modSp new del mod">
        <pc:chgData name="Óli Örn Eiríksson" userId="1963a276-fd1b-4622-86d6-e643b64aa2a3" providerId="ADAL" clId="{BA365172-27F6-45BE-82AC-36B552398566}" dt="2022-01-18T17:37:14.021" v="529" actId="2696"/>
        <pc:sldMkLst>
          <pc:docMk/>
          <pc:sldMk cId="3327740771" sldId="489"/>
        </pc:sldMkLst>
        <pc:spChg chg="add mod">
          <ac:chgData name="Óli Örn Eiríksson" userId="1963a276-fd1b-4622-86d6-e643b64aa2a3" providerId="ADAL" clId="{BA365172-27F6-45BE-82AC-36B552398566}" dt="2022-01-18T17:36:40.852" v="525" actId="1076"/>
          <ac:spMkLst>
            <pc:docMk/>
            <pc:sldMk cId="3327740771" sldId="489"/>
            <ac:spMk id="2" creationId="{BC563393-666F-4E7B-AFA7-BA774CF6C55E}"/>
          </ac:spMkLst>
        </pc:spChg>
        <pc:spChg chg="add mod">
          <ac:chgData name="Óli Örn Eiríksson" userId="1963a276-fd1b-4622-86d6-e643b64aa2a3" providerId="ADAL" clId="{BA365172-27F6-45BE-82AC-36B552398566}" dt="2022-01-18T16:44:12.851" v="120" actId="1076"/>
          <ac:spMkLst>
            <pc:docMk/>
            <pc:sldMk cId="3327740771" sldId="489"/>
            <ac:spMk id="3" creationId="{DBE1569A-9415-4FEF-BFCC-6304256510DC}"/>
          </ac:spMkLst>
        </pc:spChg>
        <pc:spChg chg="add mod ord">
          <ac:chgData name="Óli Örn Eiríksson" userId="1963a276-fd1b-4622-86d6-e643b64aa2a3" providerId="ADAL" clId="{BA365172-27F6-45BE-82AC-36B552398566}" dt="2022-01-18T17:36:48.266" v="527" actId="1076"/>
          <ac:spMkLst>
            <pc:docMk/>
            <pc:sldMk cId="3327740771" sldId="489"/>
            <ac:spMk id="5" creationId="{B1214BF6-F2E9-4151-BC73-6943804BBF43}"/>
          </ac:spMkLst>
        </pc:spChg>
        <pc:spChg chg="add mod ord">
          <ac:chgData name="Óli Örn Eiríksson" userId="1963a276-fd1b-4622-86d6-e643b64aa2a3" providerId="ADAL" clId="{BA365172-27F6-45BE-82AC-36B552398566}" dt="2022-01-18T16:44:14.509" v="121" actId="1076"/>
          <ac:spMkLst>
            <pc:docMk/>
            <pc:sldMk cId="3327740771" sldId="489"/>
            <ac:spMk id="7" creationId="{7D543FEA-9E22-4A92-8FDB-806338D39ADF}"/>
          </ac:spMkLst>
        </pc:spChg>
        <pc:picChg chg="add mod">
          <ac:chgData name="Óli Örn Eiríksson" userId="1963a276-fd1b-4622-86d6-e643b64aa2a3" providerId="ADAL" clId="{BA365172-27F6-45BE-82AC-36B552398566}" dt="2022-01-18T17:36:57.046" v="528" actId="1076"/>
          <ac:picMkLst>
            <pc:docMk/>
            <pc:sldMk cId="3327740771" sldId="489"/>
            <ac:picMk id="4" creationId="{20662C02-34A1-401F-8E89-54479FFDEC99}"/>
          </ac:picMkLst>
        </pc:picChg>
        <pc:picChg chg="add del mod ord">
          <ac:chgData name="Óli Örn Eiríksson" userId="1963a276-fd1b-4622-86d6-e643b64aa2a3" providerId="ADAL" clId="{BA365172-27F6-45BE-82AC-36B552398566}" dt="2022-01-18T16:41:34.450" v="110" actId="478"/>
          <ac:picMkLst>
            <pc:docMk/>
            <pc:sldMk cId="3327740771" sldId="489"/>
            <ac:picMk id="8" creationId="{3A1AABC8-F96D-48C7-B6D9-0B441CF1ECE0}"/>
          </ac:picMkLst>
        </pc:picChg>
        <pc:picChg chg="add mod ord">
          <ac:chgData name="Óli Örn Eiríksson" userId="1963a276-fd1b-4622-86d6-e643b64aa2a3" providerId="ADAL" clId="{BA365172-27F6-45BE-82AC-36B552398566}" dt="2022-01-18T16:43:49.130" v="116" actId="167"/>
          <ac:picMkLst>
            <pc:docMk/>
            <pc:sldMk cId="3327740771" sldId="489"/>
            <ac:picMk id="10" creationId="{1AAFF0D0-9A55-4DC4-B8A2-3F7D39C99EF9}"/>
          </ac:picMkLst>
        </pc:picChg>
        <pc:picChg chg="add del mod">
          <ac:chgData name="Óli Örn Eiríksson" userId="1963a276-fd1b-4622-86d6-e643b64aa2a3" providerId="ADAL" clId="{BA365172-27F6-45BE-82AC-36B552398566}" dt="2022-01-18T16:43:31.590" v="112" actId="478"/>
          <ac:picMkLst>
            <pc:docMk/>
            <pc:sldMk cId="3327740771" sldId="489"/>
            <ac:picMk id="6146" creationId="{7CB2EA10-A288-475C-AA20-72AE87B1C98C}"/>
          </ac:picMkLst>
        </pc:picChg>
      </pc:sldChg>
      <pc:sldChg chg="add">
        <pc:chgData name="Óli Örn Eiríksson" userId="1963a276-fd1b-4622-86d6-e643b64aa2a3" providerId="ADAL" clId="{BA365172-27F6-45BE-82AC-36B552398566}" dt="2022-01-18T17:39:27.268" v="549"/>
        <pc:sldMkLst>
          <pc:docMk/>
          <pc:sldMk cId="2525668427" sldId="490"/>
        </pc:sldMkLst>
      </pc:sldChg>
      <pc:sldChg chg="addSp delSp modSp add del mod ord">
        <pc:chgData name="Óli Örn Eiríksson" userId="1963a276-fd1b-4622-86d6-e643b64aa2a3" providerId="ADAL" clId="{BA365172-27F6-45BE-82AC-36B552398566}" dt="2022-01-18T17:39:17.784" v="548" actId="2696"/>
        <pc:sldMkLst>
          <pc:docMk/>
          <pc:sldMk cId="3231571322" sldId="490"/>
        </pc:sldMkLst>
        <pc:spChg chg="mod">
          <ac:chgData name="Óli Örn Eiríksson" userId="1963a276-fd1b-4622-86d6-e643b64aa2a3" providerId="ADAL" clId="{BA365172-27F6-45BE-82AC-36B552398566}" dt="2022-01-18T16:45:07.570" v="133" actId="1076"/>
          <ac:spMkLst>
            <pc:docMk/>
            <pc:sldMk cId="3231571322" sldId="490"/>
            <ac:spMk id="2" creationId="{BC563393-666F-4E7B-AFA7-BA774CF6C55E}"/>
          </ac:spMkLst>
        </pc:spChg>
        <pc:spChg chg="del mod">
          <ac:chgData name="Óli Örn Eiríksson" userId="1963a276-fd1b-4622-86d6-e643b64aa2a3" providerId="ADAL" clId="{BA365172-27F6-45BE-82AC-36B552398566}" dt="2022-01-18T16:47:09.513" v="144" actId="478"/>
          <ac:spMkLst>
            <pc:docMk/>
            <pc:sldMk cId="3231571322" sldId="490"/>
            <ac:spMk id="3" creationId="{DBE1569A-9415-4FEF-BFCC-6304256510DC}"/>
          </ac:spMkLst>
        </pc:spChg>
        <pc:spChg chg="del mod">
          <ac:chgData name="Óli Örn Eiríksson" userId="1963a276-fd1b-4622-86d6-e643b64aa2a3" providerId="ADAL" clId="{BA365172-27F6-45BE-82AC-36B552398566}" dt="2022-01-18T16:47:34.447" v="155" actId="478"/>
          <ac:spMkLst>
            <pc:docMk/>
            <pc:sldMk cId="3231571322" sldId="490"/>
            <ac:spMk id="5" creationId="{B1214BF6-F2E9-4151-BC73-6943804BBF43}"/>
          </ac:spMkLst>
        </pc:spChg>
        <pc:spChg chg="del">
          <ac:chgData name="Óli Örn Eiríksson" userId="1963a276-fd1b-4622-86d6-e643b64aa2a3" providerId="ADAL" clId="{BA365172-27F6-45BE-82AC-36B552398566}" dt="2022-01-18T16:45:13.126" v="135" actId="478"/>
          <ac:spMkLst>
            <pc:docMk/>
            <pc:sldMk cId="3231571322" sldId="490"/>
            <ac:spMk id="7" creationId="{7D543FEA-9E22-4A92-8FDB-806338D39ADF}"/>
          </ac:spMkLst>
        </pc:spChg>
        <pc:picChg chg="add mod ord modCrop">
          <ac:chgData name="Óli Örn Eiríksson" userId="1963a276-fd1b-4622-86d6-e643b64aa2a3" providerId="ADAL" clId="{BA365172-27F6-45BE-82AC-36B552398566}" dt="2022-01-18T16:47:21.067" v="145" actId="732"/>
          <ac:picMkLst>
            <pc:docMk/>
            <pc:sldMk cId="3231571322" sldId="490"/>
            <ac:picMk id="8" creationId="{37B5579C-ED1E-4CB9-A424-99FB292A3E36}"/>
          </ac:picMkLst>
        </pc:picChg>
        <pc:picChg chg="del">
          <ac:chgData name="Óli Örn Eiríksson" userId="1963a276-fd1b-4622-86d6-e643b64aa2a3" providerId="ADAL" clId="{BA365172-27F6-45BE-82AC-36B552398566}" dt="2022-01-18T16:45:18.708" v="137" actId="478"/>
          <ac:picMkLst>
            <pc:docMk/>
            <pc:sldMk cId="3231571322" sldId="490"/>
            <ac:picMk id="10" creationId="{1AAFF0D0-9A55-4DC4-B8A2-3F7D39C99EF9}"/>
          </ac:picMkLst>
        </pc:picChg>
      </pc:sldChg>
      <pc:sldChg chg="modSp add mod">
        <pc:chgData name="Óli Örn Eiríksson" userId="1963a276-fd1b-4622-86d6-e643b64aa2a3" providerId="ADAL" clId="{BA365172-27F6-45BE-82AC-36B552398566}" dt="2022-01-18T17:40:31.610" v="602" actId="20577"/>
        <pc:sldMkLst>
          <pc:docMk/>
          <pc:sldMk cId="190558066" sldId="491"/>
        </pc:sldMkLst>
        <pc:spChg chg="mod">
          <ac:chgData name="Óli Örn Eiríksson" userId="1963a276-fd1b-4622-86d6-e643b64aa2a3" providerId="ADAL" clId="{BA365172-27F6-45BE-82AC-36B552398566}" dt="2022-01-18T17:40:31.610" v="602" actId="20577"/>
          <ac:spMkLst>
            <pc:docMk/>
            <pc:sldMk cId="190558066" sldId="491"/>
            <ac:spMk id="2" creationId="{BC563393-666F-4E7B-AFA7-BA774CF6C55E}"/>
          </ac:spMkLst>
        </pc:spChg>
      </pc:sldChg>
      <pc:sldChg chg="modSp add del mod">
        <pc:chgData name="Óli Örn Eiríksson" userId="1963a276-fd1b-4622-86d6-e643b64aa2a3" providerId="ADAL" clId="{BA365172-27F6-45BE-82AC-36B552398566}" dt="2022-01-18T17:38:58.523" v="546" actId="2696"/>
        <pc:sldMkLst>
          <pc:docMk/>
          <pc:sldMk cId="2666161352" sldId="491"/>
        </pc:sldMkLst>
        <pc:spChg chg="mod">
          <ac:chgData name="Óli Örn Eiríksson" userId="1963a276-fd1b-4622-86d6-e643b64aa2a3" providerId="ADAL" clId="{BA365172-27F6-45BE-82AC-36B552398566}" dt="2022-01-18T16:53:37.883" v="183" actId="20577"/>
          <ac:spMkLst>
            <pc:docMk/>
            <pc:sldMk cId="2666161352" sldId="491"/>
            <ac:spMk id="2" creationId="{BC563393-666F-4E7B-AFA7-BA774CF6C55E}"/>
          </ac:spMkLst>
        </pc:spChg>
        <pc:picChg chg="mod">
          <ac:chgData name="Óli Örn Eiríksson" userId="1963a276-fd1b-4622-86d6-e643b64aa2a3" providerId="ADAL" clId="{BA365172-27F6-45BE-82AC-36B552398566}" dt="2022-01-18T16:53:06.114" v="178" actId="14826"/>
          <ac:picMkLst>
            <pc:docMk/>
            <pc:sldMk cId="2666161352" sldId="491"/>
            <ac:picMk id="8" creationId="{37B5579C-ED1E-4CB9-A424-99FB292A3E36}"/>
          </ac:picMkLst>
        </pc:picChg>
      </pc:sldChg>
      <pc:sldChg chg="modSp add del mod">
        <pc:chgData name="Óli Örn Eiríksson" userId="1963a276-fd1b-4622-86d6-e643b64aa2a3" providerId="ADAL" clId="{BA365172-27F6-45BE-82AC-36B552398566}" dt="2022-01-18T17:38:58.523" v="546" actId="2696"/>
        <pc:sldMkLst>
          <pc:docMk/>
          <pc:sldMk cId="807884964" sldId="492"/>
        </pc:sldMkLst>
        <pc:spChg chg="mod">
          <ac:chgData name="Óli Örn Eiríksson" userId="1963a276-fd1b-4622-86d6-e643b64aa2a3" providerId="ADAL" clId="{BA365172-27F6-45BE-82AC-36B552398566}" dt="2022-01-18T16:56:26.947" v="215" actId="20577"/>
          <ac:spMkLst>
            <pc:docMk/>
            <pc:sldMk cId="807884964" sldId="492"/>
            <ac:spMk id="2" creationId="{BC563393-666F-4E7B-AFA7-BA774CF6C55E}"/>
          </ac:spMkLst>
        </pc:spChg>
        <pc:picChg chg="mod">
          <ac:chgData name="Óli Örn Eiríksson" userId="1963a276-fd1b-4622-86d6-e643b64aa2a3" providerId="ADAL" clId="{BA365172-27F6-45BE-82AC-36B552398566}" dt="2022-01-18T16:56:56.179" v="216" actId="14826"/>
          <ac:picMkLst>
            <pc:docMk/>
            <pc:sldMk cId="807884964" sldId="492"/>
            <ac:picMk id="8" creationId="{37B5579C-ED1E-4CB9-A424-99FB292A3E36}"/>
          </ac:picMkLst>
        </pc:picChg>
      </pc:sldChg>
      <pc:sldChg chg="add">
        <pc:chgData name="Óli Örn Eiríksson" userId="1963a276-fd1b-4622-86d6-e643b64aa2a3" providerId="ADAL" clId="{BA365172-27F6-45BE-82AC-36B552398566}" dt="2022-01-18T17:39:05.473" v="547"/>
        <pc:sldMkLst>
          <pc:docMk/>
          <pc:sldMk cId="848123266" sldId="492"/>
        </pc:sldMkLst>
      </pc:sldChg>
      <pc:sldChg chg="addSp delSp modSp add del mod ord">
        <pc:chgData name="Óli Örn Eiríksson" userId="1963a276-fd1b-4622-86d6-e643b64aa2a3" providerId="ADAL" clId="{BA365172-27F6-45BE-82AC-36B552398566}" dt="2022-01-18T17:39:17.784" v="548" actId="2696"/>
        <pc:sldMkLst>
          <pc:docMk/>
          <pc:sldMk cId="69880620" sldId="493"/>
        </pc:sldMkLst>
        <pc:spChg chg="mod">
          <ac:chgData name="Óli Örn Eiríksson" userId="1963a276-fd1b-4622-86d6-e643b64aa2a3" providerId="ADAL" clId="{BA365172-27F6-45BE-82AC-36B552398566}" dt="2022-01-18T16:57:25.065" v="243" actId="20577"/>
          <ac:spMkLst>
            <pc:docMk/>
            <pc:sldMk cId="69880620" sldId="493"/>
            <ac:spMk id="2" creationId="{BC563393-666F-4E7B-AFA7-BA774CF6C55E}"/>
          </ac:spMkLst>
        </pc:spChg>
        <pc:spChg chg="add del mod ord">
          <ac:chgData name="Óli Örn Eiríksson" userId="1963a276-fd1b-4622-86d6-e643b64aa2a3" providerId="ADAL" clId="{BA365172-27F6-45BE-82AC-36B552398566}" dt="2022-01-18T17:38:19.586" v="541" actId="207"/>
          <ac:spMkLst>
            <pc:docMk/>
            <pc:sldMk cId="69880620" sldId="493"/>
            <ac:spMk id="7" creationId="{4BB6F5B1-3507-4C88-AA5D-02C87610D840}"/>
          </ac:spMkLst>
        </pc:spChg>
        <pc:picChg chg="add mod ord modCrop">
          <ac:chgData name="Óli Örn Eiríksson" userId="1963a276-fd1b-4622-86d6-e643b64aa2a3" providerId="ADAL" clId="{BA365172-27F6-45BE-82AC-36B552398566}" dt="2022-01-18T17:04:05.150" v="250" actId="167"/>
          <ac:picMkLst>
            <pc:docMk/>
            <pc:sldMk cId="69880620" sldId="493"/>
            <ac:picMk id="5" creationId="{E1420807-ABB3-44A3-9D52-FA156F03D341}"/>
          </ac:picMkLst>
        </pc:picChg>
        <pc:picChg chg="del">
          <ac:chgData name="Óli Örn Eiríksson" userId="1963a276-fd1b-4622-86d6-e643b64aa2a3" providerId="ADAL" clId="{BA365172-27F6-45BE-82AC-36B552398566}" dt="2022-01-18T17:03:42.726" v="245" actId="478"/>
          <ac:picMkLst>
            <pc:docMk/>
            <pc:sldMk cId="69880620" sldId="493"/>
            <ac:picMk id="8" creationId="{37B5579C-ED1E-4CB9-A424-99FB292A3E36}"/>
          </ac:picMkLst>
        </pc:picChg>
      </pc:sldChg>
      <pc:sldChg chg="add">
        <pc:chgData name="Óli Örn Eiríksson" userId="1963a276-fd1b-4622-86d6-e643b64aa2a3" providerId="ADAL" clId="{BA365172-27F6-45BE-82AC-36B552398566}" dt="2022-01-18T17:39:27.268" v="549"/>
        <pc:sldMkLst>
          <pc:docMk/>
          <pc:sldMk cId="4245704860" sldId="493"/>
        </pc:sldMkLst>
      </pc:sldChg>
      <pc:sldChg chg="addSp delSp modSp add del mod">
        <pc:chgData name="Óli Örn Eiríksson" userId="1963a276-fd1b-4622-86d6-e643b64aa2a3" providerId="ADAL" clId="{BA365172-27F6-45BE-82AC-36B552398566}" dt="2022-01-18T17:38:58.523" v="546" actId="2696"/>
        <pc:sldMkLst>
          <pc:docMk/>
          <pc:sldMk cId="260962350" sldId="494"/>
        </pc:sldMkLst>
        <pc:spChg chg="mod">
          <ac:chgData name="Óli Örn Eiríksson" userId="1963a276-fd1b-4622-86d6-e643b64aa2a3" providerId="ADAL" clId="{BA365172-27F6-45BE-82AC-36B552398566}" dt="2022-01-18T17:05:19.240" v="295" actId="20577"/>
          <ac:spMkLst>
            <pc:docMk/>
            <pc:sldMk cId="260962350" sldId="494"/>
            <ac:spMk id="2" creationId="{BC563393-666F-4E7B-AFA7-BA774CF6C55E}"/>
          </ac:spMkLst>
        </pc:spChg>
        <pc:spChg chg="del">
          <ac:chgData name="Óli Örn Eiríksson" userId="1963a276-fd1b-4622-86d6-e643b64aa2a3" providerId="ADAL" clId="{BA365172-27F6-45BE-82AC-36B552398566}" dt="2022-01-18T17:08:06.477" v="298" actId="478"/>
          <ac:spMkLst>
            <pc:docMk/>
            <pc:sldMk cId="260962350" sldId="494"/>
            <ac:spMk id="7" creationId="{4BB6F5B1-3507-4C88-AA5D-02C87610D840}"/>
          </ac:spMkLst>
        </pc:spChg>
        <pc:spChg chg="add mod">
          <ac:chgData name="Óli Örn Eiríksson" userId="1963a276-fd1b-4622-86d6-e643b64aa2a3" providerId="ADAL" clId="{BA365172-27F6-45BE-82AC-36B552398566}" dt="2022-01-18T17:36:23.321" v="524" actId="207"/>
          <ac:spMkLst>
            <pc:docMk/>
            <pc:sldMk cId="260962350" sldId="494"/>
            <ac:spMk id="8" creationId="{6036E7B9-1D6E-41E9-8717-65FCFEC95117}"/>
          </ac:spMkLst>
        </pc:spChg>
        <pc:spChg chg="add mod">
          <ac:chgData name="Óli Örn Eiríksson" userId="1963a276-fd1b-4622-86d6-e643b64aa2a3" providerId="ADAL" clId="{BA365172-27F6-45BE-82AC-36B552398566}" dt="2022-01-18T17:36:23.321" v="524" actId="207"/>
          <ac:spMkLst>
            <pc:docMk/>
            <pc:sldMk cId="260962350" sldId="494"/>
            <ac:spMk id="9" creationId="{70975726-CABA-4820-A8EF-2AD0B7E23355}"/>
          </ac:spMkLst>
        </pc:spChg>
        <pc:picChg chg="del">
          <ac:chgData name="Óli Örn Eiríksson" userId="1963a276-fd1b-4622-86d6-e643b64aa2a3" providerId="ADAL" clId="{BA365172-27F6-45BE-82AC-36B552398566}" dt="2022-01-18T17:08:02.583" v="297" actId="478"/>
          <ac:picMkLst>
            <pc:docMk/>
            <pc:sldMk cId="260962350" sldId="494"/>
            <ac:picMk id="5" creationId="{E1420807-ABB3-44A3-9D52-FA156F03D341}"/>
          </ac:picMkLst>
        </pc:picChg>
        <pc:picChg chg="add mod ord modCrop">
          <ac:chgData name="Óli Örn Eiríksson" userId="1963a276-fd1b-4622-86d6-e643b64aa2a3" providerId="ADAL" clId="{BA365172-27F6-45BE-82AC-36B552398566}" dt="2022-01-18T17:08:32.584" v="303" actId="732"/>
          <ac:picMkLst>
            <pc:docMk/>
            <pc:sldMk cId="260962350" sldId="494"/>
            <ac:picMk id="6" creationId="{C0AF66E8-75F5-420E-A906-DC4BE6CBAB12}"/>
          </ac:picMkLst>
        </pc:picChg>
      </pc:sldChg>
      <pc:sldChg chg="add">
        <pc:chgData name="Óli Örn Eiríksson" userId="1963a276-fd1b-4622-86d6-e643b64aa2a3" providerId="ADAL" clId="{BA365172-27F6-45BE-82AC-36B552398566}" dt="2022-01-18T17:39:05.473" v="547"/>
        <pc:sldMkLst>
          <pc:docMk/>
          <pc:sldMk cId="458629209" sldId="494"/>
        </pc:sldMkLst>
      </pc:sldChg>
      <pc:sldChg chg="add">
        <pc:chgData name="Óli Örn Eiríksson" userId="1963a276-fd1b-4622-86d6-e643b64aa2a3" providerId="ADAL" clId="{BA365172-27F6-45BE-82AC-36B552398566}" dt="2022-01-18T17:39:05.473" v="547"/>
        <pc:sldMkLst>
          <pc:docMk/>
          <pc:sldMk cId="425908674" sldId="495"/>
        </pc:sldMkLst>
      </pc:sldChg>
      <pc:sldChg chg="addSp delSp modSp add del mod">
        <pc:chgData name="Óli Örn Eiríksson" userId="1963a276-fd1b-4622-86d6-e643b64aa2a3" providerId="ADAL" clId="{BA365172-27F6-45BE-82AC-36B552398566}" dt="2022-01-18T17:38:58.523" v="546" actId="2696"/>
        <pc:sldMkLst>
          <pc:docMk/>
          <pc:sldMk cId="1473264520" sldId="495"/>
        </pc:sldMkLst>
        <pc:spChg chg="mod">
          <ac:chgData name="Óli Örn Eiríksson" userId="1963a276-fd1b-4622-86d6-e643b64aa2a3" providerId="ADAL" clId="{BA365172-27F6-45BE-82AC-36B552398566}" dt="2022-01-18T17:10:03.621" v="318" actId="20577"/>
          <ac:spMkLst>
            <pc:docMk/>
            <pc:sldMk cId="1473264520" sldId="495"/>
            <ac:spMk id="2" creationId="{BC563393-666F-4E7B-AFA7-BA774CF6C55E}"/>
          </ac:spMkLst>
        </pc:spChg>
        <pc:spChg chg="add del">
          <ac:chgData name="Óli Örn Eiríksson" userId="1963a276-fd1b-4622-86d6-e643b64aa2a3" providerId="ADAL" clId="{BA365172-27F6-45BE-82AC-36B552398566}" dt="2022-01-18T17:11:44.913" v="320" actId="478"/>
          <ac:spMkLst>
            <pc:docMk/>
            <pc:sldMk cId="1473264520" sldId="495"/>
            <ac:spMk id="3" creationId="{A2966A4B-86B6-47CB-A256-BC11A258BD31}"/>
          </ac:spMkLst>
        </pc:spChg>
        <pc:spChg chg="add del">
          <ac:chgData name="Óli Örn Eiríksson" userId="1963a276-fd1b-4622-86d6-e643b64aa2a3" providerId="ADAL" clId="{BA365172-27F6-45BE-82AC-36B552398566}" dt="2022-01-18T17:11:47.119" v="322" actId="478"/>
          <ac:spMkLst>
            <pc:docMk/>
            <pc:sldMk cId="1473264520" sldId="495"/>
            <ac:spMk id="5" creationId="{9950FF27-F91A-4AD6-A4A4-81EFE994FD1C}"/>
          </ac:spMkLst>
        </pc:spChg>
        <pc:spChg chg="add mod">
          <ac:chgData name="Óli Örn Eiríksson" userId="1963a276-fd1b-4622-86d6-e643b64aa2a3" providerId="ADAL" clId="{BA365172-27F6-45BE-82AC-36B552398566}" dt="2022-01-18T17:13:41.726" v="346" actId="207"/>
          <ac:spMkLst>
            <pc:docMk/>
            <pc:sldMk cId="1473264520" sldId="495"/>
            <ac:spMk id="9" creationId="{E082F7CD-8014-4A29-A114-387DEB9EA780}"/>
          </ac:spMkLst>
        </pc:spChg>
        <pc:spChg chg="add mod">
          <ac:chgData name="Óli Örn Eiríksson" userId="1963a276-fd1b-4622-86d6-e643b64aa2a3" providerId="ADAL" clId="{BA365172-27F6-45BE-82AC-36B552398566}" dt="2022-01-18T17:13:11.913" v="342" actId="1076"/>
          <ac:spMkLst>
            <pc:docMk/>
            <pc:sldMk cId="1473264520" sldId="495"/>
            <ac:spMk id="10" creationId="{6247F107-B7CA-4714-8B05-4FDE13728970}"/>
          </ac:spMkLst>
        </pc:spChg>
        <pc:picChg chg="del">
          <ac:chgData name="Óli Örn Eiríksson" userId="1963a276-fd1b-4622-86d6-e643b64aa2a3" providerId="ADAL" clId="{BA365172-27F6-45BE-82AC-36B552398566}" dt="2022-01-18T17:11:44.913" v="320" actId="478"/>
          <ac:picMkLst>
            <pc:docMk/>
            <pc:sldMk cId="1473264520" sldId="495"/>
            <ac:picMk id="6" creationId="{C0AF66E8-75F5-420E-A906-DC4BE6CBAB12}"/>
          </ac:picMkLst>
        </pc:picChg>
        <pc:picChg chg="add mod ord modCrop">
          <ac:chgData name="Óli Örn Eiríksson" userId="1963a276-fd1b-4622-86d6-e643b64aa2a3" providerId="ADAL" clId="{BA365172-27F6-45BE-82AC-36B552398566}" dt="2022-01-18T17:12:33.363" v="327" actId="732"/>
          <ac:picMkLst>
            <pc:docMk/>
            <pc:sldMk cId="1473264520" sldId="495"/>
            <ac:picMk id="8" creationId="{583AA16E-624C-47C8-AE6B-213413643CB9}"/>
          </ac:picMkLst>
        </pc:picChg>
      </pc:sldChg>
      <pc:sldChg chg="add">
        <pc:chgData name="Óli Örn Eiríksson" userId="1963a276-fd1b-4622-86d6-e643b64aa2a3" providerId="ADAL" clId="{BA365172-27F6-45BE-82AC-36B552398566}" dt="2022-01-18T17:39:27.268" v="549"/>
        <pc:sldMkLst>
          <pc:docMk/>
          <pc:sldMk cId="861561363" sldId="496"/>
        </pc:sldMkLst>
      </pc:sldChg>
      <pc:sldChg chg="addSp delSp modSp add del mod">
        <pc:chgData name="Óli Örn Eiríksson" userId="1963a276-fd1b-4622-86d6-e643b64aa2a3" providerId="ADAL" clId="{BA365172-27F6-45BE-82AC-36B552398566}" dt="2022-01-18T17:39:17.784" v="548" actId="2696"/>
        <pc:sldMkLst>
          <pc:docMk/>
          <pc:sldMk cId="2215645630" sldId="496"/>
        </pc:sldMkLst>
        <pc:spChg chg="mod">
          <ac:chgData name="Óli Örn Eiríksson" userId="1963a276-fd1b-4622-86d6-e643b64aa2a3" providerId="ADAL" clId="{BA365172-27F6-45BE-82AC-36B552398566}" dt="2022-01-18T17:17:24.988" v="396" actId="20577"/>
          <ac:spMkLst>
            <pc:docMk/>
            <pc:sldMk cId="2215645630" sldId="496"/>
            <ac:spMk id="2" creationId="{BC563393-666F-4E7B-AFA7-BA774CF6C55E}"/>
          </ac:spMkLst>
        </pc:spChg>
        <pc:spChg chg="add del">
          <ac:chgData name="Óli Örn Eiríksson" userId="1963a276-fd1b-4622-86d6-e643b64aa2a3" providerId="ADAL" clId="{BA365172-27F6-45BE-82AC-36B552398566}" dt="2022-01-18T17:15:24.361" v="349" actId="478"/>
          <ac:spMkLst>
            <pc:docMk/>
            <pc:sldMk cId="2215645630" sldId="496"/>
            <ac:spMk id="3" creationId="{93572027-D657-41AA-8E33-2069396B4D86}"/>
          </ac:spMkLst>
        </pc:spChg>
        <pc:picChg chg="add mod ord">
          <ac:chgData name="Óli Örn Eiríksson" userId="1963a276-fd1b-4622-86d6-e643b64aa2a3" providerId="ADAL" clId="{BA365172-27F6-45BE-82AC-36B552398566}" dt="2022-01-18T17:17:45.876" v="398" actId="14100"/>
          <ac:picMkLst>
            <pc:docMk/>
            <pc:sldMk cId="2215645630" sldId="496"/>
            <ac:picMk id="6" creationId="{66DCDA55-C352-4DB9-8049-9D5BFBFE0B1E}"/>
          </ac:picMkLst>
        </pc:picChg>
        <pc:picChg chg="del">
          <ac:chgData name="Óli Örn Eiríksson" userId="1963a276-fd1b-4622-86d6-e643b64aa2a3" providerId="ADAL" clId="{BA365172-27F6-45BE-82AC-36B552398566}" dt="2022-01-18T17:15:22.037" v="347" actId="478"/>
          <ac:picMkLst>
            <pc:docMk/>
            <pc:sldMk cId="2215645630" sldId="496"/>
            <ac:picMk id="8" creationId="{583AA16E-624C-47C8-AE6B-213413643CB9}"/>
          </ac:picMkLst>
        </pc:picChg>
      </pc:sldChg>
      <pc:sldChg chg="add">
        <pc:chgData name="Óli Örn Eiríksson" userId="1963a276-fd1b-4622-86d6-e643b64aa2a3" providerId="ADAL" clId="{BA365172-27F6-45BE-82AC-36B552398566}" dt="2022-01-18T17:39:27.268" v="549"/>
        <pc:sldMkLst>
          <pc:docMk/>
          <pc:sldMk cId="1958324070" sldId="497"/>
        </pc:sldMkLst>
      </pc:sldChg>
      <pc:sldChg chg="addSp delSp modSp add del mod">
        <pc:chgData name="Óli Örn Eiríksson" userId="1963a276-fd1b-4622-86d6-e643b64aa2a3" providerId="ADAL" clId="{BA365172-27F6-45BE-82AC-36B552398566}" dt="2022-01-18T17:39:17.784" v="548" actId="2696"/>
        <pc:sldMkLst>
          <pc:docMk/>
          <pc:sldMk cId="2171995596" sldId="497"/>
        </pc:sldMkLst>
        <pc:spChg chg="mod">
          <ac:chgData name="Óli Örn Eiríksson" userId="1963a276-fd1b-4622-86d6-e643b64aa2a3" providerId="ADAL" clId="{BA365172-27F6-45BE-82AC-36B552398566}" dt="2022-01-18T17:18:07.776" v="410" actId="20577"/>
          <ac:spMkLst>
            <pc:docMk/>
            <pc:sldMk cId="2171995596" sldId="497"/>
            <ac:spMk id="2" creationId="{BC563393-666F-4E7B-AFA7-BA774CF6C55E}"/>
          </ac:spMkLst>
        </pc:spChg>
        <pc:spChg chg="add del">
          <ac:chgData name="Óli Örn Eiríksson" userId="1963a276-fd1b-4622-86d6-e643b64aa2a3" providerId="ADAL" clId="{BA365172-27F6-45BE-82AC-36B552398566}" dt="2022-01-18T17:19:43.179" v="412" actId="478"/>
          <ac:spMkLst>
            <pc:docMk/>
            <pc:sldMk cId="2171995596" sldId="497"/>
            <ac:spMk id="3" creationId="{414EFFB4-96FF-491D-BD45-BEAD433D98F0}"/>
          </ac:spMkLst>
        </pc:spChg>
        <pc:picChg chg="del">
          <ac:chgData name="Óli Örn Eiríksson" userId="1963a276-fd1b-4622-86d6-e643b64aa2a3" providerId="ADAL" clId="{BA365172-27F6-45BE-82AC-36B552398566}" dt="2022-01-18T17:19:43.179" v="412" actId="478"/>
          <ac:picMkLst>
            <pc:docMk/>
            <pc:sldMk cId="2171995596" sldId="497"/>
            <ac:picMk id="6" creationId="{66DCDA55-C352-4DB9-8049-9D5BFBFE0B1E}"/>
          </ac:picMkLst>
        </pc:picChg>
        <pc:picChg chg="add mod ord">
          <ac:chgData name="Óli Örn Eiríksson" userId="1963a276-fd1b-4622-86d6-e643b64aa2a3" providerId="ADAL" clId="{BA365172-27F6-45BE-82AC-36B552398566}" dt="2022-01-18T17:22:28.514" v="430" actId="1076"/>
          <ac:picMkLst>
            <pc:docMk/>
            <pc:sldMk cId="2171995596" sldId="497"/>
            <ac:picMk id="7" creationId="{D196245E-6510-40AA-B430-D7BC27BDE03D}"/>
          </ac:picMkLst>
        </pc:picChg>
        <pc:picChg chg="add mod modCrop">
          <ac:chgData name="Óli Örn Eiríksson" userId="1963a276-fd1b-4622-86d6-e643b64aa2a3" providerId="ADAL" clId="{BA365172-27F6-45BE-82AC-36B552398566}" dt="2022-01-18T17:22:20.484" v="429" actId="18131"/>
          <ac:picMkLst>
            <pc:docMk/>
            <pc:sldMk cId="2171995596" sldId="497"/>
            <ac:picMk id="9" creationId="{51912388-C7EE-4D38-954E-C7DDD2073274}"/>
          </ac:picMkLst>
        </pc:picChg>
        <pc:cxnChg chg="add mod">
          <ac:chgData name="Óli Örn Eiríksson" userId="1963a276-fd1b-4622-86d6-e643b64aa2a3" providerId="ADAL" clId="{BA365172-27F6-45BE-82AC-36B552398566}" dt="2022-01-18T17:21:55.163" v="426" actId="1035"/>
          <ac:cxnSpMkLst>
            <pc:docMk/>
            <pc:sldMk cId="2171995596" sldId="497"/>
            <ac:cxnSpMk id="11" creationId="{45B88E22-92AA-4032-985A-1B7C85EB9A3A}"/>
          </ac:cxnSpMkLst>
        </pc:cxnChg>
      </pc:sldChg>
      <pc:sldChg chg="addSp delSp modSp add del mod">
        <pc:chgData name="Óli Örn Eiríksson" userId="1963a276-fd1b-4622-86d6-e643b64aa2a3" providerId="ADAL" clId="{BA365172-27F6-45BE-82AC-36B552398566}" dt="2022-01-18T17:37:25.773" v="531" actId="2696"/>
        <pc:sldMkLst>
          <pc:docMk/>
          <pc:sldMk cId="324698978" sldId="498"/>
        </pc:sldMkLst>
        <pc:spChg chg="mod">
          <ac:chgData name="Óli Örn Eiríksson" userId="1963a276-fd1b-4622-86d6-e643b64aa2a3" providerId="ADAL" clId="{BA365172-27F6-45BE-82AC-36B552398566}" dt="2022-01-18T17:35:30.330" v="495" actId="20577"/>
          <ac:spMkLst>
            <pc:docMk/>
            <pc:sldMk cId="324698978" sldId="498"/>
            <ac:spMk id="2" creationId="{BC563393-666F-4E7B-AFA7-BA774CF6C55E}"/>
          </ac:spMkLst>
        </pc:spChg>
        <pc:picChg chg="add mod ord modCrop">
          <ac:chgData name="Óli Örn Eiríksson" userId="1963a276-fd1b-4622-86d6-e643b64aa2a3" providerId="ADAL" clId="{BA365172-27F6-45BE-82AC-36B552398566}" dt="2022-01-18T17:35:45.024" v="497" actId="732"/>
          <ac:picMkLst>
            <pc:docMk/>
            <pc:sldMk cId="324698978" sldId="498"/>
            <ac:picMk id="5" creationId="{DB2F1FC9-A2A3-482E-9644-6F525423AE71}"/>
          </ac:picMkLst>
        </pc:picChg>
        <pc:picChg chg="del">
          <ac:chgData name="Óli Örn Eiríksson" userId="1963a276-fd1b-4622-86d6-e643b64aa2a3" providerId="ADAL" clId="{BA365172-27F6-45BE-82AC-36B552398566}" dt="2022-01-18T17:34:51.425" v="436" actId="478"/>
          <ac:picMkLst>
            <pc:docMk/>
            <pc:sldMk cId="324698978" sldId="498"/>
            <ac:picMk id="7" creationId="{D196245E-6510-40AA-B430-D7BC27BDE03D}"/>
          </ac:picMkLst>
        </pc:picChg>
        <pc:picChg chg="del">
          <ac:chgData name="Óli Örn Eiríksson" userId="1963a276-fd1b-4622-86d6-e643b64aa2a3" providerId="ADAL" clId="{BA365172-27F6-45BE-82AC-36B552398566}" dt="2022-01-18T17:34:47.314" v="434" actId="478"/>
          <ac:picMkLst>
            <pc:docMk/>
            <pc:sldMk cId="324698978" sldId="498"/>
            <ac:picMk id="9" creationId="{51912388-C7EE-4D38-954E-C7DDD2073274}"/>
          </ac:picMkLst>
        </pc:picChg>
        <pc:cxnChg chg="del">
          <ac:chgData name="Óli Örn Eiríksson" userId="1963a276-fd1b-4622-86d6-e643b64aa2a3" providerId="ADAL" clId="{BA365172-27F6-45BE-82AC-36B552398566}" dt="2022-01-18T17:34:49.104" v="435" actId="478"/>
          <ac:cxnSpMkLst>
            <pc:docMk/>
            <pc:sldMk cId="324698978" sldId="498"/>
            <ac:cxnSpMk id="11" creationId="{45B88E22-92AA-4032-985A-1B7C85EB9A3A}"/>
          </ac:cxnSpMkLst>
        </pc:cxnChg>
      </pc:sldChg>
      <pc:sldChg chg="add">
        <pc:chgData name="Óli Örn Eiríksson" userId="1963a276-fd1b-4622-86d6-e643b64aa2a3" providerId="ADAL" clId="{BA365172-27F6-45BE-82AC-36B552398566}" dt="2022-01-18T17:37:35.194" v="532"/>
        <pc:sldMkLst>
          <pc:docMk/>
          <pc:sldMk cId="1796751545" sldId="498"/>
        </pc:sldMkLst>
      </pc:sldChg>
      <pc:sldChg chg="addSp delSp modSp add mod">
        <pc:chgData name="Óli Örn Eiríksson" userId="1963a276-fd1b-4622-86d6-e643b64aa2a3" providerId="ADAL" clId="{BA365172-27F6-45BE-82AC-36B552398566}" dt="2022-01-18T17:43:11.527" v="632" actId="207"/>
        <pc:sldMkLst>
          <pc:docMk/>
          <pc:sldMk cId="2842399744" sldId="499"/>
        </pc:sldMkLst>
        <pc:spChg chg="mod">
          <ac:chgData name="Óli Örn Eiríksson" userId="1963a276-fd1b-4622-86d6-e643b64aa2a3" providerId="ADAL" clId="{BA365172-27F6-45BE-82AC-36B552398566}" dt="2022-01-18T17:42:38.805" v="624" actId="20577"/>
          <ac:spMkLst>
            <pc:docMk/>
            <pc:sldMk cId="2842399744" sldId="499"/>
            <ac:spMk id="2" creationId="{BC563393-666F-4E7B-AFA7-BA774CF6C55E}"/>
          </ac:spMkLst>
        </pc:spChg>
        <pc:spChg chg="del">
          <ac:chgData name="Óli Örn Eiríksson" userId="1963a276-fd1b-4622-86d6-e643b64aa2a3" providerId="ADAL" clId="{BA365172-27F6-45BE-82AC-36B552398566}" dt="2022-01-18T17:42:43.482" v="626" actId="478"/>
          <ac:spMkLst>
            <pc:docMk/>
            <pc:sldMk cId="2842399744" sldId="499"/>
            <ac:spMk id="3" creationId="{DBE1569A-9415-4FEF-BFCC-6304256510DC}"/>
          </ac:spMkLst>
        </pc:spChg>
        <pc:spChg chg="mod">
          <ac:chgData name="Óli Örn Eiríksson" userId="1963a276-fd1b-4622-86d6-e643b64aa2a3" providerId="ADAL" clId="{BA365172-27F6-45BE-82AC-36B552398566}" dt="2022-01-18T17:43:11.527" v="632" actId="207"/>
          <ac:spMkLst>
            <pc:docMk/>
            <pc:sldMk cId="2842399744" sldId="499"/>
            <ac:spMk id="5" creationId="{B1214BF6-F2E9-4151-BC73-6943804BBF43}"/>
          </ac:spMkLst>
        </pc:spChg>
        <pc:spChg chg="del">
          <ac:chgData name="Óli Örn Eiríksson" userId="1963a276-fd1b-4622-86d6-e643b64aa2a3" providerId="ADAL" clId="{BA365172-27F6-45BE-82AC-36B552398566}" dt="2022-01-18T17:42:41.325" v="625" actId="478"/>
          <ac:spMkLst>
            <pc:docMk/>
            <pc:sldMk cId="2842399744" sldId="499"/>
            <ac:spMk id="7" creationId="{7D543FEA-9E22-4A92-8FDB-806338D39ADF}"/>
          </ac:spMkLst>
        </pc:spChg>
        <pc:picChg chg="add mod ord">
          <ac:chgData name="Óli Örn Eiríksson" userId="1963a276-fd1b-4622-86d6-e643b64aa2a3" providerId="ADAL" clId="{BA365172-27F6-45BE-82AC-36B552398566}" dt="2022-01-18T17:42:23.188" v="610" actId="167"/>
          <ac:picMkLst>
            <pc:docMk/>
            <pc:sldMk cId="2842399744" sldId="499"/>
            <ac:picMk id="8" creationId="{70BE59E8-66A9-4DC4-8794-5D4C689541B5}"/>
          </ac:picMkLst>
        </pc:picChg>
        <pc:picChg chg="del mod">
          <ac:chgData name="Óli Örn Eiríksson" userId="1963a276-fd1b-4622-86d6-e643b64aa2a3" providerId="ADAL" clId="{BA365172-27F6-45BE-82AC-36B552398566}" dt="2022-01-18T17:42:11.183" v="606" actId="478"/>
          <ac:picMkLst>
            <pc:docMk/>
            <pc:sldMk cId="2842399744" sldId="499"/>
            <ac:picMk id="10" creationId="{1AAFF0D0-9A55-4DC4-B8A2-3F7D39C99EF9}"/>
          </ac:picMkLst>
        </pc:picChg>
      </pc:sldChg>
    </pc:docChg>
  </pc:docChgLst>
  <pc:docChgLst>
    <pc:chgData name="Kristinn Bjarnason" userId="0568141e-6713-4baf-998e-07e96fa2f9bc" providerId="ADAL" clId="{70C9029D-FADF-4B58-BFDC-5C6FC51BFAA7}"/>
    <pc:docChg chg="undo custSel modSld">
      <pc:chgData name="Kristinn Bjarnason" userId="0568141e-6713-4baf-998e-07e96fa2f9bc" providerId="ADAL" clId="{70C9029D-FADF-4B58-BFDC-5C6FC51BFAA7}" dt="2022-02-03T17:52:00.018" v="90" actId="14838"/>
      <pc:docMkLst>
        <pc:docMk/>
      </pc:docMkLst>
      <pc:sldChg chg="delSp modSp mod">
        <pc:chgData name="Kristinn Bjarnason" userId="0568141e-6713-4baf-998e-07e96fa2f9bc" providerId="ADAL" clId="{70C9029D-FADF-4B58-BFDC-5C6FC51BFAA7}" dt="2022-02-03T17:51:47.126" v="69" actId="14838"/>
        <pc:sldMkLst>
          <pc:docMk/>
          <pc:sldMk cId="678360497" sldId="489"/>
        </pc:sldMkLst>
        <pc:spChg chg="mod">
          <ac:chgData name="Kristinn Bjarnason" userId="0568141e-6713-4baf-998e-07e96fa2f9bc" providerId="ADAL" clId="{70C9029D-FADF-4B58-BFDC-5C6FC51BFAA7}" dt="2022-02-03T17:51:47.126" v="69" actId="14838"/>
          <ac:spMkLst>
            <pc:docMk/>
            <pc:sldMk cId="678360497" sldId="489"/>
            <ac:spMk id="2" creationId="{BC563393-666F-4E7B-AFA7-BA774CF6C55E}"/>
          </ac:spMkLst>
        </pc:spChg>
        <pc:spChg chg="del">
          <ac:chgData name="Kristinn Bjarnason" userId="0568141e-6713-4baf-998e-07e96fa2f9bc" providerId="ADAL" clId="{70C9029D-FADF-4B58-BFDC-5C6FC51BFAA7}" dt="2022-02-03T17:51:39.052" v="50" actId="478"/>
          <ac:spMkLst>
            <pc:docMk/>
            <pc:sldMk cId="678360497" sldId="489"/>
            <ac:spMk id="5" creationId="{B1214BF6-F2E9-4151-BC73-6943804BBF43}"/>
          </ac:spMkLst>
        </pc:spChg>
      </pc:sldChg>
      <pc:sldChg chg="modSp mod">
        <pc:chgData name="Kristinn Bjarnason" userId="0568141e-6713-4baf-998e-07e96fa2f9bc" providerId="ADAL" clId="{70C9029D-FADF-4B58-BFDC-5C6FC51BFAA7}" dt="2022-02-03T17:50:18.167" v="4" actId="113"/>
        <pc:sldMkLst>
          <pc:docMk/>
          <pc:sldMk cId="2525668427" sldId="490"/>
        </pc:sldMkLst>
        <pc:spChg chg="mod">
          <ac:chgData name="Kristinn Bjarnason" userId="0568141e-6713-4baf-998e-07e96fa2f9bc" providerId="ADAL" clId="{70C9029D-FADF-4B58-BFDC-5C6FC51BFAA7}" dt="2022-02-03T17:50:18.167" v="4" actId="113"/>
          <ac:spMkLst>
            <pc:docMk/>
            <pc:sldMk cId="2525668427" sldId="490"/>
            <ac:spMk id="2" creationId="{BC563393-666F-4E7B-AFA7-BA774CF6C55E}"/>
          </ac:spMkLst>
        </pc:spChg>
      </pc:sldChg>
      <pc:sldChg chg="modSp mod">
        <pc:chgData name="Kristinn Bjarnason" userId="0568141e-6713-4baf-998e-07e96fa2f9bc" providerId="ADAL" clId="{70C9029D-FADF-4B58-BFDC-5C6FC51BFAA7}" dt="2022-02-03T17:50:00.811" v="0" actId="113"/>
        <pc:sldMkLst>
          <pc:docMk/>
          <pc:sldMk cId="190558066" sldId="491"/>
        </pc:sldMkLst>
        <pc:spChg chg="mod">
          <ac:chgData name="Kristinn Bjarnason" userId="0568141e-6713-4baf-998e-07e96fa2f9bc" providerId="ADAL" clId="{70C9029D-FADF-4B58-BFDC-5C6FC51BFAA7}" dt="2022-02-03T17:50:00.811" v="0" actId="113"/>
          <ac:spMkLst>
            <pc:docMk/>
            <pc:sldMk cId="190558066" sldId="491"/>
            <ac:spMk id="2" creationId="{BC563393-666F-4E7B-AFA7-BA774CF6C55E}"/>
          </ac:spMkLst>
        </pc:spChg>
      </pc:sldChg>
      <pc:sldChg chg="modSp mod">
        <pc:chgData name="Kristinn Bjarnason" userId="0568141e-6713-4baf-998e-07e96fa2f9bc" providerId="ADAL" clId="{70C9029D-FADF-4B58-BFDC-5C6FC51BFAA7}" dt="2022-02-03T17:50:04.993" v="1" actId="113"/>
        <pc:sldMkLst>
          <pc:docMk/>
          <pc:sldMk cId="848123266" sldId="492"/>
        </pc:sldMkLst>
        <pc:spChg chg="mod">
          <ac:chgData name="Kristinn Bjarnason" userId="0568141e-6713-4baf-998e-07e96fa2f9bc" providerId="ADAL" clId="{70C9029D-FADF-4B58-BFDC-5C6FC51BFAA7}" dt="2022-02-03T17:50:04.993" v="1" actId="113"/>
          <ac:spMkLst>
            <pc:docMk/>
            <pc:sldMk cId="848123266" sldId="492"/>
            <ac:spMk id="2" creationId="{BC563393-666F-4E7B-AFA7-BA774CF6C55E}"/>
          </ac:spMkLst>
        </pc:spChg>
      </pc:sldChg>
      <pc:sldChg chg="addSp delSp modSp mod">
        <pc:chgData name="Kristinn Bjarnason" userId="0568141e-6713-4baf-998e-07e96fa2f9bc" providerId="ADAL" clId="{70C9029D-FADF-4B58-BFDC-5C6FC51BFAA7}" dt="2022-02-03T17:50:46.862" v="22" actId="14838"/>
        <pc:sldMkLst>
          <pc:docMk/>
          <pc:sldMk cId="4245704860" sldId="493"/>
        </pc:sldMkLst>
        <pc:spChg chg="mod">
          <ac:chgData name="Kristinn Bjarnason" userId="0568141e-6713-4baf-998e-07e96fa2f9bc" providerId="ADAL" clId="{70C9029D-FADF-4B58-BFDC-5C6FC51BFAA7}" dt="2022-02-03T17:50:46.862" v="22" actId="14838"/>
          <ac:spMkLst>
            <pc:docMk/>
            <pc:sldMk cId="4245704860" sldId="493"/>
            <ac:spMk id="2" creationId="{BC563393-666F-4E7B-AFA7-BA774CF6C55E}"/>
          </ac:spMkLst>
        </pc:spChg>
        <pc:spChg chg="add del">
          <ac:chgData name="Kristinn Bjarnason" userId="0568141e-6713-4baf-998e-07e96fa2f9bc" providerId="ADAL" clId="{70C9029D-FADF-4B58-BFDC-5C6FC51BFAA7}" dt="2022-02-03T17:50:34.455" v="10" actId="478"/>
          <ac:spMkLst>
            <pc:docMk/>
            <pc:sldMk cId="4245704860" sldId="493"/>
            <ac:spMk id="7" creationId="{4BB6F5B1-3507-4C88-AA5D-02C87610D840}"/>
          </ac:spMkLst>
        </pc:spChg>
      </pc:sldChg>
      <pc:sldChg chg="modSp mod">
        <pc:chgData name="Kristinn Bjarnason" userId="0568141e-6713-4baf-998e-07e96fa2f9bc" providerId="ADAL" clId="{70C9029D-FADF-4B58-BFDC-5C6FC51BFAA7}" dt="2022-02-03T17:50:08.691" v="2" actId="113"/>
        <pc:sldMkLst>
          <pc:docMk/>
          <pc:sldMk cId="458629209" sldId="494"/>
        </pc:sldMkLst>
        <pc:spChg chg="mod">
          <ac:chgData name="Kristinn Bjarnason" userId="0568141e-6713-4baf-998e-07e96fa2f9bc" providerId="ADAL" clId="{70C9029D-FADF-4B58-BFDC-5C6FC51BFAA7}" dt="2022-02-03T17:50:08.691" v="2" actId="113"/>
          <ac:spMkLst>
            <pc:docMk/>
            <pc:sldMk cId="458629209" sldId="494"/>
            <ac:spMk id="2" creationId="{BC563393-666F-4E7B-AFA7-BA774CF6C55E}"/>
          </ac:spMkLst>
        </pc:spChg>
      </pc:sldChg>
      <pc:sldChg chg="modSp mod">
        <pc:chgData name="Kristinn Bjarnason" userId="0568141e-6713-4baf-998e-07e96fa2f9bc" providerId="ADAL" clId="{70C9029D-FADF-4B58-BFDC-5C6FC51BFAA7}" dt="2022-02-03T17:50:10.333" v="3" actId="113"/>
        <pc:sldMkLst>
          <pc:docMk/>
          <pc:sldMk cId="425908674" sldId="495"/>
        </pc:sldMkLst>
        <pc:spChg chg="mod">
          <ac:chgData name="Kristinn Bjarnason" userId="0568141e-6713-4baf-998e-07e96fa2f9bc" providerId="ADAL" clId="{70C9029D-FADF-4B58-BFDC-5C6FC51BFAA7}" dt="2022-02-03T17:50:10.333" v="3" actId="113"/>
          <ac:spMkLst>
            <pc:docMk/>
            <pc:sldMk cId="425908674" sldId="495"/>
            <ac:spMk id="2" creationId="{BC563393-666F-4E7B-AFA7-BA774CF6C55E}"/>
          </ac:spMkLst>
        </pc:spChg>
      </pc:sldChg>
      <pc:sldChg chg="modSp mod">
        <pc:chgData name="Kristinn Bjarnason" userId="0568141e-6713-4baf-998e-07e96fa2f9bc" providerId="ADAL" clId="{70C9029D-FADF-4B58-BFDC-5C6FC51BFAA7}" dt="2022-02-03T17:50:22.540" v="6" actId="14100"/>
        <pc:sldMkLst>
          <pc:docMk/>
          <pc:sldMk cId="861561363" sldId="496"/>
        </pc:sldMkLst>
        <pc:spChg chg="mod">
          <ac:chgData name="Kristinn Bjarnason" userId="0568141e-6713-4baf-998e-07e96fa2f9bc" providerId="ADAL" clId="{70C9029D-FADF-4B58-BFDC-5C6FC51BFAA7}" dt="2022-02-03T17:50:22.540" v="6" actId="14100"/>
          <ac:spMkLst>
            <pc:docMk/>
            <pc:sldMk cId="861561363" sldId="496"/>
            <ac:spMk id="2" creationId="{BC563393-666F-4E7B-AFA7-BA774CF6C55E}"/>
          </ac:spMkLst>
        </pc:spChg>
      </pc:sldChg>
      <pc:sldChg chg="modSp mod">
        <pc:chgData name="Kristinn Bjarnason" userId="0568141e-6713-4baf-998e-07e96fa2f9bc" providerId="ADAL" clId="{70C9029D-FADF-4B58-BFDC-5C6FC51BFAA7}" dt="2022-02-03T17:50:52.355" v="23" actId="113"/>
        <pc:sldMkLst>
          <pc:docMk/>
          <pc:sldMk cId="1958324070" sldId="497"/>
        </pc:sldMkLst>
        <pc:spChg chg="mod">
          <ac:chgData name="Kristinn Bjarnason" userId="0568141e-6713-4baf-998e-07e96fa2f9bc" providerId="ADAL" clId="{70C9029D-FADF-4B58-BFDC-5C6FC51BFAA7}" dt="2022-02-03T17:50:52.355" v="23" actId="113"/>
          <ac:spMkLst>
            <pc:docMk/>
            <pc:sldMk cId="1958324070" sldId="497"/>
            <ac:spMk id="2" creationId="{BC563393-666F-4E7B-AFA7-BA774CF6C55E}"/>
          </ac:spMkLst>
        </pc:spChg>
      </pc:sldChg>
      <pc:sldChg chg="modSp mod">
        <pc:chgData name="Kristinn Bjarnason" userId="0568141e-6713-4baf-998e-07e96fa2f9bc" providerId="ADAL" clId="{70C9029D-FADF-4B58-BFDC-5C6FC51BFAA7}" dt="2022-02-03T17:51:33.329" v="49" actId="14838"/>
        <pc:sldMkLst>
          <pc:docMk/>
          <pc:sldMk cId="1796751545" sldId="498"/>
        </pc:sldMkLst>
        <pc:spChg chg="mod">
          <ac:chgData name="Kristinn Bjarnason" userId="0568141e-6713-4baf-998e-07e96fa2f9bc" providerId="ADAL" clId="{70C9029D-FADF-4B58-BFDC-5C6FC51BFAA7}" dt="2022-02-03T17:51:33.329" v="49" actId="14838"/>
          <ac:spMkLst>
            <pc:docMk/>
            <pc:sldMk cId="1796751545" sldId="498"/>
            <ac:spMk id="2" creationId="{BC563393-666F-4E7B-AFA7-BA774CF6C55E}"/>
          </ac:spMkLst>
        </pc:spChg>
      </pc:sldChg>
      <pc:sldChg chg="delSp modSp mod">
        <pc:chgData name="Kristinn Bjarnason" userId="0568141e-6713-4baf-998e-07e96fa2f9bc" providerId="ADAL" clId="{70C9029D-FADF-4B58-BFDC-5C6FC51BFAA7}" dt="2022-02-03T17:52:00.018" v="90" actId="14838"/>
        <pc:sldMkLst>
          <pc:docMk/>
          <pc:sldMk cId="2842399744" sldId="499"/>
        </pc:sldMkLst>
        <pc:spChg chg="mod">
          <ac:chgData name="Kristinn Bjarnason" userId="0568141e-6713-4baf-998e-07e96fa2f9bc" providerId="ADAL" clId="{70C9029D-FADF-4B58-BFDC-5C6FC51BFAA7}" dt="2022-02-03T17:52:00.018" v="90" actId="14838"/>
          <ac:spMkLst>
            <pc:docMk/>
            <pc:sldMk cId="2842399744" sldId="499"/>
            <ac:spMk id="2" creationId="{BC563393-666F-4E7B-AFA7-BA774CF6C55E}"/>
          </ac:spMkLst>
        </pc:spChg>
        <pc:spChg chg="del">
          <ac:chgData name="Kristinn Bjarnason" userId="0568141e-6713-4baf-998e-07e96fa2f9bc" providerId="ADAL" clId="{70C9029D-FADF-4B58-BFDC-5C6FC51BFAA7}" dt="2022-02-03T17:51:52.239" v="70" actId="478"/>
          <ac:spMkLst>
            <pc:docMk/>
            <pc:sldMk cId="2842399744" sldId="499"/>
            <ac:spMk id="5" creationId="{B1214BF6-F2E9-4151-BC73-6943804BBF43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reykjavik.sharepoint.com/teams/Kynningarfundirborgarstjra2021/Shared%20Documents/21.01.2022%20&#218;tbo&#240;s&#254;ing%20SI/Fj&#225;rfesting%202022_Gr&#246;f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reykjavik.sharepoint.com/teams/Kynningarfundirborgarstjra2021/Shared%20Documents/21.01.2022%20&#218;tbo&#240;s&#254;ing%20SI/Fj&#225;rfesting%202022_Gr&#246;f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reykjavik.sharepoint.com/teams/Kynningarfundirborgarstjra2021/Shared%20Documents/21.01.2022%20&#218;tbo&#240;s&#254;ing%20SI/Fj&#225;rfesting_10%20&#225;ra%20&#225;&#230;tlun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B&#243;k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reykjavik.sharepoint.com/teams/Grnaplani-Vefsa-Kolofon/Shared%20Documents/General/Gr&#230;na_plani&#240;_&#237;b&#250;&#240;auppbygging_v1.0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B&#243;k1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reykjavik.sharepoint.com/teams/Grnaplani-Vefsa-Kolofon/Shared%20Documents/General/Gr&#230;na_plani&#240;_&#237;b&#250;&#240;auppbygging_v1.0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reykjavik.sharepoint.com/teams/Kynningarfundirborgarstjra2021/Shared%20Documents/21.01.2022%20&#218;tbo&#240;s&#254;ing%20SI/Fj&#225;rfesting%202022_Gr&#246;f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reykjavik.sharepoint.com/teams/Kynningarfundirborgarstjra2021/Shared%20Documents/21.01.2022%20&#218;tbo&#240;s&#254;ing%20SI/Fj&#225;rfesting%202022_Gr&#246;f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microsoft.com/office/2011/relationships/chartStyle" Target="style4.xml"/><Relationship Id="rId1" Type="http://schemas.openxmlformats.org/officeDocument/2006/relationships/oleObject" Target="https://reykjavik.sharepoint.com/teams/Kynningarfundirborgarstjra2021/Shared%20Documents/21.01.2022%20&#218;tbo&#240;s&#254;ing%20SI/Fj&#225;rfesting%202022_Gr&#246;f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s-IS"/>
              <a:t>Fjárfesting Reykjavíkurborgar 2022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s-IS"/>
        </a:p>
      </c:txPr>
    </c:title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s-I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s-I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bg1"/>
                </a:solidFill>
                <a:latin typeface="L15" panose="00000500000000000000" pitchFamily="50" charset="0"/>
                <a:ea typeface="+mn-ea"/>
                <a:cs typeface="+mn-cs"/>
              </a:defRPr>
            </a:pPr>
            <a:r>
              <a:rPr lang="is-IS">
                <a:latin typeface="Arial" panose="020B0604020202020204" pitchFamily="34" charset="0"/>
              </a:rPr>
              <a:t>Fjárfesting Reykjavíkurborgar 2022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bg1"/>
              </a:solidFill>
              <a:latin typeface="L15" panose="00000500000000000000" pitchFamily="50" charset="0"/>
              <a:ea typeface="+mn-ea"/>
              <a:cs typeface="+mn-cs"/>
            </a:defRPr>
          </a:pPr>
          <a:endParaRPr lang="is-I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F9B-49E0-B829-1FC98D3915B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F9B-49E0-B829-1FC98D3915B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F9B-49E0-B829-1FC98D3915B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F9B-49E0-B829-1FC98D3915B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F9B-49E0-B829-1FC98D3915B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L15" panose="00000500000000000000" pitchFamily="50" charset="0"/>
                    <a:ea typeface="+mn-ea"/>
                    <a:cs typeface="+mn-cs"/>
                  </a:defRPr>
                </a:pPr>
                <a:endParaRPr lang="is-I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Yfirlit!$I$12:$I$16</c:f>
              <c:strCache>
                <c:ptCount val="5"/>
                <c:pt idx="0">
                  <c:v>Uppbygging</c:v>
                </c:pt>
                <c:pt idx="1">
                  <c:v>Stafræn umbreyting</c:v>
                </c:pt>
                <c:pt idx="2">
                  <c:v>Samgöngur</c:v>
                </c:pt>
                <c:pt idx="3">
                  <c:v>Umhverfismál</c:v>
                </c:pt>
                <c:pt idx="4">
                  <c:v>Samfélag</c:v>
                </c:pt>
              </c:strCache>
            </c:strRef>
          </c:cat>
          <c:val>
            <c:numRef>
              <c:f>Yfirlit!$J$12:$J$16</c:f>
              <c:numCache>
                <c:formatCode>"kr"#,##0_);[Red]\("kr"#,##0\)</c:formatCode>
                <c:ptCount val="5"/>
                <c:pt idx="0">
                  <c:v>4135000</c:v>
                </c:pt>
                <c:pt idx="1">
                  <c:v>4250000</c:v>
                </c:pt>
                <c:pt idx="2">
                  <c:v>4331000</c:v>
                </c:pt>
                <c:pt idx="3">
                  <c:v>1250000</c:v>
                </c:pt>
                <c:pt idx="4">
                  <c:v>18469000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F9B-49E0-B829-1FC98D3915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b="1">
          <a:solidFill>
            <a:schemeClr val="bg1"/>
          </a:solidFill>
          <a:latin typeface="L15" panose="00000500000000000000" pitchFamily="50" charset="0"/>
        </a:defRPr>
      </a:pPr>
      <a:endParaRPr lang="is-I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81BB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L15" panose="00000500000000000000" pitchFamily="50" charset="0"/>
                    <a:ea typeface="+mn-ea"/>
                    <a:cs typeface="+mn-cs"/>
                  </a:defRPr>
                </a:pPr>
                <a:endParaRPr lang="is-I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'Fjárf. 10 ára'!$D$3:$M$3</c:f>
              <c:strCache>
                <c:ptCount val="10"/>
                <c:pt idx="0">
                  <c:v>2022 </c:v>
                </c:pt>
                <c:pt idx="1">
                  <c:v>2023 </c:v>
                </c:pt>
                <c:pt idx="2">
                  <c:v>2024 </c:v>
                </c:pt>
                <c:pt idx="3">
                  <c:v>2025 </c:v>
                </c:pt>
                <c:pt idx="4">
                  <c:v>2026 </c:v>
                </c:pt>
                <c:pt idx="5">
                  <c:v>2027 </c:v>
                </c:pt>
                <c:pt idx="6">
                  <c:v>2028 </c:v>
                </c:pt>
                <c:pt idx="7">
                  <c:v>2029 </c:v>
                </c:pt>
                <c:pt idx="8">
                  <c:v>2030 </c:v>
                </c:pt>
                <c:pt idx="9">
                  <c:v> 2031</c:v>
                </c:pt>
              </c:strCache>
            </c:strRef>
          </c:cat>
          <c:val>
            <c:numRef>
              <c:f>'Fjárf. 10 ára'!$D$30:$M$30</c:f>
              <c:numCache>
                <c:formatCode>#,##0</c:formatCode>
                <c:ptCount val="10"/>
                <c:pt idx="0">
                  <c:v>32435000</c:v>
                </c:pt>
                <c:pt idx="1">
                  <c:v>33846000</c:v>
                </c:pt>
                <c:pt idx="2">
                  <c:v>29031000</c:v>
                </c:pt>
                <c:pt idx="3">
                  <c:v>25243000</c:v>
                </c:pt>
                <c:pt idx="4">
                  <c:v>21294000</c:v>
                </c:pt>
                <c:pt idx="5">
                  <c:v>18017000</c:v>
                </c:pt>
                <c:pt idx="6">
                  <c:v>17937000</c:v>
                </c:pt>
                <c:pt idx="7">
                  <c:v>14728000</c:v>
                </c:pt>
                <c:pt idx="8">
                  <c:v>16578000</c:v>
                </c:pt>
                <c:pt idx="9">
                  <c:v>11588000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8EA-4FEA-B00A-E153C132CE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50729792"/>
        <c:axId val="751258888"/>
      </c:barChart>
      <c:catAx>
        <c:axId val="750729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bg1"/>
                </a:solidFill>
                <a:latin typeface="L15" panose="00000500000000000000" pitchFamily="50" charset="0"/>
                <a:ea typeface="+mn-ea"/>
                <a:cs typeface="+mn-cs"/>
              </a:defRPr>
            </a:pPr>
            <a:endParaRPr lang="is-IS"/>
          </a:p>
        </c:txPr>
        <c:crossAx val="751258888"/>
        <c:crosses val="autoZero"/>
        <c:auto val="1"/>
        <c:lblAlgn val="ctr"/>
        <c:lblOffset val="100"/>
        <c:noMultiLvlLbl val="0"/>
      </c:catAx>
      <c:valAx>
        <c:axId val="751258888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bg1"/>
                </a:solidFill>
                <a:latin typeface="L15" panose="00000500000000000000" pitchFamily="50" charset="0"/>
                <a:ea typeface="+mn-ea"/>
                <a:cs typeface="+mn-cs"/>
              </a:defRPr>
            </a:pPr>
            <a:endParaRPr lang="is-IS"/>
          </a:p>
        </c:txPr>
        <c:crossAx val="7507297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b="1">
          <a:solidFill>
            <a:schemeClr val="bg1"/>
          </a:solidFill>
          <a:latin typeface="L15" panose="00000500000000000000" pitchFamily="50" charset="0"/>
        </a:defRPr>
      </a:pPr>
      <a:endParaRPr lang="is-I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s-I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s-I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s-I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s-I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25A-40C7-BF58-55B1B7B5F8E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25A-40C7-BF58-55B1B7B5F8E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25A-40C7-BF58-55B1B7B5F8E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25A-40C7-BF58-55B1B7B5F8E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25A-40C7-BF58-55B1B7B5F8E9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525A-40C7-BF58-55B1B7B5F8E9}"/>
              </c:ext>
            </c:extLst>
          </c:dPt>
          <c:dLbls>
            <c:dLbl>
              <c:idx val="0"/>
              <c:layout>
                <c:manualLayout>
                  <c:x val="-8.2449756403038588E-2"/>
                  <c:y val="2.6742118410304376E-2"/>
                </c:manualLayout>
              </c:layout>
              <c:tx>
                <c:rich>
                  <a:bodyPr/>
                  <a:lstStyle/>
                  <a:p>
                    <a:fld id="{FE236B35-6D5F-48F3-B2DD-9436C1D59EDE}" type="CATEGORYNAME">
                      <a:rPr lang="nn-NO">
                        <a:latin typeface="Arial" panose="020B0604020202020204" pitchFamily="34" charset="0"/>
                      </a:rPr>
                      <a:pPr/>
                      <a:t>[HEITI FLOKKS]</a:t>
                    </a:fld>
                    <a:r>
                      <a:rPr lang="nn-NO" baseline="0">
                        <a:latin typeface="Arial" panose="020B0604020202020204" pitchFamily="34" charset="0"/>
                      </a:rPr>
                      <a:t>; </a:t>
                    </a:r>
                    <a:fld id="{141BF5A6-F08B-4D76-9B21-1622262708FA}" type="VALUE">
                      <a:rPr lang="nn-NO" baseline="0">
                        <a:latin typeface="Arial" panose="020B0604020202020204" pitchFamily="34" charset="0"/>
                      </a:rPr>
                      <a:pPr/>
                      <a:t>[GILDI]</a:t>
                    </a:fld>
                    <a:endParaRPr lang="nn-NO" baseline="0">
                      <a:latin typeface="Arial" panose="020B0604020202020204" pitchFamily="34" charset="0"/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27371650293251"/>
                      <c:h val="0.3117415856704826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25A-40C7-BF58-55B1B7B5F8E9}"/>
                </c:ext>
              </c:extLst>
            </c:dLbl>
            <c:dLbl>
              <c:idx val="1"/>
              <c:layout>
                <c:manualLayout>
                  <c:x val="2.5544293183010307E-2"/>
                  <c:y val="-1.0621914588931539E-2"/>
                </c:manualLayout>
              </c:layout>
              <c:tx>
                <c:rich>
                  <a:bodyPr/>
                  <a:lstStyle/>
                  <a:p>
                    <a:fld id="{8E4AFC30-CF27-49A7-A995-72982566ED5F}" type="CATEGORYNAME">
                      <a:rPr lang="en-US">
                        <a:latin typeface="Arial" panose="020B0604020202020204" pitchFamily="34" charset="0"/>
                      </a:rPr>
                      <a:pPr/>
                      <a:t>[HEITI FLOKKS]</a:t>
                    </a:fld>
                    <a:r>
                      <a:rPr lang="en-US" baseline="0">
                        <a:latin typeface="Arial" panose="020B0604020202020204" pitchFamily="34" charset="0"/>
                      </a:rPr>
                      <a:t>; </a:t>
                    </a:r>
                    <a:fld id="{55C50E88-997C-43E0-B564-5A7367362281}" type="VALUE">
                      <a:rPr lang="en-US" baseline="0">
                        <a:latin typeface="Arial" panose="020B0604020202020204" pitchFamily="34" charset="0"/>
                      </a:rPr>
                      <a:pPr/>
                      <a:t>[GILDI]</a:t>
                    </a:fld>
                    <a:endParaRPr lang="en-US" baseline="0">
                      <a:latin typeface="Arial" panose="020B0604020202020204" pitchFamily="34" charset="0"/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25A-40C7-BF58-55B1B7B5F8E9}"/>
                </c:ext>
              </c:extLst>
            </c:dLbl>
            <c:dLbl>
              <c:idx val="2"/>
              <c:layout>
                <c:manualLayout>
                  <c:x val="-0.14902879973996497"/>
                  <c:y val="2.0473309734932343E-2"/>
                </c:manualLayout>
              </c:layout>
              <c:tx>
                <c:rich>
                  <a:bodyPr/>
                  <a:lstStyle/>
                  <a:p>
                    <a:fld id="{6DE291E2-CD34-4DDA-8CCA-0DA636288CB0}" type="CATEGORYNAME">
                      <a:rPr lang="en-US">
                        <a:latin typeface="Arial" panose="020B0604020202020204" pitchFamily="34" charset="0"/>
                      </a:rPr>
                      <a:pPr/>
                      <a:t>[HEITI FLOKKS]</a:t>
                    </a:fld>
                    <a:r>
                      <a:rPr lang="en-US" baseline="0">
                        <a:latin typeface="Arial" panose="020B0604020202020204" pitchFamily="34" charset="0"/>
                      </a:rPr>
                      <a:t>; </a:t>
                    </a:r>
                    <a:fld id="{ECF5B1A9-58FA-49C4-BC90-D83EF87A9388}" type="VALUE">
                      <a:rPr lang="en-US" baseline="0">
                        <a:latin typeface="Arial" panose="020B0604020202020204" pitchFamily="34" charset="0"/>
                      </a:rPr>
                      <a:pPr/>
                      <a:t>[GILDI]</a:t>
                    </a:fld>
                    <a:endParaRPr lang="en-US" baseline="0">
                      <a:latin typeface="Arial" panose="020B0604020202020204" pitchFamily="34" charset="0"/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525A-40C7-BF58-55B1B7B5F8E9}"/>
                </c:ext>
              </c:extLst>
            </c:dLbl>
            <c:dLbl>
              <c:idx val="3"/>
              <c:layout>
                <c:manualLayout>
                  <c:x val="-9.8354012875280422E-2"/>
                  <c:y val="-0.12678426404953297"/>
                </c:manualLayout>
              </c:layout>
              <c:tx>
                <c:rich>
                  <a:bodyPr/>
                  <a:lstStyle/>
                  <a:p>
                    <a:fld id="{D2278B1F-14CC-45A0-90BC-BA8F71174809}" type="CATEGORYNAME">
                      <a:rPr lang="en-US">
                        <a:latin typeface="Arial" panose="020B0604020202020204" pitchFamily="34" charset="0"/>
                      </a:rPr>
                      <a:pPr/>
                      <a:t>[HEITI FLOKKS]</a:t>
                    </a:fld>
                    <a:r>
                      <a:rPr lang="en-US" baseline="0">
                        <a:latin typeface="Arial" panose="020B0604020202020204" pitchFamily="34" charset="0"/>
                      </a:rPr>
                      <a:t>; </a:t>
                    </a:r>
                    <a:fld id="{5D5DE637-6E01-473A-A5A6-B6BF60E41D4B}" type="VALUE">
                      <a:rPr lang="en-US" baseline="0">
                        <a:latin typeface="Arial" panose="020B0604020202020204" pitchFamily="34" charset="0"/>
                      </a:rPr>
                      <a:pPr/>
                      <a:t>[GILDI]</a:t>
                    </a:fld>
                    <a:endParaRPr lang="en-US" baseline="0">
                      <a:latin typeface="Arial" panose="020B0604020202020204" pitchFamily="34" charset="0"/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525A-40C7-BF58-55B1B7B5F8E9}"/>
                </c:ext>
              </c:extLst>
            </c:dLbl>
            <c:dLbl>
              <c:idx val="4"/>
              <c:layout>
                <c:manualLayout>
                  <c:x val="0.1234068966525733"/>
                  <c:y val="-0.20775029892623328"/>
                </c:manualLayout>
              </c:layout>
              <c:tx>
                <c:rich>
                  <a:bodyPr/>
                  <a:lstStyle/>
                  <a:p>
                    <a:fld id="{F325110B-076B-4153-AB0E-049AB6BFE2A6}" type="CATEGORYNAME">
                      <a:rPr lang="en-US">
                        <a:latin typeface="Arial" panose="020B0604020202020204" pitchFamily="34" charset="0"/>
                      </a:rPr>
                      <a:pPr/>
                      <a:t>[HEITI FLOKKS]</a:t>
                    </a:fld>
                    <a:r>
                      <a:rPr lang="en-US" baseline="0">
                        <a:latin typeface="Arial" panose="020B0604020202020204" pitchFamily="34" charset="0"/>
                      </a:rPr>
                      <a:t>; </a:t>
                    </a:r>
                    <a:fld id="{94103057-993D-4567-A134-F5E972A740C5}" type="VALUE">
                      <a:rPr lang="en-US" baseline="0">
                        <a:latin typeface="Arial" panose="020B0604020202020204" pitchFamily="34" charset="0"/>
                      </a:rPr>
                      <a:pPr/>
                      <a:t>[GILDI]</a:t>
                    </a:fld>
                    <a:endParaRPr lang="en-US" baseline="0">
                      <a:latin typeface="Arial" panose="020B0604020202020204" pitchFamily="34" charset="0"/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525A-40C7-BF58-55B1B7B5F8E9}"/>
                </c:ext>
              </c:extLst>
            </c:dLbl>
            <c:dLbl>
              <c:idx val="5"/>
              <c:layout>
                <c:manualLayout>
                  <c:x val="0.13048154092892017"/>
                  <c:y val="0.16891356592359327"/>
                </c:manualLayout>
              </c:layout>
              <c:tx>
                <c:rich>
                  <a:bodyPr/>
                  <a:lstStyle/>
                  <a:p>
                    <a:fld id="{A5044CD7-16C5-47EA-9B87-BCD7387DB27A}" type="CATEGORYNAME">
                      <a:rPr lang="en-US">
                        <a:latin typeface="Arial" panose="020B0604020202020204" pitchFamily="34" charset="0"/>
                      </a:rPr>
                      <a:pPr/>
                      <a:t>[HEITI FLOKKS]</a:t>
                    </a:fld>
                    <a:r>
                      <a:rPr lang="en-US" baseline="0">
                        <a:latin typeface="Arial" panose="020B0604020202020204" pitchFamily="34" charset="0"/>
                      </a:rPr>
                      <a:t>; </a:t>
                    </a:r>
                    <a:fld id="{58B4E556-073C-4D89-AD21-BFF4B911530C}" type="VALUE">
                      <a:rPr lang="en-US" baseline="0">
                        <a:latin typeface="Arial" panose="020B0604020202020204" pitchFamily="34" charset="0"/>
                      </a:rPr>
                      <a:pPr/>
                      <a:t>[GILDI]</a:t>
                    </a:fld>
                    <a:endParaRPr lang="en-US" baseline="0">
                      <a:latin typeface="Arial" panose="020B0604020202020204" pitchFamily="34" charset="0"/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525A-40C7-BF58-55B1B7B5F8E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L15" panose="00000500000000000000" pitchFamily="50" charset="0"/>
                    <a:ea typeface="+mn-ea"/>
                    <a:cs typeface="+mn-cs"/>
                  </a:defRPr>
                </a:pPr>
                <a:endParaRPr lang="is-I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(Samfélag!$D$15,Samfélag!$D$23,Samfélag!$D$50,Samfélag!$D$60,Samfélag!$D$75,Samfélag!$D$87)</c:f>
              <c:strCache>
                <c:ptCount val="6"/>
                <c:pt idx="0">
                  <c:v>Lýðheilsuverkefni og aðrar eignir</c:v>
                </c:pt>
                <c:pt idx="1">
                  <c:v>Velferðarmál</c:v>
                </c:pt>
                <c:pt idx="2">
                  <c:v>Íþróttir og tómstundir</c:v>
                </c:pt>
                <c:pt idx="3">
                  <c:v>Menningarmál</c:v>
                </c:pt>
                <c:pt idx="4">
                  <c:v>Grunnskólar</c:v>
                </c:pt>
                <c:pt idx="5">
                  <c:v>Leikskólar</c:v>
                </c:pt>
              </c:strCache>
            </c:strRef>
          </c:cat>
          <c:val>
            <c:numRef>
              <c:f>(Samfélag!$F$15,Samfélag!$F$23,Samfélag!$F$50,Samfélag!$F$60,Samfélag!$F$75,Samfélag!$F$87)</c:f>
              <c:numCache>
                <c:formatCode>#,##0</c:formatCode>
                <c:ptCount val="6"/>
                <c:pt idx="0">
                  <c:v>1537000</c:v>
                </c:pt>
                <c:pt idx="1">
                  <c:v>555000</c:v>
                </c:pt>
                <c:pt idx="2">
                  <c:v>4645000</c:v>
                </c:pt>
                <c:pt idx="3">
                  <c:v>1917000</c:v>
                </c:pt>
                <c:pt idx="4">
                  <c:v>4985000</c:v>
                </c:pt>
                <c:pt idx="5">
                  <c:v>4830000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525A-40C7-BF58-55B1B7B5F8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chemeClr val="bg1"/>
          </a:solidFill>
          <a:latin typeface="L15" panose="00000500000000000000" pitchFamily="50" charset="0"/>
        </a:defRPr>
      </a:pPr>
      <a:endParaRPr lang="is-I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olidFill>
              <a:srgbClr val="FFD659"/>
            </a:solidFill>
          </c:spPr>
          <c:dPt>
            <c:idx val="0"/>
            <c:bubble3D val="0"/>
            <c:spPr>
              <a:solidFill>
                <a:srgbClr val="53DA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4AA-4F6D-9F8A-1A892404B0A1}"/>
              </c:ext>
            </c:extLst>
          </c:dPt>
          <c:dPt>
            <c:idx val="1"/>
            <c:bubble3D val="0"/>
            <c:spPr>
              <a:solidFill>
                <a:srgbClr val="FF8DB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4AA-4F6D-9F8A-1A892404B0A1}"/>
              </c:ext>
            </c:extLst>
          </c:dPt>
          <c:dPt>
            <c:idx val="2"/>
            <c:bubble3D val="0"/>
            <c:spPr>
              <a:solidFill>
                <a:srgbClr val="64D68E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4AA-4F6D-9F8A-1A892404B0A1}"/>
              </c:ext>
            </c:extLst>
          </c:dPt>
          <c:dPt>
            <c:idx val="3"/>
            <c:bubble3D val="0"/>
            <c:spPr>
              <a:solidFill>
                <a:srgbClr val="FFD65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4AA-4F6D-9F8A-1A892404B0A1}"/>
              </c:ext>
            </c:extLst>
          </c:dPt>
          <c:dLbls>
            <c:dLbl>
              <c:idx val="0"/>
              <c:layout>
                <c:manualLayout>
                  <c:x val="-0.23787199060170844"/>
                  <c:y val="0.14887298134744048"/>
                </c:manualLayout>
              </c:layout>
              <c:tx>
                <c:rich>
                  <a:bodyPr/>
                  <a:lstStyle/>
                  <a:p>
                    <a:fld id="{D8F762AD-9EC1-47CC-8638-E9B08A24DFF5}" type="CATEGORYNAME">
                      <a:rPr lang="en-US">
                        <a:latin typeface="Arial" panose="020B0604020202020204" pitchFamily="34" charset="0"/>
                      </a:rPr>
                      <a:pPr/>
                      <a:t>[HEITI FLOKKS]</a:t>
                    </a:fld>
                    <a:r>
                      <a:rPr lang="en-US" baseline="0">
                        <a:latin typeface="Arial" panose="020B0604020202020204" pitchFamily="34" charset="0"/>
                      </a:rPr>
                      <a:t>; </a:t>
                    </a:r>
                    <a:fld id="{A1C2E92F-F5D6-49D5-BA2A-0FD627C9D6DE}" type="VALUE">
                      <a:rPr lang="en-US" baseline="0">
                        <a:latin typeface="Arial" panose="020B0604020202020204" pitchFamily="34" charset="0"/>
                      </a:rPr>
                      <a:pPr/>
                      <a:t>[GILDI]</a:t>
                    </a:fld>
                    <a:endParaRPr lang="en-US" baseline="0">
                      <a:latin typeface="Arial" panose="020B0604020202020204" pitchFamily="34" charset="0"/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622324234298323"/>
                      <c:h val="0.1747795816162156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84AA-4F6D-9F8A-1A892404B0A1}"/>
                </c:ext>
              </c:extLst>
            </c:dLbl>
            <c:dLbl>
              <c:idx val="1"/>
              <c:layout>
                <c:manualLayout>
                  <c:x val="4.6440142837807313E-2"/>
                  <c:y val="-0.16367958728164309"/>
                </c:manualLayout>
              </c:layout>
              <c:tx>
                <c:rich>
                  <a:bodyPr/>
                  <a:lstStyle/>
                  <a:p>
                    <a:fld id="{487E4AB0-9D21-4159-A0C3-ED36DD55EB35}" type="CATEGORYNAME">
                      <a:rPr lang="en-US">
                        <a:latin typeface="Arial" panose="020B0604020202020204" pitchFamily="34" charset="0"/>
                      </a:rPr>
                      <a:pPr/>
                      <a:t>[HEITI FLOKKS]</a:t>
                    </a:fld>
                    <a:r>
                      <a:rPr lang="en-US" baseline="0">
                        <a:latin typeface="Arial" panose="020B0604020202020204" pitchFamily="34" charset="0"/>
                      </a:rPr>
                      <a:t>; </a:t>
                    </a:r>
                    <a:fld id="{AB04B1B1-81DE-49E8-9A89-E6D84D8B4148}" type="VALUE">
                      <a:rPr lang="en-US" baseline="0">
                        <a:latin typeface="Arial" panose="020B0604020202020204" pitchFamily="34" charset="0"/>
                      </a:rPr>
                      <a:pPr/>
                      <a:t>[GILDI]</a:t>
                    </a:fld>
                    <a:endParaRPr lang="en-US" baseline="0">
                      <a:latin typeface="Arial" panose="020B0604020202020204" pitchFamily="34" charset="0"/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770868000236895"/>
                      <c:h val="0.1765273774323778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84AA-4F6D-9F8A-1A892404B0A1}"/>
                </c:ext>
              </c:extLst>
            </c:dLbl>
            <c:dLbl>
              <c:idx val="3"/>
              <c:layout>
                <c:manualLayout>
                  <c:x val="7.3235017100828678E-2"/>
                  <c:y val="0.10268300419952672"/>
                </c:manualLayout>
              </c:layout>
              <c:tx>
                <c:rich>
                  <a:bodyPr/>
                  <a:lstStyle/>
                  <a:p>
                    <a:fld id="{B9830F09-F773-4433-B745-A17404CC5B11}" type="CATEGORYNAME">
                      <a:rPr lang="en-US">
                        <a:latin typeface="Arial" panose="020B0604020202020204" pitchFamily="34" charset="0"/>
                      </a:rPr>
                      <a:pPr/>
                      <a:t>[HEITI FLOKKS]</a:t>
                    </a:fld>
                    <a:r>
                      <a:rPr lang="en-US" baseline="0">
                        <a:latin typeface="Arial" panose="020B0604020202020204" pitchFamily="34" charset="0"/>
                      </a:rPr>
                      <a:t>; </a:t>
                    </a:r>
                    <a:fld id="{1602AF0A-7011-4F71-8FBB-A8EE856D73FB}" type="VALUE">
                      <a:rPr lang="en-US" baseline="0">
                        <a:latin typeface="Arial" panose="020B0604020202020204" pitchFamily="34" charset="0"/>
                      </a:rPr>
                      <a:pPr/>
                      <a:t>[GILDI]</a:t>
                    </a:fld>
                    <a:endParaRPr lang="en-US" baseline="0">
                      <a:latin typeface="Arial" panose="020B0604020202020204" pitchFamily="34" charset="0"/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84AA-4F6D-9F8A-1A892404B0A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L15" panose="00000500000000000000" pitchFamily="50" charset="0"/>
                    <a:ea typeface="+mn-ea"/>
                    <a:cs typeface="+mn-cs"/>
                  </a:defRPr>
                </a:pPr>
                <a:endParaRPr lang="is-I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'Stafræn umbreyting'!$D$5:$D$8</c:f>
              <c:strCache>
                <c:ptCount val="4"/>
                <c:pt idx="0">
                  <c:v>Notendabúnaður og upplýsingatækniinnviðir</c:v>
                </c:pt>
                <c:pt idx="1">
                  <c:v>Hugbúnaður og ný upplýsingakerfi</c:v>
                </c:pt>
                <c:pt idx="2">
                  <c:v>Stafræn umbreyting og rafvæðing ferla</c:v>
                </c:pt>
                <c:pt idx="3">
                  <c:v>Önnur verkefni Þjónustu og nýsköpunarsviðs</c:v>
                </c:pt>
              </c:strCache>
            </c:strRef>
          </c:cat>
          <c:val>
            <c:numRef>
              <c:f>'Stafræn umbreyting'!$E$5:$E$8</c:f>
              <c:numCache>
                <c:formatCode>#,##0</c:formatCode>
                <c:ptCount val="4"/>
                <c:pt idx="0">
                  <c:v>1530000</c:v>
                </c:pt>
                <c:pt idx="1">
                  <c:v>1307000</c:v>
                </c:pt>
                <c:pt idx="2">
                  <c:v>1181000</c:v>
                </c:pt>
                <c:pt idx="3">
                  <c:v>232000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4AA-4F6D-9F8A-1A892404B0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b="1">
          <a:solidFill>
            <a:schemeClr val="bg1"/>
          </a:solidFill>
          <a:latin typeface="L15" panose="00000500000000000000" pitchFamily="50" charset="0"/>
        </a:defRPr>
      </a:pPr>
      <a:endParaRPr lang="is-IS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Uppbygging!$J$5:$J$15</cx:f>
        <cx:lvl ptCount="11">
          <cx:pt idx="0">Önnur uppbyggingarverkefni</cx:pt>
          <cx:pt idx="1">Vogabyggð - Elliðavogur</cx:pt>
          <cx:pt idx="2">Bryggjuhverfi stækkun III</cx:pt>
          <cx:pt idx="3">Skerjafjörður</cx:pt>
          <cx:pt idx="4">Ártúnshöfði</cx:pt>
          <cx:pt idx="5">Úlfarsárdalur</cx:pt>
          <cx:pt idx="6">Gufunes</cx:pt>
          <cx:pt idx="7">Vatnsmýri</cx:pt>
          <cx:pt idx="8">Hlemmur</cx:pt>
          <cx:pt idx="9">Laugavegur</cx:pt>
          <cx:pt idx="10">Lækjartorg</cx:pt>
        </cx:lvl>
      </cx:strDim>
      <cx:numDim type="size">
        <cx:f>Uppbygging!$K$5:$K$15</cx:f>
        <cx:lvl ptCount="11" formatCode="#.##0">
          <cx:pt idx="0">1045000</cx:pt>
          <cx:pt idx="1">500000</cx:pt>
          <cx:pt idx="2">400000</cx:pt>
          <cx:pt idx="3">400000</cx:pt>
          <cx:pt idx="4">300000</cx:pt>
          <cx:pt idx="5">200000</cx:pt>
          <cx:pt idx="6">230000</cx:pt>
          <cx:pt idx="7">260000</cx:pt>
          <cx:pt idx="8">500000</cx:pt>
          <cx:pt idx="9">200000</cx:pt>
          <cx:pt idx="10">100000</cx:pt>
        </cx:lvl>
      </cx:numDim>
    </cx:data>
  </cx:chartData>
  <cx:chart>
    <cx:plotArea>
      <cx:plotAreaRegion>
        <cx:series layoutId="treemap" uniqueId="{6B589683-994D-4A91-8BA3-00227494C8FA}">
          <cx:dataLabels pos="inEnd">
            <cx:txPr>
              <a:bodyPr spcFirstLastPara="1" vertOverflow="ellipsis" wrap="square" lIns="0" tIns="0" rIns="0" bIns="0" anchor="ctr" anchorCtr="1"/>
              <a:lstStyle/>
              <a:p>
                <a:pPr>
                  <a:defRPr b="1">
                    <a:latin typeface="L15" panose="00000500000000000000" pitchFamily="50" charset="0"/>
                    <a:ea typeface="L15" panose="00000500000000000000" pitchFamily="50" charset="0"/>
                    <a:cs typeface="L15" panose="00000500000000000000" pitchFamily="50" charset="0"/>
                  </a:defRPr>
                </a:pPr>
                <a:endParaRPr lang="is-IS" b="1">
                  <a:latin typeface="L15" panose="00000500000000000000" pitchFamily="50" charset="0"/>
                </a:endParaRPr>
              </a:p>
            </cx:txPr>
            <cx:visibility seriesName="0" categoryName="1" value="1"/>
            <cx:separator>, </cx:separator>
          </cx:dataLabels>
          <cx:dataId val="0"/>
          <cx:layoutPr>
            <cx:parentLabelLayout val="overlapping"/>
          </cx:layoutPr>
        </cx:series>
      </cx:plotAreaRegion>
    </cx:plotArea>
  </cx:chart>
  <cx:clrMapOvr bg1="lt1" tx1="dk1" bg2="lt2" tx2="dk2" accent1="accent1" accent2="accent2" accent3="accent3" accent4="accent4" accent5="accent5" accent6="accent6" hlink="hlink" folHlink="folHlink"/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410">
  <cs:axisTitle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bg1">
          <a:lumMod val="65000"/>
        </a:schemeClr>
      </a:solidFill>
      <a:ln w="19050">
        <a:solidFill>
          <a:schemeClr val="bg1"/>
        </a:solidFill>
      </a:ln>
    </cs:spPr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lt1"/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íðuhaussstaðgengill 1">
            <a:extLst>
              <a:ext uri="{FF2B5EF4-FFF2-40B4-BE49-F238E27FC236}">
                <a16:creationId xmlns:a16="http://schemas.microsoft.com/office/drawing/2014/main" id="{904EFF9A-95B3-44F6-A31A-8E7DC38E92E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3" name="Dagsetningarstaðgengill 2">
            <a:extLst>
              <a:ext uri="{FF2B5EF4-FFF2-40B4-BE49-F238E27FC236}">
                <a16:creationId xmlns:a16="http://schemas.microsoft.com/office/drawing/2014/main" id="{B977BFC7-07EA-48E5-B2A3-8B6020081DF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3F4819-62D0-4392-A26C-D5C18B75911E}" type="datetimeFigureOut">
              <a:rPr lang="is-IS" smtClean="0"/>
              <a:t>10.2.2022</a:t>
            </a:fld>
            <a:endParaRPr lang="is-IS"/>
          </a:p>
        </p:txBody>
      </p:sp>
      <p:sp>
        <p:nvSpPr>
          <p:cNvPr id="4" name="Síðufótarstaðgengill 3">
            <a:extLst>
              <a:ext uri="{FF2B5EF4-FFF2-40B4-BE49-F238E27FC236}">
                <a16:creationId xmlns:a16="http://schemas.microsoft.com/office/drawing/2014/main" id="{8DB05E1F-E17C-4786-86ED-17E488E6E91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5" name="Skyggnunúmersstaðgengill 4">
            <a:extLst>
              <a:ext uri="{FF2B5EF4-FFF2-40B4-BE49-F238E27FC236}">
                <a16:creationId xmlns:a16="http://schemas.microsoft.com/office/drawing/2014/main" id="{190794A0-9131-40D6-8B15-119DD8A6D3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A3200F-01CE-4CD7-BC2E-4E16C6816D1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052320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1A96B8-2728-4314-AA53-9790E9FE6EAE}" type="datetimeFigureOut">
              <a:rPr lang="is-IS" smtClean="0"/>
              <a:t>10.2.2022</a:t>
            </a:fld>
            <a:endParaRPr lang="is-I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s-I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062A79-8445-4E79-AE02-3F738CC9B515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887567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s-IS"/>
              <a:t>16.6.2021 - </a:t>
            </a:r>
            <a:r>
              <a:rPr lang="is-IS" err="1"/>
              <a:t>HHM</a:t>
            </a:r>
            <a:r>
              <a:rPr lang="is-IS"/>
              <a:t>: </a:t>
            </a:r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062A79-8445-4E79-AE02-3F738CC9B515}" type="slidenum">
              <a:rPr lang="is-IS" smtClean="0"/>
              <a:t>1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420257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477536-95B8-4C36-997A-67C5BC761DD8}" type="slidenum">
              <a:rPr lang="is-IS" smtClean="0"/>
              <a:t>12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0704786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062A79-8445-4E79-AE02-3F738CC9B515}" type="slidenum">
              <a:rPr lang="is-IS" smtClean="0"/>
              <a:t>13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7566880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477536-95B8-4C36-997A-67C5BC761DD8}" type="slidenum">
              <a:rPr lang="is-IS" smtClean="0"/>
              <a:t>14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7193719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062A79-8445-4E79-AE02-3F738CC9B515}" type="slidenum">
              <a:rPr lang="is-IS" smtClean="0"/>
              <a:t>15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6617170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062A79-8445-4E79-AE02-3F738CC9B515}" type="slidenum">
              <a:rPr lang="is-IS" smtClean="0"/>
              <a:t>23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5798569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477536-95B8-4C36-997A-67C5BC761DD8}" type="slidenum">
              <a:rPr lang="is-IS" smtClean="0"/>
              <a:t>30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1177722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062A79-8445-4E79-AE02-3F738CC9B515}" type="slidenum">
              <a:rPr lang="is-IS" smtClean="0"/>
              <a:t>31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4575272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477536-95B8-4C36-997A-67C5BC761DD8}" type="slidenum">
              <a:rPr lang="is-IS" smtClean="0"/>
              <a:t>50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3560304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062A79-8445-4E79-AE02-3F738CC9B515}" type="slidenum">
              <a:rPr lang="is-IS" smtClean="0"/>
              <a:t>51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5521464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062A79-8445-4E79-AE02-3F738CC9B515}" type="slidenum">
              <a:rPr lang="is-IS" smtClean="0"/>
              <a:t>52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4807529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477536-95B8-4C36-997A-67C5BC761DD8}" type="slidenum">
              <a:rPr lang="is-IS" smtClean="0"/>
              <a:t>2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0448558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062A79-8445-4E79-AE02-3F738CC9B515}" type="slidenum">
              <a:rPr lang="is-IS" smtClean="0"/>
              <a:t>54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58866333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s-IS"/>
              <a:t>16.6.2021 - </a:t>
            </a:r>
            <a:r>
              <a:rPr lang="is-IS" err="1"/>
              <a:t>HHM</a:t>
            </a:r>
            <a:r>
              <a:rPr lang="is-IS"/>
              <a:t>: </a:t>
            </a:r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062A79-8445-4E79-AE02-3F738CC9B515}" type="slidenum">
              <a:rPr lang="is-IS" smtClean="0"/>
              <a:t>64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1698460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477536-95B8-4C36-997A-67C5BC761DD8}" type="slidenum">
              <a:rPr lang="is-IS" smtClean="0"/>
              <a:t>3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2602745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062A79-8445-4E79-AE02-3F738CC9B515}" type="slidenum">
              <a:rPr lang="is-IS" smtClean="0"/>
              <a:t>4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9427759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477536-95B8-4C36-997A-67C5BC761DD8}" type="slidenum">
              <a:rPr lang="is-IS" smtClean="0"/>
              <a:t>5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6861195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s-IS"/>
              <a:t>Tók út: </a:t>
            </a:r>
          </a:p>
          <a:p>
            <a:pPr>
              <a:spcBef>
                <a:spcPts val="400"/>
              </a:spcBef>
            </a:pPr>
            <a:r>
              <a:rPr lang="is-IS" sz="2800">
                <a:solidFill>
                  <a:schemeClr val="tx1">
                    <a:lumMod val="85000"/>
                    <a:lumOff val="15000"/>
                  </a:schemeClr>
                </a:solidFill>
                <a:ea typeface="Times New Roman" panose="02020603050405020304" pitchFamily="18" charset="0"/>
              </a:rPr>
              <a:t>Græna plansins</a:t>
            </a:r>
          </a:p>
          <a:p>
            <a:pPr>
              <a:spcBef>
                <a:spcPts val="400"/>
              </a:spcBef>
            </a:pPr>
            <a:r>
              <a:rPr lang="is-IS">
                <a:solidFill>
                  <a:schemeClr val="tx1">
                    <a:lumMod val="85000"/>
                    <a:lumOff val="15000"/>
                  </a:schemeClr>
                </a:solidFill>
                <a:ea typeface="Times New Roman" panose="02020603050405020304" pitchFamily="18" charset="0"/>
              </a:rPr>
              <a:t> - Efnahagslega, samfélagslega og umhverfislega sjálfbær borg</a:t>
            </a:r>
          </a:p>
          <a:p>
            <a:endParaRPr lang="is-IS"/>
          </a:p>
          <a:p>
            <a:endParaRPr lang="is-IS"/>
          </a:p>
          <a:p>
            <a:endParaRPr lang="is-IS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062A79-8445-4E79-AE02-3F738CC9B515}" type="slidenum">
              <a:rPr lang="is-IS" smtClean="0"/>
              <a:t>6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6352191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062A79-8445-4E79-AE02-3F738CC9B515}" type="slidenum">
              <a:rPr lang="is-IS" smtClean="0"/>
              <a:t>8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7702043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062A79-8445-4E79-AE02-3F738CC9B515}" type="slidenum">
              <a:rPr lang="is-IS" smtClean="0"/>
              <a:t>9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995307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062A79-8445-4E79-AE02-3F738CC9B515}" type="slidenum">
              <a:rPr lang="is-IS" smtClean="0"/>
              <a:t>10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214359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VK mer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0741" y="2825512"/>
            <a:ext cx="2929862" cy="807258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0137856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myndi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7816E3E-F738-9B40-B558-209F4DD3F1F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122487" y="1110457"/>
            <a:ext cx="3788569" cy="4759325"/>
          </a:xfrm>
        </p:spPr>
        <p:txBody>
          <a:bodyPr/>
          <a:lstStyle/>
          <a:p>
            <a:r>
              <a:rPr lang="en-IS"/>
              <a:t>Mynd 1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7F69896-7568-7A45-9CA4-DD6911A73FC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882607" y="1951264"/>
            <a:ext cx="4433094" cy="3045392"/>
          </a:xfrm>
        </p:spPr>
        <p:txBody>
          <a:bodyPr/>
          <a:lstStyle/>
          <a:p>
            <a:r>
              <a:rPr lang="en-IS"/>
              <a:t>Mynd 2</a:t>
            </a:r>
          </a:p>
        </p:txBody>
      </p:sp>
    </p:spTree>
    <p:extLst>
      <p:ext uri="{BB962C8B-B14F-4D97-AF65-F5344CB8AC3E}">
        <p14:creationId xmlns:p14="http://schemas.microsoft.com/office/powerpoint/2010/main" val="1362038498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3 myndi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Laugardalslaug-15.jpg"/>
          <p:cNvSpPr>
            <a:spLocks noGrp="1"/>
          </p:cNvSpPr>
          <p:nvPr>
            <p:ph type="pic" sz="quarter" idx="13" hasCustomPrompt="1"/>
          </p:nvPr>
        </p:nvSpPr>
        <p:spPr>
          <a:xfrm>
            <a:off x="7298872" y="3584104"/>
            <a:ext cx="4321009" cy="277495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 marL="0" marR="0" indent="0" algn="l" defTabSz="412750" rtl="0" eaLnBrk="1" fontAlgn="auto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None/>
              <a:tabLst/>
              <a:defRPr/>
            </a:lvl1pPr>
          </a:lstStyle>
          <a:p>
            <a:pPr marL="158750" marR="0" lvl="0" indent="-158750" algn="l" defTabSz="412750" rtl="0" eaLnBrk="1" fontAlgn="auto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/>
            </a:pPr>
            <a:r>
              <a:rPr lang="is-IS"/>
              <a:t>Mynd 3</a:t>
            </a:r>
          </a:p>
          <a:p>
            <a:pPr marL="158750" marR="0" lvl="0" indent="-158750" algn="l" defTabSz="412750" rtl="0" eaLnBrk="1" fontAlgn="auto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/>
            </a:pPr>
            <a:endParaRPr lang="is-IS"/>
          </a:p>
        </p:txBody>
      </p:sp>
      <p:sp>
        <p:nvSpPr>
          <p:cNvPr id="121" name="Laugardalslaug-3.jpg"/>
          <p:cNvSpPr>
            <a:spLocks noGrp="1"/>
          </p:cNvSpPr>
          <p:nvPr>
            <p:ph type="pic" sz="quarter" idx="14" hasCustomPrompt="1"/>
          </p:nvPr>
        </p:nvSpPr>
        <p:spPr>
          <a:xfrm>
            <a:off x="7943850" y="403225"/>
            <a:ext cx="2057400" cy="277495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 marL="0" marR="0" indent="0" algn="l" defTabSz="412750" rtl="0" eaLnBrk="1" fontAlgn="auto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None/>
              <a:tabLst/>
              <a:defRPr/>
            </a:lvl1pPr>
          </a:lstStyle>
          <a:p>
            <a:r>
              <a:rPr lang="is-IS"/>
              <a:t>Mynd 2</a:t>
            </a:r>
          </a:p>
        </p:txBody>
      </p:sp>
      <p:sp>
        <p:nvSpPr>
          <p:cNvPr id="122" name="Laugardalslaug-2.jpg"/>
          <p:cNvSpPr>
            <a:spLocks noGrp="1"/>
          </p:cNvSpPr>
          <p:nvPr>
            <p:ph type="pic" idx="15" hasCustomPrompt="1"/>
          </p:nvPr>
        </p:nvSpPr>
        <p:spPr>
          <a:xfrm>
            <a:off x="1583872" y="1249136"/>
            <a:ext cx="5128078" cy="424542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is-IS"/>
              <a:t>Mynd 1</a:t>
            </a:r>
          </a:p>
        </p:txBody>
      </p:sp>
      <p:pic>
        <p:nvPicPr>
          <p:cNvPr id="123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350" y="400050"/>
            <a:ext cx="457202" cy="715874"/>
          </a:xfrm>
          <a:prstGeom prst="rect">
            <a:avLst/>
          </a:prstGeom>
          <a:ln w="12700">
            <a:miter lim="400000"/>
          </a:ln>
        </p:spPr>
      </p:pic>
      <p:sp>
        <p:nvSpPr>
          <p:cNvPr id="12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48266370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ök mynd og texti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Image"/>
          <p:cNvSpPr>
            <a:spLocks noGrp="1"/>
          </p:cNvSpPr>
          <p:nvPr>
            <p:ph type="pic" idx="13" hasCustomPrompt="1"/>
          </p:nvPr>
        </p:nvSpPr>
        <p:spPr>
          <a:xfrm>
            <a:off x="4416879" y="-1"/>
            <a:ext cx="7775122" cy="68580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r>
              <a:rPr lang="is-IS"/>
              <a:t>Mynd</a:t>
            </a:r>
            <a:endParaRPr/>
          </a:p>
        </p:txBody>
      </p:sp>
      <p:pic>
        <p:nvPicPr>
          <p:cNvPr id="133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350" y="400050"/>
            <a:ext cx="457202" cy="715874"/>
          </a:xfrm>
          <a:prstGeom prst="rect">
            <a:avLst/>
          </a:prstGeom>
          <a:ln w="12700">
            <a:miter lim="400000"/>
          </a:ln>
        </p:spPr>
      </p:pic>
      <p:sp>
        <p:nvSpPr>
          <p:cNvPr id="13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C14F9B9-FCC1-1444-9565-EC2B2CF225C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53332" y="5029842"/>
            <a:ext cx="3024754" cy="340029"/>
          </a:xfrm>
        </p:spPr>
        <p:txBody>
          <a:bodyPr>
            <a:normAutofit/>
          </a:bodyPr>
          <a:lstStyle>
            <a:lvl1pPr marL="0" indent="0">
              <a:buNone/>
              <a:defRPr sz="1200" b="0"/>
            </a:lvl1pPr>
            <a:lvl8pPr>
              <a:defRPr>
                <a:latin typeface="Arial" panose="020B0604020202020204" pitchFamily="34" charset="0"/>
                <a:cs typeface="Arial" panose="020B0604020202020204" pitchFamily="34" charset="0"/>
              </a:defRPr>
            </a:lvl8pPr>
          </a:lstStyle>
          <a:p>
            <a:pPr marL="0" lvl="7" indent="0">
              <a:spcBef>
                <a:spcPts val="0"/>
              </a:spcBef>
              <a:buSzTx/>
              <a:buNone/>
            </a:pPr>
            <a:r>
              <a:rPr lang="en-GB" err="1"/>
              <a:t>Hér</a:t>
            </a:r>
            <a:r>
              <a:rPr lang="en-GB"/>
              <a:t> </a:t>
            </a:r>
            <a:r>
              <a:rPr lang="en-GB" err="1"/>
              <a:t>er</a:t>
            </a:r>
            <a:r>
              <a:rPr lang="en-GB"/>
              <a:t> </a:t>
            </a:r>
            <a:r>
              <a:rPr lang="en-GB" err="1"/>
              <a:t>stuttur</a:t>
            </a:r>
            <a:r>
              <a:rPr lang="en-GB"/>
              <a:t> </a:t>
            </a:r>
            <a:r>
              <a:rPr lang="en-GB" err="1"/>
              <a:t>útskýringartexti</a:t>
            </a:r>
            <a:r>
              <a:rPr lang="en-GB"/>
              <a:t> </a:t>
            </a:r>
            <a:r>
              <a:rPr lang="en-GB" err="1"/>
              <a:t>með</a:t>
            </a:r>
            <a:r>
              <a:rPr lang="en-GB"/>
              <a:t> </a:t>
            </a:r>
            <a:r>
              <a:rPr lang="en-GB" err="1"/>
              <a:t>mynd</a:t>
            </a:r>
            <a:r>
              <a:rPr lang="en-GB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56691125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aðalatrið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350" y="400050"/>
            <a:ext cx="457202" cy="715874"/>
          </a:xfrm>
          <a:prstGeom prst="rect">
            <a:avLst/>
          </a:prstGeom>
          <a:ln w="12700">
            <a:miter lim="400000"/>
          </a:ln>
        </p:spPr>
      </p:pic>
      <p:sp>
        <p:nvSpPr>
          <p:cNvPr id="148" name="1"/>
          <p:cNvSpPr txBox="1"/>
          <p:nvPr/>
        </p:nvSpPr>
        <p:spPr>
          <a:xfrm>
            <a:off x="7580064" y="1685587"/>
            <a:ext cx="165110" cy="343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3800">
                <a:solidFill>
                  <a:srgbClr val="0376E1"/>
                </a:solidFill>
              </a:defRPr>
            </a:lvl1pPr>
          </a:lstStyle>
          <a:p>
            <a:r>
              <a:rPr sz="1900"/>
              <a:t>1</a:t>
            </a:r>
          </a:p>
        </p:txBody>
      </p:sp>
      <p:sp>
        <p:nvSpPr>
          <p:cNvPr id="149" name="2"/>
          <p:cNvSpPr txBox="1"/>
          <p:nvPr/>
        </p:nvSpPr>
        <p:spPr>
          <a:xfrm>
            <a:off x="7580064" y="3073062"/>
            <a:ext cx="200376" cy="343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3800">
                <a:solidFill>
                  <a:srgbClr val="0376E1"/>
                </a:solidFill>
              </a:defRPr>
            </a:lvl1pPr>
          </a:lstStyle>
          <a:p>
            <a:r>
              <a:rPr sz="1900"/>
              <a:t>2</a:t>
            </a:r>
          </a:p>
        </p:txBody>
      </p:sp>
      <p:sp>
        <p:nvSpPr>
          <p:cNvPr id="150" name="3"/>
          <p:cNvSpPr txBox="1"/>
          <p:nvPr/>
        </p:nvSpPr>
        <p:spPr>
          <a:xfrm>
            <a:off x="7580064" y="4381163"/>
            <a:ext cx="192360" cy="343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3800">
                <a:solidFill>
                  <a:srgbClr val="0376E1"/>
                </a:solidFill>
              </a:defRPr>
            </a:lvl1pPr>
          </a:lstStyle>
          <a:p>
            <a:r>
              <a:rPr sz="1900"/>
              <a:t>3</a:t>
            </a:r>
          </a:p>
        </p:txBody>
      </p:sp>
      <p:sp>
        <p:nvSpPr>
          <p:cNvPr id="15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2C77066F-346E-6F47-AFC6-F4CF9B38D8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874708" y="2659921"/>
            <a:ext cx="4566444" cy="70082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2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err="1"/>
              <a:t>Smelltu</a:t>
            </a:r>
            <a:r>
              <a:rPr lang="en-GB"/>
              <a:t> </a:t>
            </a:r>
            <a:r>
              <a:rPr lang="en-GB" err="1"/>
              <a:t>hér</a:t>
            </a:r>
            <a:r>
              <a:rPr lang="en-GB"/>
              <a:t> </a:t>
            </a:r>
            <a:r>
              <a:rPr lang="en-GB" err="1"/>
              <a:t>til</a:t>
            </a:r>
            <a:r>
              <a:rPr lang="en-GB"/>
              <a:t> </a:t>
            </a:r>
            <a:r>
              <a:rPr lang="en-GB" err="1"/>
              <a:t>að</a:t>
            </a:r>
            <a:r>
              <a:rPr lang="en-GB"/>
              <a:t> </a:t>
            </a:r>
            <a:r>
              <a:rPr lang="en-GB" err="1"/>
              <a:t>skrifa</a:t>
            </a:r>
            <a:r>
              <a:rPr lang="en-GB"/>
              <a:t> </a:t>
            </a:r>
            <a:r>
              <a:rPr lang="en-GB" err="1"/>
              <a:t>texta</a:t>
            </a:r>
            <a:r>
              <a:rPr lang="en-GB"/>
              <a:t> </a:t>
            </a:r>
            <a:r>
              <a:rPr lang="en-GB" err="1"/>
              <a:t>eða</a:t>
            </a:r>
            <a:r>
              <a:rPr lang="en-GB"/>
              <a:t> </a:t>
            </a:r>
            <a:r>
              <a:rPr lang="en-GB" err="1"/>
              <a:t>settu</a:t>
            </a:r>
            <a:r>
              <a:rPr lang="en-GB"/>
              <a:t> </a:t>
            </a:r>
            <a:r>
              <a:rPr lang="en-GB" err="1"/>
              <a:t>ljósmynd</a:t>
            </a:r>
            <a:r>
              <a:rPr lang="en-GB"/>
              <a:t>/</a:t>
            </a:r>
            <a:r>
              <a:rPr lang="en-GB" err="1"/>
              <a:t>teikningu</a:t>
            </a:r>
            <a:r>
              <a:rPr lang="en-GB"/>
              <a:t> </a:t>
            </a:r>
            <a:r>
              <a:rPr lang="en-GB" err="1"/>
              <a:t>í</a:t>
            </a:r>
            <a:r>
              <a:rPr lang="en-GB"/>
              <a:t> </a:t>
            </a:r>
            <a:r>
              <a:rPr lang="en-GB" err="1"/>
              <a:t>staðinn</a:t>
            </a:r>
            <a:endParaRPr lang="en-GB"/>
          </a:p>
        </p:txBody>
      </p: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45B44FF0-CFFA-6A49-9ED3-E267A90F336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906424" y="1742738"/>
            <a:ext cx="1742443" cy="230530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IS"/>
              <a:t>Fyrirsögn</a:t>
            </a:r>
          </a:p>
        </p:txBody>
      </p:sp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4E943A89-3A07-DC42-8037-A7B8F683BAE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906424" y="2028880"/>
            <a:ext cx="2117325" cy="858848"/>
          </a:xfrm>
        </p:spPr>
        <p:txBody>
          <a:bodyPr anchor="t" anchorCtr="0">
            <a:normAutofit/>
          </a:bodyPr>
          <a:lstStyle>
            <a:lvl1pPr marL="0" indent="0">
              <a:buNone/>
              <a:defRPr sz="9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err="1"/>
              <a:t>Smelltu</a:t>
            </a:r>
            <a:r>
              <a:rPr lang="en-GB"/>
              <a:t> </a:t>
            </a:r>
            <a:r>
              <a:rPr lang="en-GB" err="1"/>
              <a:t>hér</a:t>
            </a:r>
            <a:r>
              <a:rPr lang="en-GB"/>
              <a:t> </a:t>
            </a:r>
            <a:r>
              <a:rPr lang="en-GB" err="1"/>
              <a:t>til</a:t>
            </a:r>
            <a:r>
              <a:rPr lang="en-GB"/>
              <a:t> </a:t>
            </a:r>
            <a:r>
              <a:rPr lang="en-GB" err="1"/>
              <a:t>að</a:t>
            </a:r>
            <a:r>
              <a:rPr lang="en-GB"/>
              <a:t> </a:t>
            </a:r>
            <a:r>
              <a:rPr lang="en-GB" err="1"/>
              <a:t>skrifa</a:t>
            </a:r>
            <a:r>
              <a:rPr lang="en-GB"/>
              <a:t> </a:t>
            </a:r>
            <a:r>
              <a:rPr lang="en-GB" err="1"/>
              <a:t>texta</a:t>
            </a:r>
            <a:endParaRPr lang="en-GB"/>
          </a:p>
        </p:txBody>
      </p:sp>
      <p:sp>
        <p:nvSpPr>
          <p:cNvPr id="27" name="Text Placeholder 15">
            <a:extLst>
              <a:ext uri="{FF2B5EF4-FFF2-40B4-BE49-F238E27FC236}">
                <a16:creationId xmlns:a16="http://schemas.microsoft.com/office/drawing/2014/main" id="{33F48FF4-1BE7-D343-A92A-77878770C8E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06424" y="3130213"/>
            <a:ext cx="1742443" cy="230530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IS"/>
              <a:t>Fyrirsögn</a:t>
            </a:r>
          </a:p>
        </p:txBody>
      </p:sp>
      <p:sp>
        <p:nvSpPr>
          <p:cNvPr id="28" name="Text Placeholder 15">
            <a:extLst>
              <a:ext uri="{FF2B5EF4-FFF2-40B4-BE49-F238E27FC236}">
                <a16:creationId xmlns:a16="http://schemas.microsoft.com/office/drawing/2014/main" id="{C9F14DE0-9455-5E4B-A9CD-4CA4CF90218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906424" y="3416353"/>
            <a:ext cx="2117325" cy="841147"/>
          </a:xfrm>
        </p:spPr>
        <p:txBody>
          <a:bodyPr anchor="t" anchorCtr="0">
            <a:normAutofit/>
          </a:bodyPr>
          <a:lstStyle>
            <a:lvl1pPr marL="0" indent="0">
              <a:buNone/>
              <a:defRPr sz="9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err="1"/>
              <a:t>Smelltu</a:t>
            </a:r>
            <a:r>
              <a:rPr lang="en-GB"/>
              <a:t> </a:t>
            </a:r>
            <a:r>
              <a:rPr lang="en-GB" err="1"/>
              <a:t>hér</a:t>
            </a:r>
            <a:r>
              <a:rPr lang="en-GB"/>
              <a:t> </a:t>
            </a:r>
            <a:r>
              <a:rPr lang="en-GB" err="1"/>
              <a:t>til</a:t>
            </a:r>
            <a:r>
              <a:rPr lang="en-GB"/>
              <a:t> </a:t>
            </a:r>
            <a:r>
              <a:rPr lang="en-GB" err="1"/>
              <a:t>að</a:t>
            </a:r>
            <a:r>
              <a:rPr lang="en-GB"/>
              <a:t> </a:t>
            </a:r>
            <a:r>
              <a:rPr lang="en-GB" err="1"/>
              <a:t>skrifa</a:t>
            </a:r>
            <a:r>
              <a:rPr lang="en-GB"/>
              <a:t> </a:t>
            </a:r>
            <a:r>
              <a:rPr lang="en-GB" err="1"/>
              <a:t>texta</a:t>
            </a:r>
            <a:endParaRPr lang="en-GB"/>
          </a:p>
        </p:txBody>
      </p:sp>
      <p:sp>
        <p:nvSpPr>
          <p:cNvPr id="31" name="Text Placeholder 15">
            <a:extLst>
              <a:ext uri="{FF2B5EF4-FFF2-40B4-BE49-F238E27FC236}">
                <a16:creationId xmlns:a16="http://schemas.microsoft.com/office/drawing/2014/main" id="{9DCBF09B-A793-6D4A-BECC-38795ED047C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906424" y="4444375"/>
            <a:ext cx="1742443" cy="230530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IS"/>
              <a:t>Fyrirsögn</a:t>
            </a:r>
          </a:p>
        </p:txBody>
      </p:sp>
      <p:sp>
        <p:nvSpPr>
          <p:cNvPr id="32" name="Text Placeholder 15">
            <a:extLst>
              <a:ext uri="{FF2B5EF4-FFF2-40B4-BE49-F238E27FC236}">
                <a16:creationId xmlns:a16="http://schemas.microsoft.com/office/drawing/2014/main" id="{AE45A99F-50E5-7742-B5E5-E409CDD7241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906424" y="4730516"/>
            <a:ext cx="2117325" cy="107716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9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err="1"/>
              <a:t>Smelltu</a:t>
            </a:r>
            <a:r>
              <a:rPr lang="en-GB"/>
              <a:t> </a:t>
            </a:r>
            <a:r>
              <a:rPr lang="en-GB" err="1"/>
              <a:t>hér</a:t>
            </a:r>
            <a:r>
              <a:rPr lang="en-GB"/>
              <a:t> </a:t>
            </a:r>
            <a:r>
              <a:rPr lang="en-GB" err="1"/>
              <a:t>til</a:t>
            </a:r>
            <a:r>
              <a:rPr lang="en-GB"/>
              <a:t> </a:t>
            </a:r>
            <a:r>
              <a:rPr lang="en-GB" err="1"/>
              <a:t>að</a:t>
            </a:r>
            <a:r>
              <a:rPr lang="en-GB"/>
              <a:t> </a:t>
            </a:r>
            <a:r>
              <a:rPr lang="en-GB" err="1"/>
              <a:t>skrifa</a:t>
            </a:r>
            <a:r>
              <a:rPr lang="en-GB"/>
              <a:t> </a:t>
            </a:r>
            <a:r>
              <a:rPr lang="en-GB" err="1"/>
              <a:t>texta</a:t>
            </a:r>
            <a:endParaRPr lang="en-GB"/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9B18F688-2ECB-3544-9265-2351902B62C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874707" y="1708937"/>
            <a:ext cx="4566444" cy="490465"/>
          </a:xfrm>
        </p:spPr>
        <p:txBody>
          <a:bodyPr anchor="t" anchorCtr="0">
            <a:normAutofit/>
          </a:bodyPr>
          <a:lstStyle>
            <a:lvl1pPr marL="0" indent="0">
              <a:buNone/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IS"/>
              <a:t>Fyrirsögn</a:t>
            </a:r>
          </a:p>
        </p:txBody>
      </p:sp>
    </p:spTree>
    <p:extLst>
      <p:ext uri="{BB962C8B-B14F-4D97-AF65-F5344CB8AC3E}">
        <p14:creationId xmlns:p14="http://schemas.microsoft.com/office/powerpoint/2010/main" val="2532963183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ðalatriði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"/>
          <p:cNvSpPr/>
          <p:nvPr userDrawn="1"/>
        </p:nvSpPr>
        <p:spPr>
          <a:xfrm>
            <a:off x="1309985" y="1125637"/>
            <a:ext cx="10888531" cy="5740996"/>
          </a:xfrm>
          <a:prstGeom prst="rect">
            <a:avLst/>
          </a:prstGeom>
          <a:solidFill>
            <a:srgbClr val="0181E5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412750">
              <a:spcBef>
                <a:spcPts val="0"/>
              </a:spcBef>
              <a:defRPr sz="3200" b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63" name="Text"/>
          <p:cNvSpPr txBox="1"/>
          <p:nvPr/>
        </p:nvSpPr>
        <p:spPr>
          <a:xfrm>
            <a:off x="2255267" y="3334102"/>
            <a:ext cx="51361" cy="1897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/>
          <a:p>
            <a:endParaRPr sz="900"/>
          </a:p>
        </p:txBody>
      </p:sp>
      <p:sp>
        <p:nvSpPr>
          <p:cNvPr id="1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1BFA330C-56FD-F848-A537-8AA41846935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902619" y="2914001"/>
            <a:ext cx="7042944" cy="1431637"/>
          </a:xfrm>
        </p:spPr>
        <p:txBody>
          <a:bodyPr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IS"/>
              <a:t>Smelltu hér til að skrifa áhersluatriði</a:t>
            </a:r>
          </a:p>
        </p:txBody>
      </p:sp>
      <p:pic>
        <p:nvPicPr>
          <p:cNvPr id="7" name="Image" descr="Image">
            <a:extLst>
              <a:ext uri="{FF2B5EF4-FFF2-40B4-BE49-F238E27FC236}">
                <a16:creationId xmlns:a16="http://schemas.microsoft.com/office/drawing/2014/main" id="{C1B56278-EBDC-EE4B-AD35-075A172557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7350" y="400050"/>
            <a:ext cx="457202" cy="71587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174559423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ðalatriði cop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Rectangle"/>
          <p:cNvSpPr/>
          <p:nvPr/>
        </p:nvSpPr>
        <p:spPr>
          <a:xfrm>
            <a:off x="1309985" y="1125637"/>
            <a:ext cx="10888531" cy="5740996"/>
          </a:xfrm>
          <a:prstGeom prst="rect">
            <a:avLst/>
          </a:prstGeom>
          <a:solidFill>
            <a:srgbClr val="FFDB64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412750">
              <a:spcBef>
                <a:spcPts val="0"/>
              </a:spcBef>
              <a:defRPr sz="3200" b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74" name="Text"/>
          <p:cNvSpPr txBox="1"/>
          <p:nvPr/>
        </p:nvSpPr>
        <p:spPr>
          <a:xfrm>
            <a:off x="2255267" y="3334102"/>
            <a:ext cx="51361" cy="1897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/>
          <a:p>
            <a:endParaRPr sz="900"/>
          </a:p>
        </p:txBody>
      </p:sp>
      <p:sp>
        <p:nvSpPr>
          <p:cNvPr id="17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0614F7C-4308-8A4A-A6EB-34B049471BF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902619" y="2914001"/>
            <a:ext cx="7042944" cy="1431637"/>
          </a:xfrm>
        </p:spPr>
        <p:txBody>
          <a:bodyPr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IS"/>
              <a:t>Smelltu hér til að skrifa áhersluatriði</a:t>
            </a:r>
          </a:p>
        </p:txBody>
      </p:sp>
      <p:pic>
        <p:nvPicPr>
          <p:cNvPr id="7" name="Image" descr="Image">
            <a:extLst>
              <a:ext uri="{FF2B5EF4-FFF2-40B4-BE49-F238E27FC236}">
                <a16:creationId xmlns:a16="http://schemas.microsoft.com/office/drawing/2014/main" id="{367F4A05-6D7B-4F46-B136-8D8812E382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7350" y="400050"/>
            <a:ext cx="457202" cy="71587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057944434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yrirsögn, texti, eigin my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Image"/>
          <p:cNvSpPr>
            <a:spLocks noGrp="1"/>
          </p:cNvSpPr>
          <p:nvPr>
            <p:ph type="pic" idx="13" hasCustomPrompt="1"/>
          </p:nvPr>
        </p:nvSpPr>
        <p:spPr>
          <a:xfrm>
            <a:off x="6292851" y="336550"/>
            <a:ext cx="5556250" cy="620395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is-IS"/>
              <a:t>Mynd</a:t>
            </a:r>
            <a:endParaRPr/>
          </a:p>
        </p:txBody>
      </p:sp>
      <p:pic>
        <p:nvPicPr>
          <p:cNvPr id="183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350" y="400050"/>
            <a:ext cx="457202" cy="715874"/>
          </a:xfrm>
          <a:prstGeom prst="rect">
            <a:avLst/>
          </a:prstGeom>
          <a:ln w="12700">
            <a:miter lim="400000"/>
          </a:ln>
        </p:spPr>
      </p:pic>
      <p:sp>
        <p:nvSpPr>
          <p:cNvPr id="185" name="Meginmálstexti"/>
          <p:cNvSpPr txBox="1">
            <a:spLocks noGrp="1"/>
          </p:cNvSpPr>
          <p:nvPr>
            <p:ph type="body" sz="quarter" idx="15" hasCustomPrompt="1"/>
          </p:nvPr>
        </p:nvSpPr>
        <p:spPr>
          <a:xfrm>
            <a:off x="1284159" y="3697830"/>
            <a:ext cx="3979218" cy="1949252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SzTx/>
              <a:buNone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err="1"/>
              <a:t>Meginmálstexti</a:t>
            </a:r>
            <a:endParaRPr lang="en-GB"/>
          </a:p>
          <a:p>
            <a:pPr lvl="0"/>
            <a:endParaRPr lang="en-GB"/>
          </a:p>
          <a:p>
            <a:pPr lvl="0"/>
            <a:endParaRPr lang="en-GB"/>
          </a:p>
          <a:p>
            <a:pPr lvl="0"/>
            <a:endParaRPr lang="en-GB"/>
          </a:p>
          <a:p>
            <a:pPr lvl="0"/>
            <a:endParaRPr lang="en-GB"/>
          </a:p>
          <a:p>
            <a:pPr lvl="0"/>
            <a:endParaRPr lang="en-GB"/>
          </a:p>
        </p:txBody>
      </p:sp>
      <p:sp>
        <p:nvSpPr>
          <p:cNvPr id="1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21B2351-C5C7-AC4D-B0F7-A58A213B75E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53331" y="2845136"/>
            <a:ext cx="3998801" cy="8128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IS"/>
              <a:t>Fyrirsögn</a:t>
            </a:r>
          </a:p>
        </p:txBody>
      </p:sp>
    </p:spTree>
    <p:extLst>
      <p:ext uri="{BB962C8B-B14F-4D97-AF65-F5344CB8AC3E}">
        <p14:creationId xmlns:p14="http://schemas.microsoft.com/office/powerpoint/2010/main" val="1209217701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yrirsögn, eigin teikning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350" y="400050"/>
            <a:ext cx="457202" cy="715874"/>
          </a:xfrm>
          <a:prstGeom prst="rect">
            <a:avLst/>
          </a:prstGeom>
          <a:ln w="12700">
            <a:miter lim="400000"/>
          </a:ln>
        </p:spPr>
      </p:pic>
      <p:sp>
        <p:nvSpPr>
          <p:cNvPr id="194" name="Image"/>
          <p:cNvSpPr>
            <a:spLocks noGrp="1"/>
          </p:cNvSpPr>
          <p:nvPr>
            <p:ph type="pic" sz="half" idx="13" hasCustomPrompt="1"/>
          </p:nvPr>
        </p:nvSpPr>
        <p:spPr>
          <a:xfrm>
            <a:off x="5933454" y="1231900"/>
            <a:ext cx="5372101" cy="4394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is-IS"/>
              <a:t>Mynd</a:t>
            </a:r>
            <a:endParaRPr/>
          </a:p>
        </p:txBody>
      </p:sp>
      <p:sp>
        <p:nvSpPr>
          <p:cNvPr id="19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6EBA9E63-3238-C14F-B09B-B9603C476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53331" y="2845136"/>
            <a:ext cx="3619752" cy="8128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IS"/>
              <a:t>Fyrirsögn</a:t>
            </a:r>
          </a:p>
        </p:txBody>
      </p:sp>
    </p:spTree>
    <p:extLst>
      <p:ext uri="{BB962C8B-B14F-4D97-AF65-F5344CB8AC3E}">
        <p14:creationId xmlns:p14="http://schemas.microsoft.com/office/powerpoint/2010/main" val="1558247297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yrirsögn, texti, eigin tei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350" y="400050"/>
            <a:ext cx="457202" cy="715874"/>
          </a:xfrm>
          <a:prstGeom prst="rect">
            <a:avLst/>
          </a:prstGeom>
          <a:ln w="12700">
            <a:miter lim="400000"/>
          </a:ln>
        </p:spPr>
      </p:pic>
      <p:sp>
        <p:nvSpPr>
          <p:cNvPr id="20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9" name="Image">
            <a:extLst>
              <a:ext uri="{FF2B5EF4-FFF2-40B4-BE49-F238E27FC236}">
                <a16:creationId xmlns:a16="http://schemas.microsoft.com/office/drawing/2014/main" id="{4ECEAE73-50E1-4644-8FBB-14E45484A737}"/>
              </a:ext>
            </a:extLst>
          </p:cNvPr>
          <p:cNvSpPr>
            <a:spLocks noGrp="1"/>
          </p:cNvSpPr>
          <p:nvPr>
            <p:ph type="pic" sz="half" idx="13" hasCustomPrompt="1"/>
          </p:nvPr>
        </p:nvSpPr>
        <p:spPr>
          <a:xfrm>
            <a:off x="5933454" y="1231900"/>
            <a:ext cx="5372101" cy="4394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is-IS"/>
              <a:t>Mynd</a:t>
            </a:r>
            <a:endParaRPr/>
          </a:p>
        </p:txBody>
      </p:sp>
      <p:sp>
        <p:nvSpPr>
          <p:cNvPr id="7" name="Meginmálstexti">
            <a:extLst>
              <a:ext uri="{FF2B5EF4-FFF2-40B4-BE49-F238E27FC236}">
                <a16:creationId xmlns:a16="http://schemas.microsoft.com/office/drawing/2014/main" id="{D5839AA5-1CEF-4148-8B08-E155301A4709}"/>
              </a:ext>
            </a:extLst>
          </p:cNvPr>
          <p:cNvSpPr txBox="1">
            <a:spLocks noGrp="1"/>
          </p:cNvSpPr>
          <p:nvPr>
            <p:ph type="body" sz="quarter" idx="15" hasCustomPrompt="1"/>
          </p:nvPr>
        </p:nvSpPr>
        <p:spPr>
          <a:xfrm>
            <a:off x="1284158" y="3697830"/>
            <a:ext cx="4046125" cy="1949252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buSzTx/>
              <a:buNone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err="1"/>
              <a:t>Meginmálstexti</a:t>
            </a:r>
            <a:endParaRPr lang="en-GB"/>
          </a:p>
          <a:p>
            <a:pPr lvl="0"/>
            <a:endParaRPr lang="en-GB"/>
          </a:p>
          <a:p>
            <a:pPr lvl="0"/>
            <a:endParaRPr lang="en-GB"/>
          </a:p>
          <a:p>
            <a:pPr lvl="0"/>
            <a:endParaRPr lang="en-GB"/>
          </a:p>
          <a:p>
            <a:pPr lvl="0"/>
            <a:endParaRPr lang="en-GB"/>
          </a:p>
          <a:p>
            <a:pPr lvl="0"/>
            <a:endParaRPr lang="en-GB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CEE1AE8-319E-5141-B486-FE6B1629E24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53331" y="2845136"/>
            <a:ext cx="4066037" cy="8128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IS"/>
              <a:t>Fyrirsögn</a:t>
            </a:r>
          </a:p>
        </p:txBody>
      </p:sp>
    </p:spTree>
    <p:extLst>
      <p:ext uri="{BB962C8B-B14F-4D97-AF65-F5344CB8AC3E}">
        <p14:creationId xmlns:p14="http://schemas.microsoft.com/office/powerpoint/2010/main" val="1235709338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Fyrirsögn, punktar, teikning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350" y="400050"/>
            <a:ext cx="457202" cy="715874"/>
          </a:xfrm>
          <a:prstGeom prst="rect">
            <a:avLst/>
          </a:prstGeom>
          <a:ln w="12700">
            <a:miter lim="400000"/>
          </a:ln>
        </p:spPr>
      </p:pic>
      <p:sp>
        <p:nvSpPr>
          <p:cNvPr id="2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F03A47D-11F0-6149-A619-0F03D1514E8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18025" y="1285962"/>
            <a:ext cx="4566444" cy="812800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IS"/>
              <a:t>Fyrirsögn</a:t>
            </a:r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E5F280F9-D9CB-3142-A51C-ACAF95503D4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486866" y="2902392"/>
            <a:ext cx="1742443" cy="230530"/>
          </a:xfrm>
        </p:spPr>
        <p:txBody>
          <a:bodyPr>
            <a:noAutofit/>
          </a:bodyPr>
          <a:lstStyle>
            <a:lvl1pPr marL="0" indent="0">
              <a:buNone/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IS"/>
              <a:t>Titill málsgreinar</a:t>
            </a:r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178FF164-39CD-424E-A219-79392B34E71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486866" y="3164892"/>
            <a:ext cx="1742443" cy="858848"/>
          </a:xfrm>
        </p:spPr>
        <p:txBody>
          <a:bodyPr anchor="t" anchorCtr="0">
            <a:normAutofit/>
          </a:bodyPr>
          <a:lstStyle>
            <a:lvl1pPr marL="0" indent="0">
              <a:buNone/>
              <a:defRPr sz="9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err="1"/>
              <a:t>Smelltu</a:t>
            </a:r>
            <a:r>
              <a:rPr lang="en-GB"/>
              <a:t> </a:t>
            </a:r>
            <a:r>
              <a:rPr lang="en-GB" err="1"/>
              <a:t>hér</a:t>
            </a:r>
            <a:r>
              <a:rPr lang="en-GB"/>
              <a:t> </a:t>
            </a:r>
            <a:r>
              <a:rPr lang="en-GB" err="1"/>
              <a:t>til</a:t>
            </a:r>
            <a:r>
              <a:rPr lang="en-GB"/>
              <a:t> </a:t>
            </a:r>
            <a:r>
              <a:rPr lang="en-GB" err="1"/>
              <a:t>að</a:t>
            </a:r>
            <a:r>
              <a:rPr lang="en-GB"/>
              <a:t> </a:t>
            </a:r>
            <a:r>
              <a:rPr lang="en-GB" err="1"/>
              <a:t>skrifa</a:t>
            </a:r>
            <a:r>
              <a:rPr lang="en-GB"/>
              <a:t> </a:t>
            </a:r>
            <a:r>
              <a:rPr lang="en-GB" err="1"/>
              <a:t>texta</a:t>
            </a:r>
            <a:endParaRPr lang="en-GB"/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6BC6688E-7E03-D14F-8328-FC6F8BD9744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999867" y="2902392"/>
            <a:ext cx="1742443" cy="230530"/>
          </a:xfrm>
        </p:spPr>
        <p:txBody>
          <a:bodyPr>
            <a:noAutofit/>
          </a:bodyPr>
          <a:lstStyle>
            <a:lvl1pPr marL="0" indent="0">
              <a:buNone/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IS"/>
              <a:t>Titill málsgreinar</a:t>
            </a:r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1117574F-6848-CB46-AA23-CE76F5A13B2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99867" y="3164892"/>
            <a:ext cx="1742443" cy="858848"/>
          </a:xfrm>
        </p:spPr>
        <p:txBody>
          <a:bodyPr anchor="t" anchorCtr="0">
            <a:normAutofit/>
          </a:bodyPr>
          <a:lstStyle>
            <a:lvl1pPr marL="0" indent="0">
              <a:buNone/>
              <a:defRPr sz="9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err="1"/>
              <a:t>Smelltu</a:t>
            </a:r>
            <a:r>
              <a:rPr lang="en-GB"/>
              <a:t> </a:t>
            </a:r>
            <a:r>
              <a:rPr lang="en-GB" err="1"/>
              <a:t>hér</a:t>
            </a:r>
            <a:r>
              <a:rPr lang="en-GB"/>
              <a:t> </a:t>
            </a:r>
            <a:r>
              <a:rPr lang="en-GB" err="1"/>
              <a:t>til</a:t>
            </a:r>
            <a:r>
              <a:rPr lang="en-GB"/>
              <a:t> </a:t>
            </a:r>
            <a:r>
              <a:rPr lang="en-GB" err="1"/>
              <a:t>að</a:t>
            </a:r>
            <a:r>
              <a:rPr lang="en-GB"/>
              <a:t> </a:t>
            </a:r>
            <a:r>
              <a:rPr lang="en-GB" err="1"/>
              <a:t>skrifa</a:t>
            </a:r>
            <a:r>
              <a:rPr lang="en-GB"/>
              <a:t> </a:t>
            </a:r>
            <a:r>
              <a:rPr lang="en-GB" err="1"/>
              <a:t>texta</a:t>
            </a:r>
            <a:endParaRPr lang="en-GB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378BA781-1FA3-1E46-B389-664541285CC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86866" y="5063701"/>
            <a:ext cx="1742443" cy="230530"/>
          </a:xfrm>
        </p:spPr>
        <p:txBody>
          <a:bodyPr>
            <a:noAutofit/>
          </a:bodyPr>
          <a:lstStyle>
            <a:lvl1pPr marL="0" indent="0">
              <a:buNone/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IS"/>
              <a:t>Titill málsgreinar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D6C481B-6BA2-1247-B5D9-49AE744DFA3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486866" y="5326201"/>
            <a:ext cx="1742443" cy="858848"/>
          </a:xfrm>
        </p:spPr>
        <p:txBody>
          <a:bodyPr anchor="t" anchorCtr="0">
            <a:normAutofit/>
          </a:bodyPr>
          <a:lstStyle>
            <a:lvl1pPr marL="0" indent="0">
              <a:buNone/>
              <a:defRPr sz="9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err="1"/>
              <a:t>Smelltu</a:t>
            </a:r>
            <a:r>
              <a:rPr lang="en-GB"/>
              <a:t> </a:t>
            </a:r>
            <a:r>
              <a:rPr lang="en-GB" err="1"/>
              <a:t>hér</a:t>
            </a:r>
            <a:r>
              <a:rPr lang="en-GB"/>
              <a:t> </a:t>
            </a:r>
            <a:r>
              <a:rPr lang="en-GB" err="1"/>
              <a:t>til</a:t>
            </a:r>
            <a:r>
              <a:rPr lang="en-GB"/>
              <a:t> </a:t>
            </a:r>
            <a:r>
              <a:rPr lang="en-GB" err="1"/>
              <a:t>að</a:t>
            </a:r>
            <a:r>
              <a:rPr lang="en-GB"/>
              <a:t> </a:t>
            </a:r>
            <a:r>
              <a:rPr lang="en-GB" err="1"/>
              <a:t>skrifa</a:t>
            </a:r>
            <a:r>
              <a:rPr lang="en-GB"/>
              <a:t> </a:t>
            </a:r>
            <a:r>
              <a:rPr lang="en-GB" err="1"/>
              <a:t>texta</a:t>
            </a:r>
            <a:endParaRPr lang="en-GB"/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D6BAB757-C605-E34A-8CFA-87E10DF9B78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999867" y="5063701"/>
            <a:ext cx="1742443" cy="230530"/>
          </a:xfrm>
        </p:spPr>
        <p:txBody>
          <a:bodyPr>
            <a:noAutofit/>
          </a:bodyPr>
          <a:lstStyle>
            <a:lvl1pPr marL="0" indent="0">
              <a:buNone/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IS"/>
              <a:t>Titill málsgreinar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C4479480-CCFC-AA42-AA6A-634D1EC6D1D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999867" y="5326201"/>
            <a:ext cx="1742443" cy="858848"/>
          </a:xfrm>
        </p:spPr>
        <p:txBody>
          <a:bodyPr anchor="t" anchorCtr="0">
            <a:normAutofit/>
          </a:bodyPr>
          <a:lstStyle>
            <a:lvl1pPr marL="0" indent="0">
              <a:buNone/>
              <a:defRPr sz="9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err="1"/>
              <a:t>Smelltu</a:t>
            </a:r>
            <a:r>
              <a:rPr lang="en-GB"/>
              <a:t> </a:t>
            </a:r>
            <a:r>
              <a:rPr lang="en-GB" err="1"/>
              <a:t>hér</a:t>
            </a:r>
            <a:r>
              <a:rPr lang="en-GB"/>
              <a:t> </a:t>
            </a:r>
            <a:r>
              <a:rPr lang="en-GB" err="1"/>
              <a:t>til</a:t>
            </a:r>
            <a:r>
              <a:rPr lang="en-GB"/>
              <a:t> </a:t>
            </a:r>
            <a:r>
              <a:rPr lang="en-GB" err="1"/>
              <a:t>að</a:t>
            </a:r>
            <a:r>
              <a:rPr lang="en-GB"/>
              <a:t> </a:t>
            </a:r>
            <a:r>
              <a:rPr lang="en-GB" err="1"/>
              <a:t>skrifa</a:t>
            </a:r>
            <a:r>
              <a:rPr lang="en-GB"/>
              <a:t> </a:t>
            </a:r>
            <a:r>
              <a:rPr lang="en-GB" err="1"/>
              <a:t>texta</a:t>
            </a:r>
            <a:endParaRPr lang="en-GB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AB60F513-CD3F-FC44-BF32-118EBC4E00F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806775" y="2794000"/>
            <a:ext cx="3999345" cy="31623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IS"/>
              <a:t>Mynd</a:t>
            </a:r>
          </a:p>
        </p:txBody>
      </p:sp>
      <p:sp>
        <p:nvSpPr>
          <p:cNvPr id="20" name="Picture Placeholder 4">
            <a:extLst>
              <a:ext uri="{FF2B5EF4-FFF2-40B4-BE49-F238E27FC236}">
                <a16:creationId xmlns:a16="http://schemas.microsoft.com/office/drawing/2014/main" id="{DFDF1CB6-F0DB-734F-85CE-B7DDFD09BDED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6541027" y="2074583"/>
            <a:ext cx="498219" cy="48820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IS"/>
              <a:t>Icon</a:t>
            </a:r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84D75219-B68F-124F-96FC-E6C3C3BEEA09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9034845" y="2074583"/>
            <a:ext cx="498219" cy="48820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IS"/>
              <a:t>Icon</a:t>
            </a:r>
          </a:p>
        </p:txBody>
      </p:sp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07A26968-E915-584F-8066-9B4677E6C5A9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6541027" y="4242287"/>
            <a:ext cx="498219" cy="48820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IS"/>
              <a:t>Icon</a:t>
            </a:r>
          </a:p>
        </p:txBody>
      </p:sp>
      <p:sp>
        <p:nvSpPr>
          <p:cNvPr id="23" name="Picture Placeholder 4">
            <a:extLst>
              <a:ext uri="{FF2B5EF4-FFF2-40B4-BE49-F238E27FC236}">
                <a16:creationId xmlns:a16="http://schemas.microsoft.com/office/drawing/2014/main" id="{44EEC168-9C05-EF4F-A8C9-898DA89F7A25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9034845" y="4242287"/>
            <a:ext cx="498219" cy="48820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IS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518925738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Heiti fyrirles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"/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0181E5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412750">
              <a:spcBef>
                <a:spcPts val="0"/>
              </a:spcBef>
              <a:defRPr sz="3200" b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21" name="Text"/>
          <p:cNvSpPr txBox="1"/>
          <p:nvPr/>
        </p:nvSpPr>
        <p:spPr>
          <a:xfrm>
            <a:off x="2255267" y="3334102"/>
            <a:ext cx="51361" cy="1897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/>
          <a:p>
            <a:endParaRPr sz="900"/>
          </a:p>
        </p:txBody>
      </p:sp>
      <p:pic>
        <p:nvPicPr>
          <p:cNvPr id="24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400" y="406400"/>
            <a:ext cx="457202" cy="715874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7EA16A7E-B296-0644-8027-85AA5567B3B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62857" y="2509308"/>
            <a:ext cx="7659688" cy="838200"/>
          </a:xfrm>
        </p:spPr>
        <p:txBody>
          <a:bodyPr>
            <a:normAutofit/>
          </a:bodyPr>
          <a:lstStyle>
            <a:lvl1pPr marL="0" indent="0">
              <a:buNone/>
              <a:defRPr sz="5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IS"/>
              <a:t>Fyrirsögn fyrirlesturs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82676A8A-B9EC-2540-9706-0799B385027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98840" y="3384385"/>
            <a:ext cx="7659688" cy="434975"/>
          </a:xfrm>
        </p:spPr>
        <p:txBody>
          <a:bodyPr>
            <a:normAutofit/>
          </a:bodyPr>
          <a:lstStyle>
            <a:lvl1pPr marL="0" indent="0">
              <a:buNone/>
              <a:defRPr sz="25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err="1"/>
              <a:t>Undirtitill</a:t>
            </a:r>
            <a:r>
              <a:rPr lang="en-GB"/>
              <a:t> </a:t>
            </a:r>
            <a:r>
              <a:rPr lang="en-GB" err="1"/>
              <a:t>fyrirlesturs</a:t>
            </a:r>
            <a:endParaRPr lang="en-GB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281A65A5-BBA1-A849-966B-D27976F6EB0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79790" y="5895893"/>
            <a:ext cx="7659688" cy="204093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err="1"/>
              <a:t>Nafn</a:t>
            </a:r>
            <a:r>
              <a:rPr lang="en-GB"/>
              <a:t> </a:t>
            </a:r>
            <a:r>
              <a:rPr lang="en-GB" err="1"/>
              <a:t>og</a:t>
            </a:r>
            <a:r>
              <a:rPr lang="en-GB"/>
              <a:t> </a:t>
            </a:r>
            <a:r>
              <a:rPr lang="en-GB" err="1"/>
              <a:t>dagsetning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0471023"/>
      </p:ext>
    </p:extLst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yrirsögn, punktar, teikning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350" y="400050"/>
            <a:ext cx="457202" cy="715874"/>
          </a:xfrm>
          <a:prstGeom prst="rect">
            <a:avLst/>
          </a:prstGeom>
          <a:ln w="12700">
            <a:miter lim="400000"/>
          </a:ln>
        </p:spPr>
      </p:pic>
      <p:sp>
        <p:nvSpPr>
          <p:cNvPr id="237" name="Image"/>
          <p:cNvSpPr>
            <a:spLocks noGrp="1"/>
          </p:cNvSpPr>
          <p:nvPr>
            <p:ph type="pic" sz="half" idx="13" hasCustomPrompt="1"/>
          </p:nvPr>
        </p:nvSpPr>
        <p:spPr>
          <a:xfrm>
            <a:off x="6733117" y="1533525"/>
            <a:ext cx="4495801" cy="379095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is-IS"/>
              <a:t>Mynd</a:t>
            </a:r>
            <a:endParaRPr/>
          </a:p>
        </p:txBody>
      </p:sp>
      <p:sp>
        <p:nvSpPr>
          <p:cNvPr id="2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44155F1D-767B-9346-A1A2-4648D787003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18025" y="1285962"/>
            <a:ext cx="4566444" cy="812800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IS"/>
              <a:t>Stutt fyrirsögn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5C21CE4-6DE5-5340-9788-D0E769A8223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311675" y="3272578"/>
            <a:ext cx="3597275" cy="3292475"/>
          </a:xfrm>
        </p:spPr>
        <p:txBody>
          <a:bodyPr anchor="t" anchorCtr="0"/>
          <a:lstStyle>
            <a:lvl1pPr marL="171450" marR="0" indent="-171450" algn="l" defTabSz="412750" rtl="0" eaLnBrk="1" fontAlgn="auto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3373DA"/>
              </a:buClr>
              <a:buSzPct val="125000"/>
              <a:buFont typeface="Arial" panose="020B0604020202020204" pitchFamily="34" charset="0"/>
              <a:buChar char="•"/>
              <a:tabLst/>
              <a:defRPr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IS" b="0"/>
              <a:t>Megimálstexta punktur númer 1</a:t>
            </a:r>
          </a:p>
          <a:p>
            <a:pPr lvl="0"/>
            <a:r>
              <a:rPr lang="en-IS" b="0"/>
              <a:t>Megimálstexta punktur númer 2</a:t>
            </a:r>
          </a:p>
          <a:p>
            <a:pPr lvl="0"/>
            <a:r>
              <a:rPr lang="en-IS" b="0"/>
              <a:t>Megimálstexta punktur númer 3</a:t>
            </a:r>
          </a:p>
          <a:p>
            <a:pPr lvl="0"/>
            <a:endParaRPr lang="en-IS" b="0"/>
          </a:p>
          <a:p>
            <a:pPr lvl="0"/>
            <a:endParaRPr lang="en-IS"/>
          </a:p>
        </p:txBody>
      </p:sp>
    </p:spTree>
    <p:extLst>
      <p:ext uri="{BB962C8B-B14F-4D97-AF65-F5344CB8AC3E}">
        <p14:creationId xmlns:p14="http://schemas.microsoft.com/office/powerpoint/2010/main" val="2792173476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yrirsögn, punktar, teikning cop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350" y="400050"/>
            <a:ext cx="457202" cy="715874"/>
          </a:xfrm>
          <a:prstGeom prst="rect">
            <a:avLst/>
          </a:prstGeom>
          <a:ln w="12700">
            <a:miter lim="400000"/>
          </a:ln>
        </p:spPr>
      </p:pic>
      <p:sp>
        <p:nvSpPr>
          <p:cNvPr id="2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9A2BD171-11F1-4C4B-8E51-4377A35F382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18025" y="1285962"/>
            <a:ext cx="4566444" cy="812800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IS"/>
              <a:t>Stutt fyrirsögn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9819A3DD-695D-7842-B7BF-BD573F4901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311675" y="3272578"/>
            <a:ext cx="3597275" cy="3292475"/>
          </a:xfrm>
        </p:spPr>
        <p:txBody>
          <a:bodyPr anchor="t" anchorCtr="0"/>
          <a:lstStyle>
            <a:lvl1pPr marL="171450" marR="0" indent="-171450" algn="l" defTabSz="412750" rtl="0" eaLnBrk="1" fontAlgn="auto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3373DA"/>
              </a:buClr>
              <a:buSzPct val="125000"/>
              <a:buFont typeface="Arial" panose="020B0604020202020204" pitchFamily="34" charset="0"/>
              <a:buChar char="•"/>
              <a:tabLst/>
              <a:defRPr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IS" b="0"/>
              <a:t>Megimálstexta punktur númer 1</a:t>
            </a:r>
          </a:p>
          <a:p>
            <a:pPr lvl="0"/>
            <a:r>
              <a:rPr lang="en-IS" b="0"/>
              <a:t>Megimálstexta punktur númer 2</a:t>
            </a:r>
          </a:p>
          <a:p>
            <a:pPr lvl="0"/>
            <a:r>
              <a:rPr lang="en-IS" b="0"/>
              <a:t>Megimálstexta punktur númer 3</a:t>
            </a:r>
          </a:p>
          <a:p>
            <a:pPr lvl="0"/>
            <a:endParaRPr lang="en-IS" b="0"/>
          </a:p>
          <a:p>
            <a:pPr lvl="0"/>
            <a:endParaRPr lang="en-I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A492BD8-5E48-8E4A-9C0F-D870B8AC76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52451" y="0"/>
            <a:ext cx="60511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420492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yrirsögn, punktar, teikning cop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350" y="400050"/>
            <a:ext cx="457202" cy="715874"/>
          </a:xfrm>
          <a:prstGeom prst="rect">
            <a:avLst/>
          </a:prstGeom>
          <a:ln w="12700">
            <a:miter lim="400000"/>
          </a:ln>
        </p:spPr>
      </p:pic>
      <p:sp>
        <p:nvSpPr>
          <p:cNvPr id="26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D8E3A77-69B9-0A4E-9A56-96EEC47FB7A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71458" y="1782233"/>
            <a:ext cx="4566444" cy="812800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IS"/>
              <a:t>Stór fyrirsögn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8D4A5E59-0606-2548-A0EA-5DC4790C55C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84158" y="2779130"/>
            <a:ext cx="4566444" cy="315383"/>
          </a:xfrm>
        </p:spPr>
        <p:txBody>
          <a:bodyPr>
            <a:normAutofit/>
          </a:bodyPr>
          <a:lstStyle>
            <a:lvl1pPr marL="0" indent="0">
              <a:buNone/>
              <a:defRPr sz="20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IS"/>
              <a:t>Meginmálstexti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672D22D8-E233-1740-B4EE-25E239676F1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17871" y="2486024"/>
            <a:ext cx="3597275" cy="3292475"/>
          </a:xfrm>
        </p:spPr>
        <p:txBody>
          <a:bodyPr anchor="t" anchorCtr="0"/>
          <a:lstStyle>
            <a:lvl1pPr marL="171450" marR="0" indent="-171450" algn="l" defTabSz="412750" rtl="0" eaLnBrk="1" fontAlgn="auto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3373DA"/>
              </a:buClr>
              <a:buSzPct val="125000"/>
              <a:buFont typeface="Arial" panose="020B0604020202020204" pitchFamily="34" charset="0"/>
              <a:buChar char="•"/>
              <a:tabLst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IS" b="0"/>
              <a:t>Megimálstexti</a:t>
            </a:r>
          </a:p>
          <a:p>
            <a:pPr marL="171450" marR="0" lvl="0" indent="-171450" algn="l" defTabSz="412750" rtl="0" eaLnBrk="1" fontAlgn="auto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3373DA"/>
              </a:buClr>
              <a:buSzPct val="125000"/>
              <a:buFont typeface="Arial" panose="020B0604020202020204" pitchFamily="34" charset="0"/>
              <a:buChar char="•"/>
              <a:tabLst/>
              <a:defRPr/>
            </a:pPr>
            <a:r>
              <a:rPr lang="en-IS"/>
              <a:t>Meginmálstexti</a:t>
            </a:r>
          </a:p>
          <a:p>
            <a:pPr marL="171450" marR="0" lvl="0" indent="-171450" algn="l" defTabSz="412750" rtl="0" eaLnBrk="1" fontAlgn="auto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3373DA"/>
              </a:buClr>
              <a:buSzPct val="125000"/>
              <a:buFont typeface="Arial" panose="020B0604020202020204" pitchFamily="34" charset="0"/>
              <a:buChar char="•"/>
              <a:tabLst/>
              <a:defRPr/>
            </a:pPr>
            <a:r>
              <a:rPr lang="en-IS"/>
              <a:t>Meginmálstexti</a:t>
            </a:r>
          </a:p>
          <a:p>
            <a:pPr marL="171450" marR="0" lvl="0" indent="-171450" algn="l" defTabSz="412750" rtl="0" eaLnBrk="1" fontAlgn="auto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3373DA"/>
              </a:buClr>
              <a:buSzPct val="125000"/>
              <a:buFont typeface="Arial" panose="020B0604020202020204" pitchFamily="34" charset="0"/>
              <a:buChar char="•"/>
              <a:tabLst/>
              <a:defRPr/>
            </a:pPr>
            <a:r>
              <a:rPr lang="en-IS"/>
              <a:t>Meginmálstexti</a:t>
            </a:r>
          </a:p>
          <a:p>
            <a:pPr lvl="0"/>
            <a:endParaRPr lang="en-IS" b="0"/>
          </a:p>
        </p:txBody>
      </p:sp>
    </p:spTree>
    <p:extLst>
      <p:ext uri="{BB962C8B-B14F-4D97-AF65-F5344CB8AC3E}">
        <p14:creationId xmlns:p14="http://schemas.microsoft.com/office/powerpoint/2010/main" val="863600434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yrirsögn, punktar, teikning cop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350" y="400050"/>
            <a:ext cx="457202" cy="715874"/>
          </a:xfrm>
          <a:prstGeom prst="rect">
            <a:avLst/>
          </a:prstGeom>
          <a:ln w="12700">
            <a:miter lim="400000"/>
          </a:ln>
        </p:spPr>
      </p:pic>
      <p:sp>
        <p:nvSpPr>
          <p:cNvPr id="27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A28D952D-C7E0-0142-B9D5-E7E7D1AD7AF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71458" y="1782233"/>
            <a:ext cx="4566444" cy="812800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IS"/>
              <a:t>Stór fyrirsögn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75DA32AA-71C3-CB4C-BFF0-56904A73366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91257" y="2486023"/>
            <a:ext cx="2502694" cy="3292475"/>
          </a:xfrm>
        </p:spPr>
        <p:txBody>
          <a:bodyPr anchor="t" anchorCtr="0"/>
          <a:lstStyle>
            <a:lvl1pPr marL="171450" marR="0" indent="-171450" algn="l" defTabSz="412750" rtl="0" eaLnBrk="1" fontAlgn="auto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3373DA"/>
              </a:buClr>
              <a:buSzPct val="125000"/>
              <a:buFont typeface="Arial" panose="020B0604020202020204" pitchFamily="34" charset="0"/>
              <a:buChar char="•"/>
              <a:tabLst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IS"/>
              <a:t>Meginmálstexti</a:t>
            </a:r>
          </a:p>
          <a:p>
            <a:pPr marL="171450" marR="0" lvl="0" indent="-171450" algn="l" defTabSz="412750" rtl="0" eaLnBrk="1" fontAlgn="auto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3373DA"/>
              </a:buClr>
              <a:buSzPct val="125000"/>
              <a:buFont typeface="Arial" panose="020B0604020202020204" pitchFamily="34" charset="0"/>
              <a:buChar char="•"/>
              <a:tabLst/>
              <a:defRPr/>
            </a:pPr>
            <a:r>
              <a:rPr lang="en-IS"/>
              <a:t>Meginmálstexti</a:t>
            </a:r>
          </a:p>
          <a:p>
            <a:pPr marL="171450" marR="0" lvl="0" indent="-171450" algn="l" defTabSz="412750" rtl="0" eaLnBrk="1" fontAlgn="auto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3373DA"/>
              </a:buClr>
              <a:buSzPct val="125000"/>
              <a:buFont typeface="Arial" panose="020B0604020202020204" pitchFamily="34" charset="0"/>
              <a:buChar char="•"/>
              <a:tabLst/>
              <a:defRPr/>
            </a:pPr>
            <a:r>
              <a:rPr lang="en-IS"/>
              <a:t>Meginmálstexti</a:t>
            </a:r>
          </a:p>
          <a:p>
            <a:pPr marL="171450" marR="0" lvl="0" indent="-171450" algn="l" defTabSz="412750" rtl="0" eaLnBrk="1" fontAlgn="auto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3373DA"/>
              </a:buClr>
              <a:buSzPct val="125000"/>
              <a:buFont typeface="Arial" panose="020B0604020202020204" pitchFamily="34" charset="0"/>
              <a:buChar char="•"/>
              <a:tabLst/>
              <a:defRPr/>
            </a:pPr>
            <a:r>
              <a:rPr lang="en-IS"/>
              <a:t>Meginmálstexti</a:t>
            </a:r>
          </a:p>
          <a:p>
            <a:pPr lvl="0"/>
            <a:endParaRPr lang="en-IS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4A279B8C-C29F-7540-8592-C8DC0A6F67B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974154" y="2486023"/>
            <a:ext cx="2502694" cy="3292475"/>
          </a:xfrm>
        </p:spPr>
        <p:txBody>
          <a:bodyPr anchor="t" anchorCtr="0"/>
          <a:lstStyle>
            <a:lvl1pPr marL="171450" marR="0" indent="-171450" algn="l" defTabSz="412750" rtl="0" eaLnBrk="1" fontAlgn="auto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3373DA"/>
              </a:buClr>
              <a:buSzPct val="125000"/>
              <a:buFont typeface="Arial" panose="020B0604020202020204" pitchFamily="34" charset="0"/>
              <a:buChar char="•"/>
              <a:tabLst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IS"/>
              <a:t>Meginmálstexti</a:t>
            </a:r>
          </a:p>
          <a:p>
            <a:pPr marL="171450" marR="0" lvl="0" indent="-171450" algn="l" defTabSz="412750" rtl="0" eaLnBrk="1" fontAlgn="auto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3373DA"/>
              </a:buClr>
              <a:buSzPct val="125000"/>
              <a:buFont typeface="Arial" panose="020B0604020202020204" pitchFamily="34" charset="0"/>
              <a:buChar char="•"/>
              <a:tabLst/>
              <a:defRPr/>
            </a:pPr>
            <a:r>
              <a:rPr lang="en-IS"/>
              <a:t>Meginmálstexti</a:t>
            </a:r>
          </a:p>
          <a:p>
            <a:pPr marL="171450" marR="0" lvl="0" indent="-171450" algn="l" defTabSz="412750" rtl="0" eaLnBrk="1" fontAlgn="auto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3373DA"/>
              </a:buClr>
              <a:buSzPct val="125000"/>
              <a:buFont typeface="Arial" panose="020B0604020202020204" pitchFamily="34" charset="0"/>
              <a:buChar char="•"/>
              <a:tabLst/>
              <a:defRPr/>
            </a:pPr>
            <a:r>
              <a:rPr lang="en-IS"/>
              <a:t>Meginmálstexti</a:t>
            </a:r>
          </a:p>
          <a:p>
            <a:pPr marL="171450" marR="0" lvl="0" indent="-171450" algn="l" defTabSz="412750" rtl="0" eaLnBrk="1" fontAlgn="auto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3373DA"/>
              </a:buClr>
              <a:buSzPct val="125000"/>
              <a:buFont typeface="Arial" panose="020B0604020202020204" pitchFamily="34" charset="0"/>
              <a:buChar char="•"/>
              <a:tabLst/>
              <a:defRPr/>
            </a:pPr>
            <a:r>
              <a:rPr lang="en-IS"/>
              <a:t>Meginmálstexti</a:t>
            </a:r>
          </a:p>
          <a:p>
            <a:pPr lvl="0"/>
            <a:endParaRPr lang="en-IS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F46C632A-B7CC-FA48-847C-DE1DEFB8DC5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320800" y="2794000"/>
            <a:ext cx="3999345" cy="31623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IS"/>
              <a:t>Mynd</a:t>
            </a:r>
          </a:p>
        </p:txBody>
      </p:sp>
    </p:spTree>
    <p:extLst>
      <p:ext uri="{BB962C8B-B14F-4D97-AF65-F5344CB8AC3E}">
        <p14:creationId xmlns:p14="http://schemas.microsoft.com/office/powerpoint/2010/main" val="2159213198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Fyrirsögn, punktar, teikning cop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350" y="400050"/>
            <a:ext cx="457202" cy="715874"/>
          </a:xfrm>
          <a:prstGeom prst="rect">
            <a:avLst/>
          </a:prstGeom>
          <a:ln w="12700">
            <a:miter lim="400000"/>
          </a:ln>
        </p:spPr>
      </p:pic>
      <p:sp>
        <p:nvSpPr>
          <p:cNvPr id="27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BDF6E23F-2312-3646-B477-0F8F755B1B6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320800" y="2794000"/>
            <a:ext cx="3999345" cy="31623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IS"/>
              <a:t>Mynd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A28D952D-C7E0-0142-B9D5-E7E7D1AD7AF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71458" y="1782233"/>
            <a:ext cx="4566444" cy="812800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IS"/>
              <a:t>Fyrirsögn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75DA32AA-71C3-CB4C-BFF0-56904A73366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91257" y="2486023"/>
            <a:ext cx="2502694" cy="3292475"/>
          </a:xfrm>
        </p:spPr>
        <p:txBody>
          <a:bodyPr anchor="t" anchorCtr="0"/>
          <a:lstStyle>
            <a:lvl1pPr marL="171450" marR="0" indent="-171450" algn="l" defTabSz="412750" rtl="0" eaLnBrk="1" fontAlgn="auto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3373DA"/>
              </a:buClr>
              <a:buSzPct val="125000"/>
              <a:buFont typeface="Arial" panose="020B0604020202020204" pitchFamily="34" charset="0"/>
              <a:buChar char="•"/>
              <a:tabLst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IS"/>
              <a:t>Meginmálstexti</a:t>
            </a:r>
          </a:p>
          <a:p>
            <a:pPr marL="171450" marR="0" lvl="0" indent="-171450" algn="l" defTabSz="412750" rtl="0" eaLnBrk="1" fontAlgn="auto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3373DA"/>
              </a:buClr>
              <a:buSzPct val="125000"/>
              <a:buFont typeface="Arial" panose="020B0604020202020204" pitchFamily="34" charset="0"/>
              <a:buChar char="•"/>
              <a:tabLst/>
              <a:defRPr/>
            </a:pPr>
            <a:r>
              <a:rPr lang="en-IS"/>
              <a:t>Meginmálstexti</a:t>
            </a:r>
          </a:p>
          <a:p>
            <a:pPr marL="171450" marR="0" lvl="0" indent="-171450" algn="l" defTabSz="412750" rtl="0" eaLnBrk="1" fontAlgn="auto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3373DA"/>
              </a:buClr>
              <a:buSzPct val="125000"/>
              <a:buFont typeface="Arial" panose="020B0604020202020204" pitchFamily="34" charset="0"/>
              <a:buChar char="•"/>
              <a:tabLst/>
              <a:defRPr/>
            </a:pPr>
            <a:r>
              <a:rPr lang="en-IS"/>
              <a:t>Meginmálstexti</a:t>
            </a:r>
          </a:p>
          <a:p>
            <a:pPr lvl="0"/>
            <a:endParaRPr lang="en-IS"/>
          </a:p>
        </p:txBody>
      </p:sp>
    </p:spTree>
    <p:extLst>
      <p:ext uri="{BB962C8B-B14F-4D97-AF65-F5344CB8AC3E}">
        <p14:creationId xmlns:p14="http://schemas.microsoft.com/office/powerpoint/2010/main" val="1171192430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Autt með mer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350" y="400050"/>
            <a:ext cx="457202" cy="715874"/>
          </a:xfrm>
          <a:prstGeom prst="rect">
            <a:avLst/>
          </a:prstGeom>
          <a:ln w="12700">
            <a:miter lim="400000"/>
          </a:ln>
        </p:spPr>
      </p:pic>
      <p:sp>
        <p:nvSpPr>
          <p:cNvPr id="29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2424444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Aut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14677078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viðsmer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E1F2CCA-FC26-B349-B34C-2344236A22C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295400" y="2800350"/>
            <a:ext cx="2343150" cy="838200"/>
          </a:xfrm>
        </p:spPr>
        <p:txBody>
          <a:bodyPr anchor="t" anchorCtr="0"/>
          <a:lstStyle>
            <a:lvl1pPr marL="0" indent="0">
              <a:buNone/>
              <a:defRPr/>
            </a:lvl1pPr>
          </a:lstStyle>
          <a:p>
            <a:r>
              <a:rPr lang="en-IS"/>
              <a:t>Logo fyrir svið</a:t>
            </a:r>
          </a:p>
        </p:txBody>
      </p:sp>
    </p:spTree>
    <p:extLst>
      <p:ext uri="{BB962C8B-B14F-4D97-AF65-F5344CB8AC3E}">
        <p14:creationId xmlns:p14="http://schemas.microsoft.com/office/powerpoint/2010/main" val="4100885793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k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Image" descr="Image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0325" y="-997250"/>
            <a:ext cx="12312650" cy="9042296"/>
          </a:xfrm>
          <a:prstGeom prst="rect">
            <a:avLst/>
          </a:prstGeom>
          <a:ln w="12700">
            <a:miter lim="400000"/>
          </a:ln>
        </p:spPr>
      </p:pic>
      <p:sp>
        <p:nvSpPr>
          <p:cNvPr id="317" name="Text"/>
          <p:cNvSpPr txBox="1"/>
          <p:nvPr/>
        </p:nvSpPr>
        <p:spPr>
          <a:xfrm>
            <a:off x="2255267" y="3334102"/>
            <a:ext cx="51361" cy="1897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/>
          <a:p>
            <a:endParaRPr sz="900"/>
          </a:p>
        </p:txBody>
      </p:sp>
      <p:pic>
        <p:nvPicPr>
          <p:cNvPr id="318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400" y="406400"/>
            <a:ext cx="457202" cy="715874"/>
          </a:xfrm>
          <a:prstGeom prst="rect">
            <a:avLst/>
          </a:prstGeom>
          <a:ln w="12700">
            <a:miter lim="400000"/>
          </a:ln>
        </p:spPr>
      </p:pic>
      <p:sp>
        <p:nvSpPr>
          <p:cNvPr id="31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04A6754-64AF-6A48-8805-4F9AC7BE540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62857" y="2495550"/>
            <a:ext cx="7659688" cy="838200"/>
          </a:xfrm>
        </p:spPr>
        <p:txBody>
          <a:bodyPr anchor="t" anchorCtr="0">
            <a:noAutofit/>
          </a:bodyPr>
          <a:lstStyle>
            <a:lvl1pPr marL="0" indent="0">
              <a:buNone/>
              <a:defRPr sz="7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IS"/>
              <a:t>Titill</a:t>
            </a:r>
          </a:p>
        </p:txBody>
      </p:sp>
    </p:spTree>
    <p:extLst>
      <p:ext uri="{BB962C8B-B14F-4D97-AF65-F5344CB8AC3E}">
        <p14:creationId xmlns:p14="http://schemas.microsoft.com/office/powerpoint/2010/main" val="2864953116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3155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Heiti fyrirlesturs - G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">
            <a:extLst>
              <a:ext uri="{FF2B5EF4-FFF2-40B4-BE49-F238E27FC236}">
                <a16:creationId xmlns:a16="http://schemas.microsoft.com/office/drawing/2014/main" id="{9A30AF7A-6E77-E648-B243-1A4231302FA0}"/>
              </a:ext>
            </a:extLst>
          </p:cNvPr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DB64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412750">
              <a:spcBef>
                <a:spcPts val="0"/>
              </a:spcBef>
              <a:defRPr sz="3200" b="0">
                <a:solidFill>
                  <a:srgbClr val="FFDB64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21" name="Text"/>
          <p:cNvSpPr txBox="1"/>
          <p:nvPr/>
        </p:nvSpPr>
        <p:spPr>
          <a:xfrm>
            <a:off x="2255267" y="3334102"/>
            <a:ext cx="51361" cy="1897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/>
          <a:p>
            <a:endParaRPr sz="900"/>
          </a:p>
        </p:txBody>
      </p:sp>
      <p:sp>
        <p:nvSpPr>
          <p:cNvPr id="2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7EA16A7E-B296-0644-8027-85AA5567B3B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62857" y="2509308"/>
            <a:ext cx="7659688" cy="838200"/>
          </a:xfrm>
        </p:spPr>
        <p:txBody>
          <a:bodyPr>
            <a:normAutofit/>
          </a:bodyPr>
          <a:lstStyle>
            <a:lvl1pPr marL="0" indent="0">
              <a:buNone/>
              <a:defRPr sz="5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IS"/>
              <a:t>Fyrirsögn fyrirlesturs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82676A8A-B9EC-2540-9706-0799B385027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79790" y="3384385"/>
            <a:ext cx="7659688" cy="434975"/>
          </a:xfrm>
        </p:spPr>
        <p:txBody>
          <a:bodyPr>
            <a:normAutofit/>
          </a:bodyPr>
          <a:lstStyle>
            <a:lvl1pPr marL="0" indent="0">
              <a:buNone/>
              <a:defRPr sz="25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err="1"/>
              <a:t>Undirtitill</a:t>
            </a:r>
            <a:r>
              <a:rPr lang="en-GB"/>
              <a:t> </a:t>
            </a:r>
            <a:r>
              <a:rPr lang="en-GB" err="1"/>
              <a:t>fyrirlesturs</a:t>
            </a:r>
            <a:endParaRPr lang="en-GB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281A65A5-BBA1-A849-966B-D27976F6EB0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79790" y="5895893"/>
            <a:ext cx="7659688" cy="204093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tx1"/>
                </a:solidFill>
              </a:defRPr>
            </a:lvl1pPr>
          </a:lstStyle>
          <a:p>
            <a:r>
              <a:rPr lang="en-GB" err="1"/>
              <a:t>Nafn</a:t>
            </a:r>
            <a:r>
              <a:rPr lang="en-GB"/>
              <a:t> </a:t>
            </a:r>
            <a:r>
              <a:rPr lang="en-GB" err="1"/>
              <a:t>og</a:t>
            </a:r>
            <a:r>
              <a:rPr lang="en-GB"/>
              <a:t> </a:t>
            </a:r>
            <a:r>
              <a:rPr lang="en-GB" err="1"/>
              <a:t>dagsetning</a:t>
            </a:r>
            <a:endParaRPr lang="en-GB"/>
          </a:p>
        </p:txBody>
      </p:sp>
      <p:pic>
        <p:nvPicPr>
          <p:cNvPr id="10" name="Image" descr="Image">
            <a:extLst>
              <a:ext uri="{FF2B5EF4-FFF2-40B4-BE49-F238E27FC236}">
                <a16:creationId xmlns:a16="http://schemas.microsoft.com/office/drawing/2014/main" id="{CF811864-5F62-0748-9DA2-68BE44D2DF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6400" y="406400"/>
            <a:ext cx="457202" cy="71587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59177113"/>
      </p:ext>
    </p:extLst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Minus 7"/>
          <p:cNvSpPr/>
          <p:nvPr userDrawn="1"/>
        </p:nvSpPr>
        <p:spPr>
          <a:xfrm>
            <a:off x="2591715" y="6450347"/>
            <a:ext cx="6400800" cy="166687"/>
          </a:xfrm>
          <a:prstGeom prst="mathMinus">
            <a:avLst/>
          </a:prstGeom>
          <a:solidFill>
            <a:srgbClr val="13B059"/>
          </a:solidFill>
          <a:ln>
            <a:solidFill>
              <a:srgbClr val="13B059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is-IS">
              <a:solidFill>
                <a:prstClr val="white"/>
              </a:solidFill>
            </a:endParaRPr>
          </a:p>
        </p:txBody>
      </p:sp>
      <p:sp>
        <p:nvSpPr>
          <p:cNvPr id="9" name="Minus 8"/>
          <p:cNvSpPr/>
          <p:nvPr userDrawn="1"/>
        </p:nvSpPr>
        <p:spPr>
          <a:xfrm>
            <a:off x="7404100" y="6450347"/>
            <a:ext cx="5537200" cy="166687"/>
          </a:xfrm>
          <a:prstGeom prst="mathMinus">
            <a:avLst/>
          </a:prstGeom>
          <a:solidFill>
            <a:srgbClr val="00AEEA"/>
          </a:solidFill>
          <a:ln>
            <a:solidFill>
              <a:srgbClr val="00AEEA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is-IS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0456" y="260684"/>
            <a:ext cx="1703832" cy="63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6242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7DD42-836A-4421-A6AF-003551C54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BEFB3B-FC67-4A0F-B522-8773D39571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652674-2773-4BA2-B11E-897024288F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E327E0-73F7-4A36-A74F-90752B1229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58813D-77F8-4750-903A-C101AFDAF1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C4CE2E9-FBED-47CA-83C7-0DAF1490C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7F71E-0ABD-425F-90D5-E31766ACDC91}" type="datetimeFigureOut">
              <a:rPr lang="is-IS" smtClean="0"/>
              <a:t>10.2.2022</a:t>
            </a:fld>
            <a:endParaRPr lang="is-I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905947-7CB2-4D59-9881-921893AE3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B74CA9-FCDF-4708-B7FC-AB44449A7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9D4C6-16F7-452B-A43D-DBE0D0D8199F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729862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iti fyrirlesturs cop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"/>
          <p:cNvSpPr/>
          <p:nvPr/>
        </p:nvSpPr>
        <p:spPr>
          <a:xfrm>
            <a:off x="-14354" y="5723004"/>
            <a:ext cx="12220708" cy="1160463"/>
          </a:xfrm>
          <a:prstGeom prst="rect">
            <a:avLst/>
          </a:prstGeom>
          <a:solidFill>
            <a:srgbClr val="FDD559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412750">
              <a:spcBef>
                <a:spcPts val="0"/>
              </a:spcBef>
              <a:defRPr sz="3200" b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47" name="Rectangle"/>
          <p:cNvSpPr/>
          <p:nvPr/>
        </p:nvSpPr>
        <p:spPr>
          <a:xfrm>
            <a:off x="-14354" y="-139149"/>
            <a:ext cx="12220708" cy="5889713"/>
          </a:xfrm>
          <a:prstGeom prst="rect">
            <a:avLst/>
          </a:prstGeom>
          <a:solidFill>
            <a:srgbClr val="0476E1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412750">
              <a:spcBef>
                <a:spcPts val="0"/>
              </a:spcBef>
              <a:defRPr sz="3200" b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pic>
        <p:nvPicPr>
          <p:cNvPr id="48" name="Group 218.jpg" descr="Group 2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0325" y="3468716"/>
            <a:ext cx="4631751" cy="3417007"/>
          </a:xfrm>
          <a:prstGeom prst="rect">
            <a:avLst/>
          </a:prstGeom>
          <a:ln w="12700">
            <a:miter lim="400000"/>
          </a:ln>
        </p:spPr>
      </p:pic>
      <p:sp>
        <p:nvSpPr>
          <p:cNvPr id="49" name="Text"/>
          <p:cNvSpPr txBox="1"/>
          <p:nvPr/>
        </p:nvSpPr>
        <p:spPr>
          <a:xfrm>
            <a:off x="2255267" y="3334102"/>
            <a:ext cx="51361" cy="1897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/>
          <a:p>
            <a:endParaRPr sz="900"/>
          </a:p>
        </p:txBody>
      </p:sp>
      <p:pic>
        <p:nvPicPr>
          <p:cNvPr id="53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400" y="406400"/>
            <a:ext cx="457202" cy="715874"/>
          </a:xfrm>
          <a:prstGeom prst="rect">
            <a:avLst/>
          </a:prstGeom>
          <a:ln w="12700">
            <a:miter lim="400000"/>
          </a:ln>
        </p:spPr>
      </p:pic>
      <p:sp>
        <p:nvSpPr>
          <p:cNvPr id="5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0C343A07-EEE3-A34A-9744-5BCE3D943E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62857" y="2509308"/>
            <a:ext cx="7659688" cy="838200"/>
          </a:xfrm>
        </p:spPr>
        <p:txBody>
          <a:bodyPr>
            <a:normAutofit/>
          </a:bodyPr>
          <a:lstStyle>
            <a:lvl1pPr marL="0" indent="0">
              <a:buNone/>
              <a:defRPr sz="5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IS"/>
              <a:t>Fyrirsögn fyrirlesturs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20339ABE-D946-B642-81AD-5B4E692758B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79790" y="3384385"/>
            <a:ext cx="7659688" cy="434975"/>
          </a:xfrm>
        </p:spPr>
        <p:txBody>
          <a:bodyPr>
            <a:normAutofit/>
          </a:bodyPr>
          <a:lstStyle>
            <a:lvl1pPr marL="0" indent="0">
              <a:buNone/>
              <a:defRPr sz="25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err="1"/>
              <a:t>Undirtitill</a:t>
            </a:r>
            <a:r>
              <a:rPr lang="en-GB"/>
              <a:t> </a:t>
            </a:r>
            <a:r>
              <a:rPr lang="en-GB" err="1"/>
              <a:t>fyrirlesturs</a:t>
            </a:r>
            <a:endParaRPr lang="en-GB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97CF37E1-ADED-9D4F-8CB2-25BEA415BF8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79790" y="6201189"/>
            <a:ext cx="7659688" cy="204093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err="1"/>
              <a:t>Nafn</a:t>
            </a:r>
            <a:r>
              <a:rPr lang="en-GB"/>
              <a:t> </a:t>
            </a:r>
            <a:r>
              <a:rPr lang="en-GB" err="1"/>
              <a:t>og</a:t>
            </a:r>
            <a:r>
              <a:rPr lang="en-GB"/>
              <a:t> </a:t>
            </a:r>
            <a:r>
              <a:rPr lang="en-GB" err="1"/>
              <a:t>dagsetning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354339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flatit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350" y="400050"/>
            <a:ext cx="457202" cy="715874"/>
          </a:xfrm>
          <a:prstGeom prst="rect">
            <a:avLst/>
          </a:prstGeom>
          <a:ln w="12700">
            <a:miter lim="400000"/>
          </a:ln>
        </p:spPr>
      </p:pic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81F852B-E8B2-FB43-B67E-62D07D5F55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53331" y="2703136"/>
            <a:ext cx="4566444" cy="812800"/>
          </a:xfrm>
        </p:spPr>
        <p:txBody>
          <a:bodyPr>
            <a:normAutofit/>
          </a:bodyPr>
          <a:lstStyle>
            <a:lvl1pPr marL="0" indent="0">
              <a:buNone/>
              <a:defRPr sz="5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IS"/>
              <a:t>Kaflatitill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A83909-38DD-0640-A633-B95884D3743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498089" y="0"/>
            <a:ext cx="56939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19880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Kaflatit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350" y="400050"/>
            <a:ext cx="457202" cy="715874"/>
          </a:xfrm>
          <a:prstGeom prst="rect">
            <a:avLst/>
          </a:prstGeom>
          <a:ln w="12700">
            <a:miter lim="400000"/>
          </a:ln>
        </p:spPr>
      </p:pic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D403527-120F-334E-AF19-5514F6DC2AC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53331" y="2703136"/>
            <a:ext cx="4066814" cy="812800"/>
          </a:xfrm>
        </p:spPr>
        <p:txBody>
          <a:bodyPr>
            <a:normAutofit/>
          </a:bodyPr>
          <a:lstStyle>
            <a:lvl1pPr marL="0" indent="0">
              <a:buNone/>
              <a:defRPr sz="5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IS"/>
              <a:t>Fyrirsögn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9D53C22-14C8-7B4D-8D9D-E4ACC6960EE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53331" y="3585210"/>
            <a:ext cx="3900560" cy="340029"/>
          </a:xfrm>
        </p:spPr>
        <p:txBody>
          <a:bodyPr>
            <a:normAutofit/>
          </a:bodyPr>
          <a:lstStyle>
            <a:lvl1pPr marL="0" indent="0">
              <a:buNone/>
              <a:defRPr sz="20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err="1"/>
              <a:t>Smelltu</a:t>
            </a:r>
            <a:r>
              <a:rPr lang="en-GB"/>
              <a:t> </a:t>
            </a:r>
            <a:r>
              <a:rPr lang="en-GB" err="1"/>
              <a:t>hér</a:t>
            </a:r>
            <a:r>
              <a:rPr lang="en-GB"/>
              <a:t> </a:t>
            </a:r>
            <a:r>
              <a:rPr lang="en-GB" err="1"/>
              <a:t>til</a:t>
            </a:r>
            <a:r>
              <a:rPr lang="en-GB"/>
              <a:t> </a:t>
            </a:r>
            <a:r>
              <a:rPr lang="en-GB" err="1"/>
              <a:t>að</a:t>
            </a:r>
            <a:r>
              <a:rPr lang="en-GB"/>
              <a:t> </a:t>
            </a:r>
            <a:r>
              <a:rPr lang="en-GB" err="1"/>
              <a:t>skrifa</a:t>
            </a:r>
            <a:r>
              <a:rPr lang="en-GB"/>
              <a:t> </a:t>
            </a:r>
            <a:r>
              <a:rPr lang="en-GB" err="1"/>
              <a:t>texta</a:t>
            </a:r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4F4F1FE-186C-DF4C-AB69-0EBCB7C2A3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498089" y="0"/>
            <a:ext cx="56939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499939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flatitill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350" y="400050"/>
            <a:ext cx="457202" cy="715874"/>
          </a:xfrm>
          <a:prstGeom prst="rect">
            <a:avLst/>
          </a:prstGeom>
          <a:ln w="12700">
            <a:miter lim="400000"/>
          </a:ln>
        </p:spPr>
      </p:pic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BE90DD1-53EC-DA45-ACD5-5B23ACCF3DE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53331" y="2703136"/>
            <a:ext cx="4566444" cy="812800"/>
          </a:xfrm>
        </p:spPr>
        <p:txBody>
          <a:bodyPr>
            <a:normAutofit/>
          </a:bodyPr>
          <a:lstStyle>
            <a:lvl1pPr marL="0" indent="0">
              <a:buNone/>
              <a:defRPr sz="5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IS"/>
              <a:t>Fyrirsögn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3064521C-E000-2C44-9F09-043D6487A6F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53331" y="3585210"/>
            <a:ext cx="4566444" cy="340029"/>
          </a:xfrm>
        </p:spPr>
        <p:txBody>
          <a:bodyPr>
            <a:normAutofit/>
          </a:bodyPr>
          <a:lstStyle>
            <a:lvl1pPr marL="0" indent="0">
              <a:buNone/>
              <a:defRPr sz="20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err="1"/>
              <a:t>Smelltu</a:t>
            </a:r>
            <a:r>
              <a:rPr lang="en-GB"/>
              <a:t> </a:t>
            </a:r>
            <a:r>
              <a:rPr lang="en-GB" err="1"/>
              <a:t>hér</a:t>
            </a:r>
            <a:r>
              <a:rPr lang="en-GB"/>
              <a:t> </a:t>
            </a:r>
            <a:r>
              <a:rPr lang="en-GB" err="1"/>
              <a:t>til</a:t>
            </a:r>
            <a:r>
              <a:rPr lang="en-GB"/>
              <a:t> </a:t>
            </a:r>
            <a:r>
              <a:rPr lang="en-GB" err="1"/>
              <a:t>að</a:t>
            </a:r>
            <a:r>
              <a:rPr lang="en-GB"/>
              <a:t> </a:t>
            </a:r>
            <a:r>
              <a:rPr lang="en-GB" err="1"/>
              <a:t>skrifa</a:t>
            </a:r>
            <a:r>
              <a:rPr lang="en-GB"/>
              <a:t> </a:t>
            </a:r>
            <a:r>
              <a:rPr lang="en-GB" err="1"/>
              <a:t>texta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2339275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flatitill cop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350" y="400050"/>
            <a:ext cx="457202" cy="715874"/>
          </a:xfrm>
          <a:prstGeom prst="rect">
            <a:avLst/>
          </a:prstGeom>
          <a:ln w="12700">
            <a:miter lim="400000"/>
          </a:ln>
        </p:spPr>
      </p:pic>
      <p:sp>
        <p:nvSpPr>
          <p:cNvPr id="9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0AB2D35-06C8-FD49-B81A-E10C3F4B57E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46187" y="2510203"/>
            <a:ext cx="4846638" cy="965200"/>
          </a:xfrm>
        </p:spPr>
        <p:txBody>
          <a:bodyPr>
            <a:normAutofit/>
          </a:bodyPr>
          <a:lstStyle>
            <a:lvl1pPr marL="0" indent="0">
              <a:buNone/>
              <a:defRPr sz="6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IS"/>
              <a:t>Fyrirsögn</a:t>
            </a:r>
          </a:p>
        </p:txBody>
      </p:sp>
    </p:spTree>
    <p:extLst>
      <p:ext uri="{BB962C8B-B14F-4D97-AF65-F5344CB8AC3E}">
        <p14:creationId xmlns:p14="http://schemas.microsoft.com/office/powerpoint/2010/main" val="321775641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my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5159EE0-A1D6-1645-84D0-FC5F6A3028B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309985" y="1122363"/>
            <a:ext cx="10882016" cy="5302930"/>
          </a:xfrm>
        </p:spPr>
        <p:txBody>
          <a:bodyPr/>
          <a:lstStyle/>
          <a:p>
            <a:r>
              <a:rPr lang="en-IS"/>
              <a:t>Setjið mynd hér</a:t>
            </a:r>
          </a:p>
        </p:txBody>
      </p:sp>
      <p:sp>
        <p:nvSpPr>
          <p:cNvPr id="1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grpSp>
        <p:nvGrpSpPr>
          <p:cNvPr id="4" name="Hópur 3">
            <a:extLst>
              <a:ext uri="{FF2B5EF4-FFF2-40B4-BE49-F238E27FC236}">
                <a16:creationId xmlns:a16="http://schemas.microsoft.com/office/drawing/2014/main" id="{2C4ED811-8086-4D70-B090-8B4F52F04D95}"/>
              </a:ext>
            </a:extLst>
          </p:cNvPr>
          <p:cNvGrpSpPr/>
          <p:nvPr userDrawn="1"/>
        </p:nvGrpSpPr>
        <p:grpSpPr>
          <a:xfrm>
            <a:off x="-1581846" y="20868"/>
            <a:ext cx="1283823" cy="7224984"/>
            <a:chOff x="-1581846" y="20868"/>
            <a:chExt cx="1283823" cy="7224984"/>
          </a:xfrm>
        </p:grpSpPr>
        <p:sp>
          <p:nvSpPr>
            <p:cNvPr id="5" name="Sporaskja 4">
              <a:extLst>
                <a:ext uri="{FF2B5EF4-FFF2-40B4-BE49-F238E27FC236}">
                  <a16:creationId xmlns:a16="http://schemas.microsoft.com/office/drawing/2014/main" id="{2685EF29-A81A-451C-BA5E-8C29AEB4B114}"/>
                </a:ext>
              </a:extLst>
            </p:cNvPr>
            <p:cNvSpPr/>
            <p:nvPr/>
          </p:nvSpPr>
          <p:spPr>
            <a:xfrm>
              <a:off x="-638816" y="37638"/>
              <a:ext cx="304800" cy="304800"/>
            </a:xfrm>
            <a:prstGeom prst="ellipse">
              <a:avLst/>
            </a:prstGeom>
            <a:solidFill>
              <a:srgbClr val="0A66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7" name="Sporaskja 6">
              <a:extLst>
                <a:ext uri="{FF2B5EF4-FFF2-40B4-BE49-F238E27FC236}">
                  <a16:creationId xmlns:a16="http://schemas.microsoft.com/office/drawing/2014/main" id="{E498EBEF-4415-41D8-9E7C-EFDDC0016CA5}"/>
                </a:ext>
              </a:extLst>
            </p:cNvPr>
            <p:cNvSpPr/>
            <p:nvPr/>
          </p:nvSpPr>
          <p:spPr>
            <a:xfrm>
              <a:off x="-638816" y="469438"/>
              <a:ext cx="304800" cy="304800"/>
            </a:xfrm>
            <a:prstGeom prst="ellipse">
              <a:avLst/>
            </a:prstGeom>
            <a:solidFill>
              <a:srgbClr val="64D6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8" name="Sporaskja 7">
              <a:extLst>
                <a:ext uri="{FF2B5EF4-FFF2-40B4-BE49-F238E27FC236}">
                  <a16:creationId xmlns:a16="http://schemas.microsoft.com/office/drawing/2014/main" id="{0EB6AB1C-69E4-4DA1-89EA-24FE1F8017CA}"/>
                </a:ext>
              </a:extLst>
            </p:cNvPr>
            <p:cNvSpPr/>
            <p:nvPr/>
          </p:nvSpPr>
          <p:spPr>
            <a:xfrm>
              <a:off x="-638816" y="901238"/>
              <a:ext cx="304800" cy="304800"/>
            </a:xfrm>
            <a:prstGeom prst="ellipse">
              <a:avLst/>
            </a:prstGeom>
            <a:solidFill>
              <a:srgbClr val="89E6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9" name="Sporaskja 8">
              <a:extLst>
                <a:ext uri="{FF2B5EF4-FFF2-40B4-BE49-F238E27FC236}">
                  <a16:creationId xmlns:a16="http://schemas.microsoft.com/office/drawing/2014/main" id="{A204F0A2-A2D2-44AF-A81F-EF6973D09E5C}"/>
                </a:ext>
              </a:extLst>
            </p:cNvPr>
            <p:cNvSpPr/>
            <p:nvPr/>
          </p:nvSpPr>
          <p:spPr>
            <a:xfrm>
              <a:off x="-638816" y="1333038"/>
              <a:ext cx="304800" cy="304800"/>
            </a:xfrm>
            <a:prstGeom prst="ellipse">
              <a:avLst/>
            </a:prstGeom>
            <a:solidFill>
              <a:srgbClr val="C4F2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0" name="Sporaskja 9">
              <a:extLst>
                <a:ext uri="{FF2B5EF4-FFF2-40B4-BE49-F238E27FC236}">
                  <a16:creationId xmlns:a16="http://schemas.microsoft.com/office/drawing/2014/main" id="{1F07DCCD-4E53-494B-AA29-73B677C3117A}"/>
                </a:ext>
              </a:extLst>
            </p:cNvPr>
            <p:cNvSpPr/>
            <p:nvPr/>
          </p:nvSpPr>
          <p:spPr>
            <a:xfrm>
              <a:off x="-1110624" y="20868"/>
              <a:ext cx="304800" cy="304800"/>
            </a:xfrm>
            <a:prstGeom prst="ellipse">
              <a:avLst/>
            </a:prstGeom>
            <a:solidFill>
              <a:srgbClr val="013B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1" name="Sporaskja 10">
              <a:extLst>
                <a:ext uri="{FF2B5EF4-FFF2-40B4-BE49-F238E27FC236}">
                  <a16:creationId xmlns:a16="http://schemas.microsoft.com/office/drawing/2014/main" id="{D93DB415-3150-4221-8384-CE1B99EEEFEF}"/>
                </a:ext>
              </a:extLst>
            </p:cNvPr>
            <p:cNvSpPr/>
            <p:nvPr/>
          </p:nvSpPr>
          <p:spPr>
            <a:xfrm>
              <a:off x="-1110624" y="452668"/>
              <a:ext cx="304800" cy="304800"/>
            </a:xfrm>
            <a:prstGeom prst="ellipse">
              <a:avLst/>
            </a:prstGeom>
            <a:solidFill>
              <a:srgbClr val="0376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2" name="Sporaskja 11">
              <a:extLst>
                <a:ext uri="{FF2B5EF4-FFF2-40B4-BE49-F238E27FC236}">
                  <a16:creationId xmlns:a16="http://schemas.microsoft.com/office/drawing/2014/main" id="{7997B2AD-D4DD-4304-A80B-F51B8FFEB00A}"/>
                </a:ext>
              </a:extLst>
            </p:cNvPr>
            <p:cNvSpPr/>
            <p:nvPr/>
          </p:nvSpPr>
          <p:spPr>
            <a:xfrm>
              <a:off x="-1110624" y="884468"/>
              <a:ext cx="304800" cy="304800"/>
            </a:xfrm>
            <a:prstGeom prst="ellipse">
              <a:avLst/>
            </a:prstGeom>
            <a:solidFill>
              <a:srgbClr val="81BB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3" name="Sporaskja 12">
              <a:extLst>
                <a:ext uri="{FF2B5EF4-FFF2-40B4-BE49-F238E27FC236}">
                  <a16:creationId xmlns:a16="http://schemas.microsoft.com/office/drawing/2014/main" id="{6FA50D1E-7ADE-4268-A5C5-B75068B9ED79}"/>
                </a:ext>
              </a:extLst>
            </p:cNvPr>
            <p:cNvSpPr/>
            <p:nvPr/>
          </p:nvSpPr>
          <p:spPr>
            <a:xfrm>
              <a:off x="-1110624" y="1316268"/>
              <a:ext cx="304800" cy="304800"/>
            </a:xfrm>
            <a:prstGeom prst="ellipse">
              <a:avLst/>
            </a:prstGeom>
            <a:solidFill>
              <a:srgbClr val="C0DD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4" name="Sporaskja 13">
              <a:extLst>
                <a:ext uri="{FF2B5EF4-FFF2-40B4-BE49-F238E27FC236}">
                  <a16:creationId xmlns:a16="http://schemas.microsoft.com/office/drawing/2014/main" id="{3B49CE70-AA03-4883-AEB5-A355A7403561}"/>
                </a:ext>
              </a:extLst>
            </p:cNvPr>
            <p:cNvSpPr/>
            <p:nvPr/>
          </p:nvSpPr>
          <p:spPr>
            <a:xfrm>
              <a:off x="-1110038" y="1962492"/>
              <a:ext cx="304800" cy="304800"/>
            </a:xfrm>
            <a:prstGeom prst="ellipse">
              <a:avLst/>
            </a:prstGeom>
            <a:solidFill>
              <a:srgbClr val="296D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5" name="Sporaskja 14">
              <a:extLst>
                <a:ext uri="{FF2B5EF4-FFF2-40B4-BE49-F238E27FC236}">
                  <a16:creationId xmlns:a16="http://schemas.microsoft.com/office/drawing/2014/main" id="{96E04010-A107-4C5B-9CEB-3A03B2FA47C6}"/>
                </a:ext>
              </a:extLst>
            </p:cNvPr>
            <p:cNvSpPr/>
            <p:nvPr/>
          </p:nvSpPr>
          <p:spPr>
            <a:xfrm>
              <a:off x="-1110038" y="2394292"/>
              <a:ext cx="304800" cy="304800"/>
            </a:xfrm>
            <a:prstGeom prst="ellipse">
              <a:avLst/>
            </a:prstGeom>
            <a:solidFill>
              <a:srgbClr val="53DA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6" name="Sporaskja 15">
              <a:extLst>
                <a:ext uri="{FF2B5EF4-FFF2-40B4-BE49-F238E27FC236}">
                  <a16:creationId xmlns:a16="http://schemas.microsoft.com/office/drawing/2014/main" id="{7B281A49-BED5-404B-BE00-95C2F83E685E}"/>
                </a:ext>
              </a:extLst>
            </p:cNvPr>
            <p:cNvSpPr/>
            <p:nvPr/>
          </p:nvSpPr>
          <p:spPr>
            <a:xfrm>
              <a:off x="-1110038" y="2826092"/>
              <a:ext cx="304800" cy="304800"/>
            </a:xfrm>
            <a:prstGeom prst="ellipse">
              <a:avLst/>
            </a:prstGeom>
            <a:solidFill>
              <a:srgbClr val="A9E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7" name="Sporaskja 16">
              <a:extLst>
                <a:ext uri="{FF2B5EF4-FFF2-40B4-BE49-F238E27FC236}">
                  <a16:creationId xmlns:a16="http://schemas.microsoft.com/office/drawing/2014/main" id="{2DDA7E87-4511-479E-A1E4-9431B45107C6}"/>
                </a:ext>
              </a:extLst>
            </p:cNvPr>
            <p:cNvSpPr/>
            <p:nvPr/>
          </p:nvSpPr>
          <p:spPr>
            <a:xfrm>
              <a:off x="-1110038" y="3257892"/>
              <a:ext cx="304800" cy="304800"/>
            </a:xfrm>
            <a:prstGeom prst="ellipse">
              <a:avLst/>
            </a:prstGeom>
            <a:solidFill>
              <a:srgbClr val="D4F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8" name="Sporaskja 17">
              <a:extLst>
                <a:ext uri="{FF2B5EF4-FFF2-40B4-BE49-F238E27FC236}">
                  <a16:creationId xmlns:a16="http://schemas.microsoft.com/office/drawing/2014/main" id="{FDEAE5D2-D717-405E-9D65-CBCE2A549A2F}"/>
                </a:ext>
              </a:extLst>
            </p:cNvPr>
            <p:cNvSpPr/>
            <p:nvPr/>
          </p:nvSpPr>
          <p:spPr>
            <a:xfrm>
              <a:off x="-1581846" y="1971122"/>
              <a:ext cx="304800" cy="304800"/>
            </a:xfrm>
            <a:prstGeom prst="ellipse">
              <a:avLst/>
            </a:prstGeom>
            <a:solidFill>
              <a:srgbClr val="806B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9" name="Sporaskja 18">
              <a:extLst>
                <a:ext uri="{FF2B5EF4-FFF2-40B4-BE49-F238E27FC236}">
                  <a16:creationId xmlns:a16="http://schemas.microsoft.com/office/drawing/2014/main" id="{7718305B-5936-4F5A-B1C6-B2378AECD6F6}"/>
                </a:ext>
              </a:extLst>
            </p:cNvPr>
            <p:cNvSpPr/>
            <p:nvPr/>
          </p:nvSpPr>
          <p:spPr>
            <a:xfrm>
              <a:off x="-1581846" y="2402922"/>
              <a:ext cx="304800" cy="304800"/>
            </a:xfrm>
            <a:prstGeom prst="ellipse">
              <a:avLst/>
            </a:prstGeom>
            <a:solidFill>
              <a:srgbClr val="FFD6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0" name="Sporaskja 19">
              <a:extLst>
                <a:ext uri="{FF2B5EF4-FFF2-40B4-BE49-F238E27FC236}">
                  <a16:creationId xmlns:a16="http://schemas.microsoft.com/office/drawing/2014/main" id="{1FBE3CAF-DDAA-450C-8718-AB589EF2A3F9}"/>
                </a:ext>
              </a:extLst>
            </p:cNvPr>
            <p:cNvSpPr/>
            <p:nvPr/>
          </p:nvSpPr>
          <p:spPr>
            <a:xfrm>
              <a:off x="-1581846" y="2834722"/>
              <a:ext cx="304800" cy="304800"/>
            </a:xfrm>
            <a:prstGeom prst="ellipse">
              <a:avLst/>
            </a:prstGeom>
            <a:solidFill>
              <a:srgbClr val="FFEA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1" name="Sporaskja 20">
              <a:extLst>
                <a:ext uri="{FF2B5EF4-FFF2-40B4-BE49-F238E27FC236}">
                  <a16:creationId xmlns:a16="http://schemas.microsoft.com/office/drawing/2014/main" id="{287B7E1F-7E00-41C7-A4DF-932B68E67CE2}"/>
                </a:ext>
              </a:extLst>
            </p:cNvPr>
            <p:cNvSpPr/>
            <p:nvPr/>
          </p:nvSpPr>
          <p:spPr>
            <a:xfrm>
              <a:off x="-1581846" y="3266522"/>
              <a:ext cx="304800" cy="304800"/>
            </a:xfrm>
            <a:prstGeom prst="ellipse">
              <a:avLst/>
            </a:prstGeom>
            <a:solidFill>
              <a:srgbClr val="FFF5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2" name="Sporaskja 21">
              <a:extLst>
                <a:ext uri="{FF2B5EF4-FFF2-40B4-BE49-F238E27FC236}">
                  <a16:creationId xmlns:a16="http://schemas.microsoft.com/office/drawing/2014/main" id="{DEB31E9F-0A3B-44AA-BEAC-0B139AE003A3}"/>
                </a:ext>
              </a:extLst>
            </p:cNvPr>
            <p:cNvSpPr/>
            <p:nvPr/>
          </p:nvSpPr>
          <p:spPr>
            <a:xfrm>
              <a:off x="-627439" y="1971122"/>
              <a:ext cx="304800" cy="304800"/>
            </a:xfrm>
            <a:prstGeom prst="ellipse">
              <a:avLst/>
            </a:prstGeom>
            <a:solidFill>
              <a:srgbClr val="525E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3" name="Sporaskja 22">
              <a:extLst>
                <a:ext uri="{FF2B5EF4-FFF2-40B4-BE49-F238E27FC236}">
                  <a16:creationId xmlns:a16="http://schemas.microsoft.com/office/drawing/2014/main" id="{D32BD0BA-67F2-4E2C-AF21-0C75A8180A0B}"/>
                </a:ext>
              </a:extLst>
            </p:cNvPr>
            <p:cNvSpPr/>
            <p:nvPr/>
          </p:nvSpPr>
          <p:spPr>
            <a:xfrm>
              <a:off x="-627439" y="2402922"/>
              <a:ext cx="304800" cy="304800"/>
            </a:xfrm>
            <a:prstGeom prst="ellipse">
              <a:avLst/>
            </a:prstGeom>
            <a:solidFill>
              <a:srgbClr val="A5BB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4" name="Sporaskja 23">
              <a:extLst>
                <a:ext uri="{FF2B5EF4-FFF2-40B4-BE49-F238E27FC236}">
                  <a16:creationId xmlns:a16="http://schemas.microsoft.com/office/drawing/2014/main" id="{46DA7E99-EA6F-47A1-BE72-1269422ECDE1}"/>
                </a:ext>
              </a:extLst>
            </p:cNvPr>
            <p:cNvSpPr/>
            <p:nvPr/>
          </p:nvSpPr>
          <p:spPr>
            <a:xfrm>
              <a:off x="-627439" y="2834722"/>
              <a:ext cx="304800" cy="304800"/>
            </a:xfrm>
            <a:prstGeom prst="ellipse">
              <a:avLst/>
            </a:prstGeom>
            <a:solidFill>
              <a:srgbClr val="D2DD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5" name="Sporaskja 24">
              <a:extLst>
                <a:ext uri="{FF2B5EF4-FFF2-40B4-BE49-F238E27FC236}">
                  <a16:creationId xmlns:a16="http://schemas.microsoft.com/office/drawing/2014/main" id="{335EC9AF-5FA5-421E-AE57-C2A2AD4DCA74}"/>
                </a:ext>
              </a:extLst>
            </p:cNvPr>
            <p:cNvSpPr/>
            <p:nvPr/>
          </p:nvSpPr>
          <p:spPr>
            <a:xfrm>
              <a:off x="-627439" y="3266522"/>
              <a:ext cx="304800" cy="304800"/>
            </a:xfrm>
            <a:prstGeom prst="ellipse">
              <a:avLst/>
            </a:prstGeom>
            <a:solidFill>
              <a:srgbClr val="E8EE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6" name="Sporaskja 25">
              <a:extLst>
                <a:ext uri="{FF2B5EF4-FFF2-40B4-BE49-F238E27FC236}">
                  <a16:creationId xmlns:a16="http://schemas.microsoft.com/office/drawing/2014/main" id="{9AE4C91B-21C3-47F2-9D0D-836A2091E070}"/>
                </a:ext>
              </a:extLst>
            </p:cNvPr>
            <p:cNvSpPr/>
            <p:nvPr/>
          </p:nvSpPr>
          <p:spPr>
            <a:xfrm>
              <a:off x="-1121415" y="3847798"/>
              <a:ext cx="304800" cy="304800"/>
            </a:xfrm>
            <a:prstGeom prst="ellipse">
              <a:avLst/>
            </a:prstGeom>
            <a:solidFill>
              <a:srgbClr val="6C111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7" name="Sporaskja 26">
              <a:extLst>
                <a:ext uri="{FF2B5EF4-FFF2-40B4-BE49-F238E27FC236}">
                  <a16:creationId xmlns:a16="http://schemas.microsoft.com/office/drawing/2014/main" id="{AD7ED198-7B5C-407D-858C-F8DEB28D6328}"/>
                </a:ext>
              </a:extLst>
            </p:cNvPr>
            <p:cNvSpPr/>
            <p:nvPr/>
          </p:nvSpPr>
          <p:spPr>
            <a:xfrm>
              <a:off x="-1121415" y="4279598"/>
              <a:ext cx="304800" cy="304800"/>
            </a:xfrm>
            <a:prstGeom prst="ellipse">
              <a:avLst/>
            </a:prstGeom>
            <a:solidFill>
              <a:srgbClr val="D822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8" name="Sporaskja 27">
              <a:extLst>
                <a:ext uri="{FF2B5EF4-FFF2-40B4-BE49-F238E27FC236}">
                  <a16:creationId xmlns:a16="http://schemas.microsoft.com/office/drawing/2014/main" id="{14C1BDA7-624C-480F-9D05-811FA07C05C4}"/>
                </a:ext>
              </a:extLst>
            </p:cNvPr>
            <p:cNvSpPr/>
            <p:nvPr/>
          </p:nvSpPr>
          <p:spPr>
            <a:xfrm>
              <a:off x="-1121415" y="4711398"/>
              <a:ext cx="304800" cy="304800"/>
            </a:xfrm>
            <a:prstGeom prst="ellipse">
              <a:avLst/>
            </a:prstGeom>
            <a:solidFill>
              <a:srgbClr val="EC91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9" name="Sporaskja 28">
              <a:extLst>
                <a:ext uri="{FF2B5EF4-FFF2-40B4-BE49-F238E27FC236}">
                  <a16:creationId xmlns:a16="http://schemas.microsoft.com/office/drawing/2014/main" id="{E5F0D13B-258B-4155-9053-89D3E76ED1FB}"/>
                </a:ext>
              </a:extLst>
            </p:cNvPr>
            <p:cNvSpPr/>
            <p:nvPr/>
          </p:nvSpPr>
          <p:spPr>
            <a:xfrm>
              <a:off x="-1121415" y="5143198"/>
              <a:ext cx="304800" cy="304800"/>
            </a:xfrm>
            <a:prstGeom prst="ellipse">
              <a:avLst/>
            </a:prstGeom>
            <a:solidFill>
              <a:srgbClr val="F5C8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0" name="Sporaskja 29">
              <a:extLst>
                <a:ext uri="{FF2B5EF4-FFF2-40B4-BE49-F238E27FC236}">
                  <a16:creationId xmlns:a16="http://schemas.microsoft.com/office/drawing/2014/main" id="{BBF7F2BD-CD63-486D-A4BC-245CC64E4AA5}"/>
                </a:ext>
              </a:extLst>
            </p:cNvPr>
            <p:cNvSpPr/>
            <p:nvPr/>
          </p:nvSpPr>
          <p:spPr>
            <a:xfrm>
              <a:off x="-638816" y="3856428"/>
              <a:ext cx="304800" cy="304800"/>
            </a:xfrm>
            <a:prstGeom prst="ellipse">
              <a:avLst/>
            </a:prstGeom>
            <a:solidFill>
              <a:srgbClr val="8047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1" name="Sporaskja 30">
              <a:extLst>
                <a:ext uri="{FF2B5EF4-FFF2-40B4-BE49-F238E27FC236}">
                  <a16:creationId xmlns:a16="http://schemas.microsoft.com/office/drawing/2014/main" id="{FD0A93E4-7367-4BCB-A9E1-CD1050F2E969}"/>
                </a:ext>
              </a:extLst>
            </p:cNvPr>
            <p:cNvSpPr/>
            <p:nvPr/>
          </p:nvSpPr>
          <p:spPr>
            <a:xfrm>
              <a:off x="-638816" y="4288228"/>
              <a:ext cx="304800" cy="304800"/>
            </a:xfrm>
            <a:prstGeom prst="ellipse">
              <a:avLst/>
            </a:prstGeom>
            <a:solidFill>
              <a:srgbClr val="FF8D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2" name="Sporaskja 31">
              <a:extLst>
                <a:ext uri="{FF2B5EF4-FFF2-40B4-BE49-F238E27FC236}">
                  <a16:creationId xmlns:a16="http://schemas.microsoft.com/office/drawing/2014/main" id="{5CB26490-8BA9-4DEE-A8EF-D83773513340}"/>
                </a:ext>
              </a:extLst>
            </p:cNvPr>
            <p:cNvSpPr/>
            <p:nvPr/>
          </p:nvSpPr>
          <p:spPr>
            <a:xfrm>
              <a:off x="-638816" y="4720028"/>
              <a:ext cx="304800" cy="304800"/>
            </a:xfrm>
            <a:prstGeom prst="ellipse">
              <a:avLst/>
            </a:prstGeom>
            <a:solidFill>
              <a:srgbClr val="FFC6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3" name="Sporaskja 32">
              <a:extLst>
                <a:ext uri="{FF2B5EF4-FFF2-40B4-BE49-F238E27FC236}">
                  <a16:creationId xmlns:a16="http://schemas.microsoft.com/office/drawing/2014/main" id="{47DB5F0A-CDAD-4146-B80C-9FAEAFBB4848}"/>
                </a:ext>
              </a:extLst>
            </p:cNvPr>
            <p:cNvSpPr/>
            <p:nvPr/>
          </p:nvSpPr>
          <p:spPr>
            <a:xfrm>
              <a:off x="-638816" y="5151828"/>
              <a:ext cx="304800" cy="304800"/>
            </a:xfrm>
            <a:prstGeom prst="ellipse">
              <a:avLst/>
            </a:prstGeom>
            <a:solidFill>
              <a:srgbClr val="FFE3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4" name="Sporaskja 33">
              <a:extLst>
                <a:ext uri="{FF2B5EF4-FFF2-40B4-BE49-F238E27FC236}">
                  <a16:creationId xmlns:a16="http://schemas.microsoft.com/office/drawing/2014/main" id="{9BEADC0C-5BA0-4943-B3E0-457F808B7BE3}"/>
                </a:ext>
              </a:extLst>
            </p:cNvPr>
            <p:cNvSpPr/>
            <p:nvPr/>
          </p:nvSpPr>
          <p:spPr>
            <a:xfrm>
              <a:off x="-1085422" y="5637022"/>
              <a:ext cx="304800" cy="304800"/>
            </a:xfrm>
            <a:prstGeom prst="ellipse">
              <a:avLst/>
            </a:prstGeom>
            <a:solidFill>
              <a:srgbClr val="8057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5" name="Sporaskja 34">
              <a:extLst>
                <a:ext uri="{FF2B5EF4-FFF2-40B4-BE49-F238E27FC236}">
                  <a16:creationId xmlns:a16="http://schemas.microsoft.com/office/drawing/2014/main" id="{216487ED-C8A1-4884-A597-8B5CC04CB5DC}"/>
                </a:ext>
              </a:extLst>
            </p:cNvPr>
            <p:cNvSpPr/>
            <p:nvPr/>
          </p:nvSpPr>
          <p:spPr>
            <a:xfrm>
              <a:off x="-1085422" y="6068822"/>
              <a:ext cx="304800" cy="304800"/>
            </a:xfrm>
            <a:prstGeom prst="ellipse">
              <a:avLst/>
            </a:prstGeom>
            <a:solidFill>
              <a:srgbClr val="F772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6" name="Sporaskja 35">
              <a:extLst>
                <a:ext uri="{FF2B5EF4-FFF2-40B4-BE49-F238E27FC236}">
                  <a16:creationId xmlns:a16="http://schemas.microsoft.com/office/drawing/2014/main" id="{5DF2FC58-C39D-4637-84E1-4641D6582B74}"/>
                </a:ext>
              </a:extLst>
            </p:cNvPr>
            <p:cNvSpPr/>
            <p:nvPr/>
          </p:nvSpPr>
          <p:spPr>
            <a:xfrm>
              <a:off x="-1085422" y="6500622"/>
              <a:ext cx="304800" cy="304800"/>
            </a:xfrm>
            <a:prstGeom prst="ellipse">
              <a:avLst/>
            </a:prstGeom>
            <a:solidFill>
              <a:srgbClr val="FAB7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7" name="Sporaskja 36">
              <a:extLst>
                <a:ext uri="{FF2B5EF4-FFF2-40B4-BE49-F238E27FC236}">
                  <a16:creationId xmlns:a16="http://schemas.microsoft.com/office/drawing/2014/main" id="{7F1EE1C5-8F29-49D1-A550-137F783215A9}"/>
                </a:ext>
              </a:extLst>
            </p:cNvPr>
            <p:cNvSpPr/>
            <p:nvPr/>
          </p:nvSpPr>
          <p:spPr>
            <a:xfrm>
              <a:off x="-1085422" y="6932422"/>
              <a:ext cx="304800" cy="304800"/>
            </a:xfrm>
            <a:prstGeom prst="ellipse">
              <a:avLst/>
            </a:prstGeom>
            <a:solidFill>
              <a:srgbClr val="FFDB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8" name="Sporaskja 37">
              <a:extLst>
                <a:ext uri="{FF2B5EF4-FFF2-40B4-BE49-F238E27FC236}">
                  <a16:creationId xmlns:a16="http://schemas.microsoft.com/office/drawing/2014/main" id="{9795B5DA-9DA7-4AAB-88D1-CC5A170B0C2D}"/>
                </a:ext>
              </a:extLst>
            </p:cNvPr>
            <p:cNvSpPr/>
            <p:nvPr/>
          </p:nvSpPr>
          <p:spPr>
            <a:xfrm>
              <a:off x="-602823" y="5645652"/>
              <a:ext cx="304800" cy="304800"/>
            </a:xfrm>
            <a:prstGeom prst="ellipse">
              <a:avLst/>
            </a:prstGeom>
            <a:solidFill>
              <a:srgbClr val="2A2B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9" name="Sporaskja 38">
              <a:extLst>
                <a:ext uri="{FF2B5EF4-FFF2-40B4-BE49-F238E27FC236}">
                  <a16:creationId xmlns:a16="http://schemas.microsoft.com/office/drawing/2014/main" id="{7989A56B-E81F-4403-A445-1EAA92B30205}"/>
                </a:ext>
              </a:extLst>
            </p:cNvPr>
            <p:cNvSpPr/>
            <p:nvPr/>
          </p:nvSpPr>
          <p:spPr>
            <a:xfrm>
              <a:off x="-602823" y="6077452"/>
              <a:ext cx="304800" cy="304800"/>
            </a:xfrm>
            <a:prstGeom prst="ellipse">
              <a:avLst/>
            </a:prstGeom>
            <a:solidFill>
              <a:srgbClr val="7274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0" name="Sporaskja 39">
              <a:extLst>
                <a:ext uri="{FF2B5EF4-FFF2-40B4-BE49-F238E27FC236}">
                  <a16:creationId xmlns:a16="http://schemas.microsoft.com/office/drawing/2014/main" id="{7C773A83-E923-4C74-A404-90C3A36AE6CF}"/>
                </a:ext>
              </a:extLst>
            </p:cNvPr>
            <p:cNvSpPr/>
            <p:nvPr/>
          </p:nvSpPr>
          <p:spPr>
            <a:xfrm>
              <a:off x="-602823" y="6509252"/>
              <a:ext cx="304800" cy="304800"/>
            </a:xfrm>
            <a:prstGeom prst="ellipse">
              <a:avLst/>
            </a:prstGeom>
            <a:solidFill>
              <a:srgbClr val="C7CB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1" name="Sporaskja 40">
              <a:extLst>
                <a:ext uri="{FF2B5EF4-FFF2-40B4-BE49-F238E27FC236}">
                  <a16:creationId xmlns:a16="http://schemas.microsoft.com/office/drawing/2014/main" id="{362F1645-6C24-4337-A0BC-F79EE7212F8B}"/>
                </a:ext>
              </a:extLst>
            </p:cNvPr>
            <p:cNvSpPr/>
            <p:nvPr/>
          </p:nvSpPr>
          <p:spPr>
            <a:xfrm>
              <a:off x="-602823" y="6941052"/>
              <a:ext cx="304800" cy="304800"/>
            </a:xfrm>
            <a:prstGeom prst="ellipse">
              <a:avLst/>
            </a:prstGeom>
            <a:solidFill>
              <a:srgbClr val="E3E5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</p:grpSp>
    </p:spTree>
    <p:extLst>
      <p:ext uri="{BB962C8B-B14F-4D97-AF65-F5344CB8AC3E}">
        <p14:creationId xmlns:p14="http://schemas.microsoft.com/office/powerpoint/2010/main" val="60532019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" descr="Image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387350" y="400050"/>
            <a:ext cx="457202" cy="715874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844550" y="177800"/>
            <a:ext cx="10502900" cy="1143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844550" y="1574800"/>
            <a:ext cx="10502900" cy="464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18098" y="6540500"/>
            <a:ext cx="349455" cy="37959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 defTabSz="412750">
              <a:spcBef>
                <a:spcPts val="0"/>
              </a:spcBef>
              <a:defRPr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grpSp>
        <p:nvGrpSpPr>
          <p:cNvPr id="6" name="Hópur 5">
            <a:extLst>
              <a:ext uri="{FF2B5EF4-FFF2-40B4-BE49-F238E27FC236}">
                <a16:creationId xmlns:a16="http://schemas.microsoft.com/office/drawing/2014/main" id="{DB1B036E-C929-4769-A5FC-A636B784C436}"/>
              </a:ext>
            </a:extLst>
          </p:cNvPr>
          <p:cNvGrpSpPr/>
          <p:nvPr userDrawn="1"/>
        </p:nvGrpSpPr>
        <p:grpSpPr>
          <a:xfrm>
            <a:off x="-1581846" y="20868"/>
            <a:ext cx="1283823" cy="7224984"/>
            <a:chOff x="-1581846" y="20868"/>
            <a:chExt cx="1283823" cy="7224984"/>
          </a:xfrm>
        </p:grpSpPr>
        <p:sp>
          <p:nvSpPr>
            <p:cNvPr id="7" name="Sporaskja 6">
              <a:extLst>
                <a:ext uri="{FF2B5EF4-FFF2-40B4-BE49-F238E27FC236}">
                  <a16:creationId xmlns:a16="http://schemas.microsoft.com/office/drawing/2014/main" id="{ACC9CA9F-A180-4A17-B53E-E7DFED23CDD1}"/>
                </a:ext>
              </a:extLst>
            </p:cNvPr>
            <p:cNvSpPr/>
            <p:nvPr/>
          </p:nvSpPr>
          <p:spPr>
            <a:xfrm>
              <a:off x="-638816" y="37638"/>
              <a:ext cx="304800" cy="304800"/>
            </a:xfrm>
            <a:prstGeom prst="ellipse">
              <a:avLst/>
            </a:prstGeom>
            <a:solidFill>
              <a:srgbClr val="0A66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Sporaskja 7">
              <a:extLst>
                <a:ext uri="{FF2B5EF4-FFF2-40B4-BE49-F238E27FC236}">
                  <a16:creationId xmlns:a16="http://schemas.microsoft.com/office/drawing/2014/main" id="{29726250-9F5B-463C-80EC-0FD1B191BF93}"/>
                </a:ext>
              </a:extLst>
            </p:cNvPr>
            <p:cNvSpPr/>
            <p:nvPr/>
          </p:nvSpPr>
          <p:spPr>
            <a:xfrm>
              <a:off x="-638816" y="469438"/>
              <a:ext cx="304800" cy="304800"/>
            </a:xfrm>
            <a:prstGeom prst="ellipse">
              <a:avLst/>
            </a:prstGeom>
            <a:solidFill>
              <a:srgbClr val="64D6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Sporaskja 8">
              <a:extLst>
                <a:ext uri="{FF2B5EF4-FFF2-40B4-BE49-F238E27FC236}">
                  <a16:creationId xmlns:a16="http://schemas.microsoft.com/office/drawing/2014/main" id="{D93DA790-69A7-45B9-9C94-59D5AC69105D}"/>
                </a:ext>
              </a:extLst>
            </p:cNvPr>
            <p:cNvSpPr/>
            <p:nvPr/>
          </p:nvSpPr>
          <p:spPr>
            <a:xfrm>
              <a:off x="-638816" y="901238"/>
              <a:ext cx="304800" cy="304800"/>
            </a:xfrm>
            <a:prstGeom prst="ellipse">
              <a:avLst/>
            </a:prstGeom>
            <a:solidFill>
              <a:srgbClr val="89E6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Sporaskja 9">
              <a:extLst>
                <a:ext uri="{FF2B5EF4-FFF2-40B4-BE49-F238E27FC236}">
                  <a16:creationId xmlns:a16="http://schemas.microsoft.com/office/drawing/2014/main" id="{E5C848FA-03FB-4691-BE78-FD8D8E4240F7}"/>
                </a:ext>
              </a:extLst>
            </p:cNvPr>
            <p:cNvSpPr/>
            <p:nvPr/>
          </p:nvSpPr>
          <p:spPr>
            <a:xfrm>
              <a:off x="-638816" y="1333038"/>
              <a:ext cx="304800" cy="304800"/>
            </a:xfrm>
            <a:prstGeom prst="ellipse">
              <a:avLst/>
            </a:prstGeom>
            <a:solidFill>
              <a:srgbClr val="C4F2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Sporaskja 10">
              <a:extLst>
                <a:ext uri="{FF2B5EF4-FFF2-40B4-BE49-F238E27FC236}">
                  <a16:creationId xmlns:a16="http://schemas.microsoft.com/office/drawing/2014/main" id="{79D000FB-4FD1-42A0-A3B2-88FFAEBC64F8}"/>
                </a:ext>
              </a:extLst>
            </p:cNvPr>
            <p:cNvSpPr/>
            <p:nvPr/>
          </p:nvSpPr>
          <p:spPr>
            <a:xfrm>
              <a:off x="-1110624" y="20868"/>
              <a:ext cx="304800" cy="304800"/>
            </a:xfrm>
            <a:prstGeom prst="ellipse">
              <a:avLst/>
            </a:prstGeom>
            <a:solidFill>
              <a:srgbClr val="013B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2" name="Sporaskja 11">
              <a:extLst>
                <a:ext uri="{FF2B5EF4-FFF2-40B4-BE49-F238E27FC236}">
                  <a16:creationId xmlns:a16="http://schemas.microsoft.com/office/drawing/2014/main" id="{640271A6-1348-4BE5-A184-007A096940E5}"/>
                </a:ext>
              </a:extLst>
            </p:cNvPr>
            <p:cNvSpPr/>
            <p:nvPr/>
          </p:nvSpPr>
          <p:spPr>
            <a:xfrm>
              <a:off x="-1110624" y="452668"/>
              <a:ext cx="304800" cy="304800"/>
            </a:xfrm>
            <a:prstGeom prst="ellipse">
              <a:avLst/>
            </a:prstGeom>
            <a:solidFill>
              <a:srgbClr val="0376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Sporaskja 12">
              <a:extLst>
                <a:ext uri="{FF2B5EF4-FFF2-40B4-BE49-F238E27FC236}">
                  <a16:creationId xmlns:a16="http://schemas.microsoft.com/office/drawing/2014/main" id="{A7926BFA-4213-4A49-8961-369BC8163184}"/>
                </a:ext>
              </a:extLst>
            </p:cNvPr>
            <p:cNvSpPr/>
            <p:nvPr/>
          </p:nvSpPr>
          <p:spPr>
            <a:xfrm>
              <a:off x="-1110624" y="884468"/>
              <a:ext cx="304800" cy="304800"/>
            </a:xfrm>
            <a:prstGeom prst="ellipse">
              <a:avLst/>
            </a:prstGeom>
            <a:solidFill>
              <a:srgbClr val="81BB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4" name="Sporaskja 13">
              <a:extLst>
                <a:ext uri="{FF2B5EF4-FFF2-40B4-BE49-F238E27FC236}">
                  <a16:creationId xmlns:a16="http://schemas.microsoft.com/office/drawing/2014/main" id="{80F301FC-D730-4E9A-ADE5-AB3880286AFD}"/>
                </a:ext>
              </a:extLst>
            </p:cNvPr>
            <p:cNvSpPr/>
            <p:nvPr/>
          </p:nvSpPr>
          <p:spPr>
            <a:xfrm>
              <a:off x="-1110624" y="1316268"/>
              <a:ext cx="304800" cy="304800"/>
            </a:xfrm>
            <a:prstGeom prst="ellipse">
              <a:avLst/>
            </a:prstGeom>
            <a:solidFill>
              <a:srgbClr val="C0DD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" name="Sporaskja 14">
              <a:extLst>
                <a:ext uri="{FF2B5EF4-FFF2-40B4-BE49-F238E27FC236}">
                  <a16:creationId xmlns:a16="http://schemas.microsoft.com/office/drawing/2014/main" id="{D67B2091-236E-417A-AB1F-FDD9F39CD62F}"/>
                </a:ext>
              </a:extLst>
            </p:cNvPr>
            <p:cNvSpPr/>
            <p:nvPr/>
          </p:nvSpPr>
          <p:spPr>
            <a:xfrm>
              <a:off x="-1110038" y="1962492"/>
              <a:ext cx="304800" cy="304800"/>
            </a:xfrm>
            <a:prstGeom prst="ellipse">
              <a:avLst/>
            </a:prstGeom>
            <a:solidFill>
              <a:srgbClr val="296D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6" name="Sporaskja 15">
              <a:extLst>
                <a:ext uri="{FF2B5EF4-FFF2-40B4-BE49-F238E27FC236}">
                  <a16:creationId xmlns:a16="http://schemas.microsoft.com/office/drawing/2014/main" id="{B5226F62-1F51-4676-AF4C-7FBE3AA25480}"/>
                </a:ext>
              </a:extLst>
            </p:cNvPr>
            <p:cNvSpPr/>
            <p:nvPr/>
          </p:nvSpPr>
          <p:spPr>
            <a:xfrm>
              <a:off x="-1110038" y="2394292"/>
              <a:ext cx="304800" cy="304800"/>
            </a:xfrm>
            <a:prstGeom prst="ellipse">
              <a:avLst/>
            </a:prstGeom>
            <a:solidFill>
              <a:srgbClr val="53DA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7" name="Sporaskja 16">
              <a:extLst>
                <a:ext uri="{FF2B5EF4-FFF2-40B4-BE49-F238E27FC236}">
                  <a16:creationId xmlns:a16="http://schemas.microsoft.com/office/drawing/2014/main" id="{A1CDB3CD-24FB-45FE-B081-B2A654D21BDB}"/>
                </a:ext>
              </a:extLst>
            </p:cNvPr>
            <p:cNvSpPr/>
            <p:nvPr/>
          </p:nvSpPr>
          <p:spPr>
            <a:xfrm>
              <a:off x="-1110038" y="2826092"/>
              <a:ext cx="304800" cy="304800"/>
            </a:xfrm>
            <a:prstGeom prst="ellipse">
              <a:avLst/>
            </a:prstGeom>
            <a:solidFill>
              <a:srgbClr val="A9E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8" name="Sporaskja 17">
              <a:extLst>
                <a:ext uri="{FF2B5EF4-FFF2-40B4-BE49-F238E27FC236}">
                  <a16:creationId xmlns:a16="http://schemas.microsoft.com/office/drawing/2014/main" id="{20C23E2F-2A7A-461F-95CC-5923C6F68359}"/>
                </a:ext>
              </a:extLst>
            </p:cNvPr>
            <p:cNvSpPr/>
            <p:nvPr/>
          </p:nvSpPr>
          <p:spPr>
            <a:xfrm>
              <a:off x="-1110038" y="3257892"/>
              <a:ext cx="304800" cy="304800"/>
            </a:xfrm>
            <a:prstGeom prst="ellipse">
              <a:avLst/>
            </a:prstGeom>
            <a:solidFill>
              <a:srgbClr val="D4F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9" name="Sporaskja 18">
              <a:extLst>
                <a:ext uri="{FF2B5EF4-FFF2-40B4-BE49-F238E27FC236}">
                  <a16:creationId xmlns:a16="http://schemas.microsoft.com/office/drawing/2014/main" id="{75D6D025-40D6-4E92-8F7F-42A7D7EC05AA}"/>
                </a:ext>
              </a:extLst>
            </p:cNvPr>
            <p:cNvSpPr/>
            <p:nvPr/>
          </p:nvSpPr>
          <p:spPr>
            <a:xfrm>
              <a:off x="-1581846" y="1971122"/>
              <a:ext cx="304800" cy="304800"/>
            </a:xfrm>
            <a:prstGeom prst="ellipse">
              <a:avLst/>
            </a:prstGeom>
            <a:solidFill>
              <a:srgbClr val="806B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0" name="Sporaskja 19">
              <a:extLst>
                <a:ext uri="{FF2B5EF4-FFF2-40B4-BE49-F238E27FC236}">
                  <a16:creationId xmlns:a16="http://schemas.microsoft.com/office/drawing/2014/main" id="{D6E7231D-229D-448F-B02D-7F8A2B281AB1}"/>
                </a:ext>
              </a:extLst>
            </p:cNvPr>
            <p:cNvSpPr/>
            <p:nvPr/>
          </p:nvSpPr>
          <p:spPr>
            <a:xfrm>
              <a:off x="-1581846" y="2402922"/>
              <a:ext cx="304800" cy="304800"/>
            </a:xfrm>
            <a:prstGeom prst="ellipse">
              <a:avLst/>
            </a:prstGeom>
            <a:solidFill>
              <a:srgbClr val="FFD6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1" name="Sporaskja 20">
              <a:extLst>
                <a:ext uri="{FF2B5EF4-FFF2-40B4-BE49-F238E27FC236}">
                  <a16:creationId xmlns:a16="http://schemas.microsoft.com/office/drawing/2014/main" id="{63803DAD-1FE8-4461-ABF8-A07CF7B740B7}"/>
                </a:ext>
              </a:extLst>
            </p:cNvPr>
            <p:cNvSpPr/>
            <p:nvPr/>
          </p:nvSpPr>
          <p:spPr>
            <a:xfrm>
              <a:off x="-1581846" y="2834722"/>
              <a:ext cx="304800" cy="304800"/>
            </a:xfrm>
            <a:prstGeom prst="ellipse">
              <a:avLst/>
            </a:prstGeom>
            <a:solidFill>
              <a:srgbClr val="FFEA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2" name="Sporaskja 21">
              <a:extLst>
                <a:ext uri="{FF2B5EF4-FFF2-40B4-BE49-F238E27FC236}">
                  <a16:creationId xmlns:a16="http://schemas.microsoft.com/office/drawing/2014/main" id="{3EA3AF84-4C6C-4072-BB52-30C23F0138E7}"/>
                </a:ext>
              </a:extLst>
            </p:cNvPr>
            <p:cNvSpPr/>
            <p:nvPr/>
          </p:nvSpPr>
          <p:spPr>
            <a:xfrm>
              <a:off x="-1581846" y="3266522"/>
              <a:ext cx="304800" cy="304800"/>
            </a:xfrm>
            <a:prstGeom prst="ellipse">
              <a:avLst/>
            </a:prstGeom>
            <a:solidFill>
              <a:srgbClr val="FFF5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3" name="Sporaskja 22">
              <a:extLst>
                <a:ext uri="{FF2B5EF4-FFF2-40B4-BE49-F238E27FC236}">
                  <a16:creationId xmlns:a16="http://schemas.microsoft.com/office/drawing/2014/main" id="{59593499-7171-4D8B-A409-44B17DA9BBEF}"/>
                </a:ext>
              </a:extLst>
            </p:cNvPr>
            <p:cNvSpPr/>
            <p:nvPr/>
          </p:nvSpPr>
          <p:spPr>
            <a:xfrm>
              <a:off x="-627439" y="1971122"/>
              <a:ext cx="304800" cy="304800"/>
            </a:xfrm>
            <a:prstGeom prst="ellipse">
              <a:avLst/>
            </a:prstGeom>
            <a:solidFill>
              <a:srgbClr val="525E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4" name="Sporaskja 23">
              <a:extLst>
                <a:ext uri="{FF2B5EF4-FFF2-40B4-BE49-F238E27FC236}">
                  <a16:creationId xmlns:a16="http://schemas.microsoft.com/office/drawing/2014/main" id="{203D3251-42B5-4949-A300-19CB3C19F06C}"/>
                </a:ext>
              </a:extLst>
            </p:cNvPr>
            <p:cNvSpPr/>
            <p:nvPr/>
          </p:nvSpPr>
          <p:spPr>
            <a:xfrm>
              <a:off x="-627439" y="2402922"/>
              <a:ext cx="304800" cy="304800"/>
            </a:xfrm>
            <a:prstGeom prst="ellipse">
              <a:avLst/>
            </a:prstGeom>
            <a:solidFill>
              <a:srgbClr val="A5BB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5" name="Sporaskja 24">
              <a:extLst>
                <a:ext uri="{FF2B5EF4-FFF2-40B4-BE49-F238E27FC236}">
                  <a16:creationId xmlns:a16="http://schemas.microsoft.com/office/drawing/2014/main" id="{4D345A92-4AB2-4175-9E5C-C736575B20C6}"/>
                </a:ext>
              </a:extLst>
            </p:cNvPr>
            <p:cNvSpPr/>
            <p:nvPr/>
          </p:nvSpPr>
          <p:spPr>
            <a:xfrm>
              <a:off x="-627439" y="2834722"/>
              <a:ext cx="304800" cy="304800"/>
            </a:xfrm>
            <a:prstGeom prst="ellipse">
              <a:avLst/>
            </a:prstGeom>
            <a:solidFill>
              <a:srgbClr val="D2DD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6" name="Sporaskja 25">
              <a:extLst>
                <a:ext uri="{FF2B5EF4-FFF2-40B4-BE49-F238E27FC236}">
                  <a16:creationId xmlns:a16="http://schemas.microsoft.com/office/drawing/2014/main" id="{F477133A-AFAE-4CA8-8E95-F5A6D2389032}"/>
                </a:ext>
              </a:extLst>
            </p:cNvPr>
            <p:cNvSpPr/>
            <p:nvPr/>
          </p:nvSpPr>
          <p:spPr>
            <a:xfrm>
              <a:off x="-627439" y="3266522"/>
              <a:ext cx="304800" cy="304800"/>
            </a:xfrm>
            <a:prstGeom prst="ellipse">
              <a:avLst/>
            </a:prstGeom>
            <a:solidFill>
              <a:srgbClr val="E8EE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7" name="Sporaskja 26">
              <a:extLst>
                <a:ext uri="{FF2B5EF4-FFF2-40B4-BE49-F238E27FC236}">
                  <a16:creationId xmlns:a16="http://schemas.microsoft.com/office/drawing/2014/main" id="{6040BB6E-6A8E-4FCF-9116-7E7018CF7EC3}"/>
                </a:ext>
              </a:extLst>
            </p:cNvPr>
            <p:cNvSpPr/>
            <p:nvPr/>
          </p:nvSpPr>
          <p:spPr>
            <a:xfrm>
              <a:off x="-1121415" y="3847798"/>
              <a:ext cx="304800" cy="304800"/>
            </a:xfrm>
            <a:prstGeom prst="ellipse">
              <a:avLst/>
            </a:prstGeom>
            <a:solidFill>
              <a:srgbClr val="6C111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8" name="Sporaskja 27">
              <a:extLst>
                <a:ext uri="{FF2B5EF4-FFF2-40B4-BE49-F238E27FC236}">
                  <a16:creationId xmlns:a16="http://schemas.microsoft.com/office/drawing/2014/main" id="{9CD1BD1B-8368-45B9-A256-5554A24BE966}"/>
                </a:ext>
              </a:extLst>
            </p:cNvPr>
            <p:cNvSpPr/>
            <p:nvPr/>
          </p:nvSpPr>
          <p:spPr>
            <a:xfrm>
              <a:off x="-1121415" y="4279598"/>
              <a:ext cx="304800" cy="304800"/>
            </a:xfrm>
            <a:prstGeom prst="ellipse">
              <a:avLst/>
            </a:prstGeom>
            <a:solidFill>
              <a:srgbClr val="D822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9" name="Sporaskja 28">
              <a:extLst>
                <a:ext uri="{FF2B5EF4-FFF2-40B4-BE49-F238E27FC236}">
                  <a16:creationId xmlns:a16="http://schemas.microsoft.com/office/drawing/2014/main" id="{1D127996-467C-4C2E-B7B1-5D96AB79AF58}"/>
                </a:ext>
              </a:extLst>
            </p:cNvPr>
            <p:cNvSpPr/>
            <p:nvPr/>
          </p:nvSpPr>
          <p:spPr>
            <a:xfrm>
              <a:off x="-1121415" y="4711398"/>
              <a:ext cx="304800" cy="304800"/>
            </a:xfrm>
            <a:prstGeom prst="ellipse">
              <a:avLst/>
            </a:prstGeom>
            <a:solidFill>
              <a:srgbClr val="EC91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0" name="Sporaskja 29">
              <a:extLst>
                <a:ext uri="{FF2B5EF4-FFF2-40B4-BE49-F238E27FC236}">
                  <a16:creationId xmlns:a16="http://schemas.microsoft.com/office/drawing/2014/main" id="{6E1B0C17-C37E-4FF2-BDCF-2D38BB4886AF}"/>
                </a:ext>
              </a:extLst>
            </p:cNvPr>
            <p:cNvSpPr/>
            <p:nvPr/>
          </p:nvSpPr>
          <p:spPr>
            <a:xfrm>
              <a:off x="-1121415" y="5143198"/>
              <a:ext cx="304800" cy="304800"/>
            </a:xfrm>
            <a:prstGeom prst="ellipse">
              <a:avLst/>
            </a:prstGeom>
            <a:solidFill>
              <a:srgbClr val="F5C8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1" name="Sporaskja 30">
              <a:extLst>
                <a:ext uri="{FF2B5EF4-FFF2-40B4-BE49-F238E27FC236}">
                  <a16:creationId xmlns:a16="http://schemas.microsoft.com/office/drawing/2014/main" id="{EEA76D82-0295-45C0-BEE5-AD1223A77D54}"/>
                </a:ext>
              </a:extLst>
            </p:cNvPr>
            <p:cNvSpPr/>
            <p:nvPr/>
          </p:nvSpPr>
          <p:spPr>
            <a:xfrm>
              <a:off x="-638816" y="3856428"/>
              <a:ext cx="304800" cy="304800"/>
            </a:xfrm>
            <a:prstGeom prst="ellipse">
              <a:avLst/>
            </a:prstGeom>
            <a:solidFill>
              <a:srgbClr val="8047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2" name="Sporaskja 31">
              <a:extLst>
                <a:ext uri="{FF2B5EF4-FFF2-40B4-BE49-F238E27FC236}">
                  <a16:creationId xmlns:a16="http://schemas.microsoft.com/office/drawing/2014/main" id="{74F3F379-5F91-412D-80DB-B2FEA492D3B3}"/>
                </a:ext>
              </a:extLst>
            </p:cNvPr>
            <p:cNvSpPr/>
            <p:nvPr/>
          </p:nvSpPr>
          <p:spPr>
            <a:xfrm>
              <a:off x="-638816" y="4288228"/>
              <a:ext cx="304800" cy="304800"/>
            </a:xfrm>
            <a:prstGeom prst="ellipse">
              <a:avLst/>
            </a:prstGeom>
            <a:solidFill>
              <a:srgbClr val="FF8D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3" name="Sporaskja 32">
              <a:extLst>
                <a:ext uri="{FF2B5EF4-FFF2-40B4-BE49-F238E27FC236}">
                  <a16:creationId xmlns:a16="http://schemas.microsoft.com/office/drawing/2014/main" id="{8CE3ACC4-FC00-44D9-901F-C5075E6E5C4D}"/>
                </a:ext>
              </a:extLst>
            </p:cNvPr>
            <p:cNvSpPr/>
            <p:nvPr/>
          </p:nvSpPr>
          <p:spPr>
            <a:xfrm>
              <a:off x="-638816" y="4720028"/>
              <a:ext cx="304800" cy="304800"/>
            </a:xfrm>
            <a:prstGeom prst="ellipse">
              <a:avLst/>
            </a:prstGeom>
            <a:solidFill>
              <a:srgbClr val="FFC6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4" name="Sporaskja 33">
              <a:extLst>
                <a:ext uri="{FF2B5EF4-FFF2-40B4-BE49-F238E27FC236}">
                  <a16:creationId xmlns:a16="http://schemas.microsoft.com/office/drawing/2014/main" id="{1443C8B8-7B91-43F6-85E8-9CAC83EA0920}"/>
                </a:ext>
              </a:extLst>
            </p:cNvPr>
            <p:cNvSpPr/>
            <p:nvPr/>
          </p:nvSpPr>
          <p:spPr>
            <a:xfrm>
              <a:off x="-638816" y="5151828"/>
              <a:ext cx="304800" cy="304800"/>
            </a:xfrm>
            <a:prstGeom prst="ellipse">
              <a:avLst/>
            </a:prstGeom>
            <a:solidFill>
              <a:srgbClr val="FFE3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5" name="Sporaskja 34">
              <a:extLst>
                <a:ext uri="{FF2B5EF4-FFF2-40B4-BE49-F238E27FC236}">
                  <a16:creationId xmlns:a16="http://schemas.microsoft.com/office/drawing/2014/main" id="{D080FE5C-3D0E-4E44-8BEE-C0DFDD2FBB09}"/>
                </a:ext>
              </a:extLst>
            </p:cNvPr>
            <p:cNvSpPr/>
            <p:nvPr/>
          </p:nvSpPr>
          <p:spPr>
            <a:xfrm>
              <a:off x="-1085422" y="5637022"/>
              <a:ext cx="304800" cy="304800"/>
            </a:xfrm>
            <a:prstGeom prst="ellipse">
              <a:avLst/>
            </a:prstGeom>
            <a:solidFill>
              <a:srgbClr val="8057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6" name="Sporaskja 35">
              <a:extLst>
                <a:ext uri="{FF2B5EF4-FFF2-40B4-BE49-F238E27FC236}">
                  <a16:creationId xmlns:a16="http://schemas.microsoft.com/office/drawing/2014/main" id="{118EEF67-A597-46BB-9CC5-7794548D5B0A}"/>
                </a:ext>
              </a:extLst>
            </p:cNvPr>
            <p:cNvSpPr/>
            <p:nvPr/>
          </p:nvSpPr>
          <p:spPr>
            <a:xfrm>
              <a:off x="-1085422" y="6068822"/>
              <a:ext cx="304800" cy="304800"/>
            </a:xfrm>
            <a:prstGeom prst="ellipse">
              <a:avLst/>
            </a:prstGeom>
            <a:solidFill>
              <a:srgbClr val="F772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7" name="Sporaskja 36">
              <a:extLst>
                <a:ext uri="{FF2B5EF4-FFF2-40B4-BE49-F238E27FC236}">
                  <a16:creationId xmlns:a16="http://schemas.microsoft.com/office/drawing/2014/main" id="{C04ABD14-F104-4C5D-A44B-058C827A8F9B}"/>
                </a:ext>
              </a:extLst>
            </p:cNvPr>
            <p:cNvSpPr/>
            <p:nvPr/>
          </p:nvSpPr>
          <p:spPr>
            <a:xfrm>
              <a:off x="-1085422" y="6500622"/>
              <a:ext cx="304800" cy="304800"/>
            </a:xfrm>
            <a:prstGeom prst="ellipse">
              <a:avLst/>
            </a:prstGeom>
            <a:solidFill>
              <a:srgbClr val="FAB7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8" name="Sporaskja 37">
              <a:extLst>
                <a:ext uri="{FF2B5EF4-FFF2-40B4-BE49-F238E27FC236}">
                  <a16:creationId xmlns:a16="http://schemas.microsoft.com/office/drawing/2014/main" id="{B21541E4-1045-47C6-BBD7-8E40371B4125}"/>
                </a:ext>
              </a:extLst>
            </p:cNvPr>
            <p:cNvSpPr/>
            <p:nvPr/>
          </p:nvSpPr>
          <p:spPr>
            <a:xfrm>
              <a:off x="-1085422" y="6932422"/>
              <a:ext cx="304800" cy="304800"/>
            </a:xfrm>
            <a:prstGeom prst="ellipse">
              <a:avLst/>
            </a:prstGeom>
            <a:solidFill>
              <a:srgbClr val="FFDB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9" name="Sporaskja 38">
              <a:extLst>
                <a:ext uri="{FF2B5EF4-FFF2-40B4-BE49-F238E27FC236}">
                  <a16:creationId xmlns:a16="http://schemas.microsoft.com/office/drawing/2014/main" id="{08C7E1A3-85C9-43DD-AB75-5BD5C2D150BD}"/>
                </a:ext>
              </a:extLst>
            </p:cNvPr>
            <p:cNvSpPr/>
            <p:nvPr/>
          </p:nvSpPr>
          <p:spPr>
            <a:xfrm>
              <a:off x="-602823" y="5645652"/>
              <a:ext cx="304800" cy="304800"/>
            </a:xfrm>
            <a:prstGeom prst="ellipse">
              <a:avLst/>
            </a:prstGeom>
            <a:solidFill>
              <a:srgbClr val="2A2B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0" name="Sporaskja 39">
              <a:extLst>
                <a:ext uri="{FF2B5EF4-FFF2-40B4-BE49-F238E27FC236}">
                  <a16:creationId xmlns:a16="http://schemas.microsoft.com/office/drawing/2014/main" id="{3C41F4A6-9817-4EC5-B191-B3F0CEC8903C}"/>
                </a:ext>
              </a:extLst>
            </p:cNvPr>
            <p:cNvSpPr/>
            <p:nvPr/>
          </p:nvSpPr>
          <p:spPr>
            <a:xfrm>
              <a:off x="-602823" y="6077452"/>
              <a:ext cx="304800" cy="304800"/>
            </a:xfrm>
            <a:prstGeom prst="ellipse">
              <a:avLst/>
            </a:prstGeom>
            <a:solidFill>
              <a:srgbClr val="7274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1" name="Sporaskja 40">
              <a:extLst>
                <a:ext uri="{FF2B5EF4-FFF2-40B4-BE49-F238E27FC236}">
                  <a16:creationId xmlns:a16="http://schemas.microsoft.com/office/drawing/2014/main" id="{5EBEC039-5483-461E-8B07-60A109695CA8}"/>
                </a:ext>
              </a:extLst>
            </p:cNvPr>
            <p:cNvSpPr/>
            <p:nvPr/>
          </p:nvSpPr>
          <p:spPr>
            <a:xfrm>
              <a:off x="-602823" y="6509252"/>
              <a:ext cx="304800" cy="304800"/>
            </a:xfrm>
            <a:prstGeom prst="ellipse">
              <a:avLst/>
            </a:prstGeom>
            <a:solidFill>
              <a:srgbClr val="C7CB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2" name="Sporaskja 41">
              <a:extLst>
                <a:ext uri="{FF2B5EF4-FFF2-40B4-BE49-F238E27FC236}">
                  <a16:creationId xmlns:a16="http://schemas.microsoft.com/office/drawing/2014/main" id="{B2A53420-6888-4CC9-8373-57D4D3F8F3C8}"/>
                </a:ext>
              </a:extLst>
            </p:cNvPr>
            <p:cNvSpPr/>
            <p:nvPr/>
          </p:nvSpPr>
          <p:spPr>
            <a:xfrm>
              <a:off x="-602823" y="6941052"/>
              <a:ext cx="304800" cy="304800"/>
            </a:xfrm>
            <a:prstGeom prst="ellipse">
              <a:avLst/>
            </a:prstGeom>
            <a:solidFill>
              <a:srgbClr val="E3E5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03016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  <p:sldLayoutId id="2147483668" r:id="rId18"/>
    <p:sldLayoutId id="2147483677" r:id="rId19"/>
    <p:sldLayoutId id="2147483669" r:id="rId20"/>
    <p:sldLayoutId id="2147483670" r:id="rId21"/>
    <p:sldLayoutId id="2147483671" r:id="rId22"/>
    <p:sldLayoutId id="2147483672" r:id="rId23"/>
    <p:sldLayoutId id="2147483678" r:id="rId24"/>
    <p:sldLayoutId id="2147483673" r:id="rId25"/>
    <p:sldLayoutId id="2147483674" r:id="rId26"/>
    <p:sldLayoutId id="2147483675" r:id="rId27"/>
    <p:sldLayoutId id="2147483676" r:id="rId28"/>
    <p:sldLayoutId id="2147483679" r:id="rId29"/>
    <p:sldLayoutId id="2147483692" r:id="rId30"/>
    <p:sldLayoutId id="2147483694" r:id="rId31"/>
  </p:sldLayoutIdLst>
  <p:transition spd="med"/>
  <p:txStyles>
    <p:titleStyle>
      <a:lvl1pPr marL="0" marR="0" indent="0" algn="l" defTabSz="228600" rtl="0" eaLnBrk="1" latinLnBrk="0" hangingPunct="1">
        <a:lnSpc>
          <a:spcPts val="69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L15 Bold"/>
        </a:defRPr>
      </a:lvl1pPr>
      <a:lvl2pPr marL="0" marR="0" indent="0" algn="l" defTabSz="228600" rtl="0" eaLnBrk="1" latinLnBrk="0" hangingPunct="1">
        <a:lnSpc>
          <a:spcPts val="69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L15 Bold"/>
        </a:defRPr>
      </a:lvl2pPr>
      <a:lvl3pPr marL="0" marR="0" indent="0" algn="l" defTabSz="228600" rtl="0" eaLnBrk="1" latinLnBrk="0" hangingPunct="1">
        <a:lnSpc>
          <a:spcPts val="69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L15 Bold"/>
        </a:defRPr>
      </a:lvl3pPr>
      <a:lvl4pPr marL="0" marR="0" indent="0" algn="l" defTabSz="228600" rtl="0" eaLnBrk="1" latinLnBrk="0" hangingPunct="1">
        <a:lnSpc>
          <a:spcPts val="69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L15 Bold"/>
        </a:defRPr>
      </a:lvl4pPr>
      <a:lvl5pPr marL="0" marR="0" indent="0" algn="l" defTabSz="228600" rtl="0" eaLnBrk="1" latinLnBrk="0" hangingPunct="1">
        <a:lnSpc>
          <a:spcPts val="69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L15 Bold"/>
        </a:defRPr>
      </a:lvl5pPr>
      <a:lvl6pPr marL="0" marR="0" indent="0" algn="l" defTabSz="228600" rtl="0" eaLnBrk="1" latinLnBrk="0" hangingPunct="1">
        <a:lnSpc>
          <a:spcPts val="69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L15 Bold"/>
        </a:defRPr>
      </a:lvl6pPr>
      <a:lvl7pPr marL="0" marR="0" indent="0" algn="l" defTabSz="228600" rtl="0" eaLnBrk="1" latinLnBrk="0" hangingPunct="1">
        <a:lnSpc>
          <a:spcPts val="69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L15 Bold"/>
        </a:defRPr>
      </a:lvl7pPr>
      <a:lvl8pPr marL="0" marR="0" indent="0" algn="l" defTabSz="228600" rtl="0" eaLnBrk="1" latinLnBrk="0" hangingPunct="1">
        <a:lnSpc>
          <a:spcPts val="69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L15 Bold"/>
        </a:defRPr>
      </a:lvl8pPr>
      <a:lvl9pPr marL="0" marR="0" indent="0" algn="l" defTabSz="228600" rtl="0" eaLnBrk="1" latinLnBrk="0" hangingPunct="1">
        <a:lnSpc>
          <a:spcPts val="69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L15 Bold"/>
        </a:defRPr>
      </a:lvl9pPr>
    </p:titleStyle>
    <p:bodyStyle>
      <a:lvl1pPr marL="158750" marR="0" indent="-158750" algn="l" defTabSz="412750" rtl="0" eaLnBrk="1" latinLnBrk="0" hangingPunct="1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2A2B2C"/>
          </a:solidFill>
          <a:uFillTx/>
          <a:latin typeface="Helvetica"/>
          <a:ea typeface="Helvetica"/>
          <a:cs typeface="Helvetica"/>
          <a:sym typeface="Helvetica"/>
        </a:defRPr>
      </a:lvl1pPr>
      <a:lvl2pPr marL="476250" marR="0" indent="-158750" algn="l" defTabSz="412750" rtl="0" eaLnBrk="1" latinLnBrk="0" hangingPunct="1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2A2B2C"/>
          </a:solidFill>
          <a:uFillTx/>
          <a:latin typeface="Helvetica"/>
          <a:ea typeface="Helvetica"/>
          <a:cs typeface="Helvetica"/>
          <a:sym typeface="Helvetica"/>
        </a:defRPr>
      </a:lvl2pPr>
      <a:lvl3pPr marL="793750" marR="0" indent="-158750" algn="l" defTabSz="412750" rtl="0" eaLnBrk="1" latinLnBrk="0" hangingPunct="1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2A2B2C"/>
          </a:solidFill>
          <a:uFillTx/>
          <a:latin typeface="Helvetica"/>
          <a:ea typeface="Helvetica"/>
          <a:cs typeface="Helvetica"/>
          <a:sym typeface="Helvetica"/>
        </a:defRPr>
      </a:lvl3pPr>
      <a:lvl4pPr marL="1111250" marR="0" indent="-158750" algn="l" defTabSz="412750" rtl="0" eaLnBrk="1" latinLnBrk="0" hangingPunct="1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2A2B2C"/>
          </a:solidFill>
          <a:uFillTx/>
          <a:latin typeface="Helvetica"/>
          <a:ea typeface="Helvetica"/>
          <a:cs typeface="Helvetica"/>
          <a:sym typeface="Helvetica"/>
        </a:defRPr>
      </a:lvl4pPr>
      <a:lvl5pPr marL="1428750" marR="0" indent="-158750" algn="l" defTabSz="412750" rtl="0" eaLnBrk="1" latinLnBrk="0" hangingPunct="1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2A2B2C"/>
          </a:solidFill>
          <a:uFillTx/>
          <a:latin typeface="Helvetica"/>
          <a:ea typeface="Helvetica"/>
          <a:cs typeface="Helvetica"/>
          <a:sym typeface="Helvetica"/>
        </a:defRPr>
      </a:lvl5pPr>
      <a:lvl6pPr marL="1746250" marR="0" indent="-158750" algn="l" defTabSz="412750" rtl="0" eaLnBrk="1" latinLnBrk="0" hangingPunct="1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2A2B2C"/>
          </a:solidFill>
          <a:uFillTx/>
          <a:latin typeface="Helvetica"/>
          <a:ea typeface="Helvetica"/>
          <a:cs typeface="Helvetica"/>
          <a:sym typeface="Helvetica"/>
        </a:defRPr>
      </a:lvl6pPr>
      <a:lvl7pPr marL="2063750" marR="0" indent="-158750" algn="l" defTabSz="412750" rtl="0" eaLnBrk="1" latinLnBrk="0" hangingPunct="1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2A2B2C"/>
          </a:solidFill>
          <a:uFillTx/>
          <a:latin typeface="Helvetica"/>
          <a:ea typeface="Helvetica"/>
          <a:cs typeface="Helvetica"/>
          <a:sym typeface="Helvetica"/>
        </a:defRPr>
      </a:lvl7pPr>
      <a:lvl8pPr marL="2381250" marR="0" indent="-158750" algn="l" defTabSz="412750" rtl="0" eaLnBrk="1" latinLnBrk="0" hangingPunct="1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2A2B2C"/>
          </a:solidFill>
          <a:uFillTx/>
          <a:latin typeface="Helvetica"/>
          <a:ea typeface="Helvetica"/>
          <a:cs typeface="Helvetica"/>
          <a:sym typeface="Helvetica"/>
        </a:defRPr>
      </a:lvl8pPr>
      <a:lvl9pPr marL="2698750" marR="0" indent="-158750" algn="l" defTabSz="412750" rtl="0" eaLnBrk="1" latinLnBrk="0" hangingPunct="1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2A2B2C"/>
          </a:solidFill>
          <a:uFillTx/>
          <a:latin typeface="Helvetica"/>
          <a:ea typeface="Helvetica"/>
          <a:cs typeface="Helvetica"/>
          <a:sym typeface="Helvetica"/>
        </a:defRPr>
      </a:lvl9pPr>
    </p:bodyStyle>
    <p:otherStyle>
      <a:lvl1pPr marL="0" marR="0" indent="0" algn="ctr" defTabSz="41275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114300" algn="ctr" defTabSz="41275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228600" algn="ctr" defTabSz="41275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342900" algn="ctr" defTabSz="41275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457200" algn="ctr" defTabSz="41275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571500" algn="ctr" defTabSz="41275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685800" algn="ctr" defTabSz="41275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800100" algn="ctr" defTabSz="41275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914400" algn="ctr" defTabSz="41275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microsoft.com/office/2014/relationships/chartEx" Target="../charts/chartEx1.xml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image" Target="../media/image20.png"/><Relationship Id="rId4" Type="http://schemas.openxmlformats.org/officeDocument/2006/relationships/image" Target="../media/image390.png"/><Relationship Id="rId9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.png"/><Relationship Id="rId4" Type="http://schemas.openxmlformats.org/officeDocument/2006/relationships/chart" Target="../charts/char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.png"/><Relationship Id="rId4" Type="http://schemas.openxmlformats.org/officeDocument/2006/relationships/chart" Target="../charts/char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3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ykjavik.is/stefnur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3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0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0.xml"/></Relationships>
</file>

<file path=ppt/slides/_rels/slide4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0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3.png"/><Relationship Id="rId4" Type="http://schemas.microsoft.com/office/2007/relationships/hdphoto" Target="../media/hdphoto2.wdp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6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0.png"/></Relationships>
</file>

<file path=ppt/slides/_rels/slide5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0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0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5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0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0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0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.png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F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ynd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359" y="400704"/>
            <a:ext cx="2571272" cy="721917"/>
          </a:xfrm>
          <a:prstGeom prst="rect">
            <a:avLst/>
          </a:prstGeom>
        </p:spPr>
      </p:pic>
      <p:sp>
        <p:nvSpPr>
          <p:cNvPr id="2" name="Textastaðgengill 1"/>
          <p:cNvSpPr>
            <a:spLocks noGrp="1"/>
          </p:cNvSpPr>
          <p:nvPr>
            <p:ph type="body" sz="quarter" idx="16"/>
          </p:nvPr>
        </p:nvSpPr>
        <p:spPr>
          <a:xfrm>
            <a:off x="757245" y="4197927"/>
            <a:ext cx="8783343" cy="863600"/>
          </a:xfrm>
        </p:spPr>
        <p:txBody>
          <a:bodyPr anchor="t">
            <a:noAutofit/>
          </a:bodyPr>
          <a:lstStyle/>
          <a:p>
            <a:r>
              <a:rPr lang="is-IS" sz="5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Græna planið</a:t>
            </a:r>
          </a:p>
        </p:txBody>
      </p:sp>
      <p:sp>
        <p:nvSpPr>
          <p:cNvPr id="3" name="Textastaðgengill 2"/>
          <p:cNvSpPr>
            <a:spLocks noGrp="1"/>
          </p:cNvSpPr>
          <p:nvPr>
            <p:ph type="body" sz="quarter" idx="17"/>
          </p:nvPr>
        </p:nvSpPr>
        <p:spPr>
          <a:xfrm>
            <a:off x="757246" y="5056212"/>
            <a:ext cx="4729154" cy="1543005"/>
          </a:xfrm>
        </p:spPr>
        <p:txBody>
          <a:bodyPr>
            <a:normAutofit fontScale="92500"/>
          </a:bodyPr>
          <a:lstStyle/>
          <a:p>
            <a:r>
              <a:rPr lang="is-I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Fjárfestingar Reykjavíkurborgar og tengdra fyrirtækja í grænni framtíð til </a:t>
            </a:r>
            <a:r>
              <a:rPr lang="is-I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2030</a:t>
            </a:r>
          </a:p>
          <a:p>
            <a:r>
              <a:rPr lang="is-I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Reykjavík </a:t>
            </a:r>
            <a:r>
              <a:rPr lang="is-IS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Green</a:t>
            </a:r>
            <a:r>
              <a:rPr lang="is-I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is-IS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City</a:t>
            </a:r>
            <a:r>
              <a:rPr lang="is-I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– </a:t>
            </a:r>
            <a:r>
              <a:rPr lang="is-IS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Blue</a:t>
            </a:r>
            <a:r>
              <a:rPr lang="is-I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Port </a:t>
            </a:r>
            <a:endParaRPr lang="is-IS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Textastaðgengill 2"/>
          <p:cNvSpPr txBox="1">
            <a:spLocks/>
          </p:cNvSpPr>
          <p:nvPr/>
        </p:nvSpPr>
        <p:spPr>
          <a:xfrm>
            <a:off x="9458037" y="5961374"/>
            <a:ext cx="2263138" cy="6378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Autofit/>
          </a:bodyPr>
          <a:lstStyle>
            <a:lvl1pPr marL="0" marR="0" indent="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None/>
              <a:tabLst/>
              <a:defRPr sz="2000" b="0" i="0" u="none" strike="noStrike" cap="none" spc="0" baseline="0">
                <a:solidFill>
                  <a:srgbClr val="2A2B2C"/>
                </a:solidFill>
                <a:uFillTx/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"/>
              </a:defRPr>
            </a:lvl1pPr>
            <a:lvl2pPr marL="47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2pPr>
            <a:lvl3pPr marL="79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3pPr>
            <a:lvl4pPr marL="111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4pPr>
            <a:lvl5pPr marL="142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5pPr>
            <a:lvl6pPr marL="174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6pPr>
            <a:lvl7pPr marL="206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7pPr>
            <a:lvl8pPr marL="238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8pPr>
            <a:lvl9pPr marL="269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9pPr>
          </a:lstStyle>
          <a:p>
            <a:pPr algn="r">
              <a:spcBef>
                <a:spcPts val="0"/>
              </a:spcBef>
            </a:pPr>
            <a:r>
              <a:rPr lang="is-IS" sz="1200" b="1" kern="0">
                <a:solidFill>
                  <a:schemeClr val="tx1"/>
                </a:solidFill>
              </a:rPr>
              <a:t>Dagur B. Eggertsson</a:t>
            </a:r>
            <a:br>
              <a:rPr lang="is-IS" sz="1200" b="1" kern="0">
                <a:solidFill>
                  <a:schemeClr val="tx1"/>
                </a:solidFill>
              </a:rPr>
            </a:br>
            <a:r>
              <a:rPr lang="is-IS" sz="1200" kern="0">
                <a:solidFill>
                  <a:schemeClr val="tx1"/>
                </a:solidFill>
              </a:rPr>
              <a:t>Borgarstjóri</a:t>
            </a:r>
            <a:endParaRPr lang="is-IS" sz="1200" kern="0">
              <a:solidFill>
                <a:schemeClr val="tx1"/>
              </a:solidFill>
              <a:cs typeface="Arial"/>
            </a:endParaRPr>
          </a:p>
          <a:p>
            <a:pPr algn="r">
              <a:spcBef>
                <a:spcPts val="0"/>
              </a:spcBef>
            </a:pPr>
            <a:endParaRPr lang="is-IS" sz="1200" b="1" kern="0">
              <a:solidFill>
                <a:schemeClr val="tx1">
                  <a:lumMod val="85000"/>
                  <a:lumOff val="15000"/>
                </a:schemeClr>
              </a:solidFill>
              <a:cs typeface="Arial"/>
            </a:endParaRPr>
          </a:p>
          <a:p>
            <a:pPr algn="r">
              <a:spcBef>
                <a:spcPts val="0"/>
              </a:spcBef>
            </a:pPr>
            <a:r>
              <a:rPr lang="is-IS" sz="1200" b="1" kern="0">
                <a:solidFill>
                  <a:schemeClr val="tx1">
                    <a:lumMod val="85000"/>
                    <a:lumOff val="15000"/>
                  </a:schemeClr>
                </a:solidFill>
                <a:cs typeface="Arial"/>
              </a:rPr>
              <a:t>Febrúar 2022</a:t>
            </a:r>
          </a:p>
        </p:txBody>
      </p:sp>
      <p:sp>
        <p:nvSpPr>
          <p:cNvPr id="11" name="Rétthyrningur 10"/>
          <p:cNvSpPr/>
          <p:nvPr/>
        </p:nvSpPr>
        <p:spPr>
          <a:xfrm>
            <a:off x="799056" y="6167579"/>
            <a:ext cx="692067" cy="113677"/>
          </a:xfrm>
          <a:prstGeom prst="rect">
            <a:avLst/>
          </a:prstGeom>
          <a:solidFill>
            <a:srgbClr val="64D6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</a:endParaRPr>
          </a:p>
        </p:txBody>
      </p:sp>
      <p:grpSp>
        <p:nvGrpSpPr>
          <p:cNvPr id="9" name="Hópur 8"/>
          <p:cNvGrpSpPr/>
          <p:nvPr/>
        </p:nvGrpSpPr>
        <p:grpSpPr>
          <a:xfrm>
            <a:off x="-1581846" y="20868"/>
            <a:ext cx="1283823" cy="7224984"/>
            <a:chOff x="-1581846" y="20868"/>
            <a:chExt cx="1283823" cy="7224984"/>
          </a:xfrm>
        </p:grpSpPr>
        <p:sp>
          <p:nvSpPr>
            <p:cNvPr id="10" name="Sporaskja 9"/>
            <p:cNvSpPr/>
            <p:nvPr/>
          </p:nvSpPr>
          <p:spPr>
            <a:xfrm>
              <a:off x="-638816" y="37638"/>
              <a:ext cx="304800" cy="304800"/>
            </a:xfrm>
            <a:prstGeom prst="ellipse">
              <a:avLst/>
            </a:prstGeom>
            <a:solidFill>
              <a:srgbClr val="0A66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2" name="Sporaskja 11"/>
            <p:cNvSpPr/>
            <p:nvPr/>
          </p:nvSpPr>
          <p:spPr>
            <a:xfrm>
              <a:off x="-638816" y="469438"/>
              <a:ext cx="304800" cy="304800"/>
            </a:xfrm>
            <a:prstGeom prst="ellipse">
              <a:avLst/>
            </a:prstGeom>
            <a:solidFill>
              <a:srgbClr val="64D6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Sporaskja 12"/>
            <p:cNvSpPr/>
            <p:nvPr/>
          </p:nvSpPr>
          <p:spPr>
            <a:xfrm>
              <a:off x="-638816" y="901238"/>
              <a:ext cx="304800" cy="304800"/>
            </a:xfrm>
            <a:prstGeom prst="ellipse">
              <a:avLst/>
            </a:prstGeom>
            <a:solidFill>
              <a:srgbClr val="89E6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4" name="Sporaskja 13"/>
            <p:cNvSpPr/>
            <p:nvPr/>
          </p:nvSpPr>
          <p:spPr>
            <a:xfrm>
              <a:off x="-638816" y="1333038"/>
              <a:ext cx="304800" cy="304800"/>
            </a:xfrm>
            <a:prstGeom prst="ellipse">
              <a:avLst/>
            </a:prstGeom>
            <a:solidFill>
              <a:srgbClr val="C4F2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" name="Sporaskja 14"/>
            <p:cNvSpPr/>
            <p:nvPr/>
          </p:nvSpPr>
          <p:spPr>
            <a:xfrm>
              <a:off x="-1110624" y="20868"/>
              <a:ext cx="304800" cy="304800"/>
            </a:xfrm>
            <a:prstGeom prst="ellipse">
              <a:avLst/>
            </a:prstGeom>
            <a:solidFill>
              <a:srgbClr val="013B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6" name="Sporaskja 15"/>
            <p:cNvSpPr/>
            <p:nvPr/>
          </p:nvSpPr>
          <p:spPr>
            <a:xfrm>
              <a:off x="-1110624" y="452668"/>
              <a:ext cx="304800" cy="304800"/>
            </a:xfrm>
            <a:prstGeom prst="ellipse">
              <a:avLst/>
            </a:prstGeom>
            <a:solidFill>
              <a:srgbClr val="0376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7" name="Sporaskja 16"/>
            <p:cNvSpPr/>
            <p:nvPr/>
          </p:nvSpPr>
          <p:spPr>
            <a:xfrm>
              <a:off x="-1110624" y="884468"/>
              <a:ext cx="304800" cy="304800"/>
            </a:xfrm>
            <a:prstGeom prst="ellipse">
              <a:avLst/>
            </a:prstGeom>
            <a:solidFill>
              <a:srgbClr val="81BB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8" name="Sporaskja 17"/>
            <p:cNvSpPr/>
            <p:nvPr/>
          </p:nvSpPr>
          <p:spPr>
            <a:xfrm>
              <a:off x="-1110624" y="1316268"/>
              <a:ext cx="304800" cy="304800"/>
            </a:xfrm>
            <a:prstGeom prst="ellipse">
              <a:avLst/>
            </a:prstGeom>
            <a:solidFill>
              <a:srgbClr val="C0DD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9" name="Sporaskja 18"/>
            <p:cNvSpPr/>
            <p:nvPr/>
          </p:nvSpPr>
          <p:spPr>
            <a:xfrm>
              <a:off x="-1110038" y="1962492"/>
              <a:ext cx="304800" cy="304800"/>
            </a:xfrm>
            <a:prstGeom prst="ellipse">
              <a:avLst/>
            </a:prstGeom>
            <a:solidFill>
              <a:srgbClr val="296D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0" name="Sporaskja 19"/>
            <p:cNvSpPr/>
            <p:nvPr/>
          </p:nvSpPr>
          <p:spPr>
            <a:xfrm>
              <a:off x="-1110038" y="2394292"/>
              <a:ext cx="304800" cy="304800"/>
            </a:xfrm>
            <a:prstGeom prst="ellipse">
              <a:avLst/>
            </a:prstGeom>
            <a:solidFill>
              <a:srgbClr val="53DA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1" name="Sporaskja 20"/>
            <p:cNvSpPr/>
            <p:nvPr/>
          </p:nvSpPr>
          <p:spPr>
            <a:xfrm>
              <a:off x="-1110038" y="2826092"/>
              <a:ext cx="304800" cy="304800"/>
            </a:xfrm>
            <a:prstGeom prst="ellipse">
              <a:avLst/>
            </a:prstGeom>
            <a:solidFill>
              <a:srgbClr val="A9E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2" name="Sporaskja 21"/>
            <p:cNvSpPr/>
            <p:nvPr/>
          </p:nvSpPr>
          <p:spPr>
            <a:xfrm>
              <a:off x="-1110038" y="3257892"/>
              <a:ext cx="304800" cy="304800"/>
            </a:xfrm>
            <a:prstGeom prst="ellipse">
              <a:avLst/>
            </a:prstGeom>
            <a:solidFill>
              <a:srgbClr val="D4F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3" name="Sporaskja 22"/>
            <p:cNvSpPr/>
            <p:nvPr/>
          </p:nvSpPr>
          <p:spPr>
            <a:xfrm>
              <a:off x="-1581846" y="1971122"/>
              <a:ext cx="304800" cy="304800"/>
            </a:xfrm>
            <a:prstGeom prst="ellipse">
              <a:avLst/>
            </a:prstGeom>
            <a:solidFill>
              <a:srgbClr val="806B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4" name="Sporaskja 23"/>
            <p:cNvSpPr/>
            <p:nvPr/>
          </p:nvSpPr>
          <p:spPr>
            <a:xfrm>
              <a:off x="-1581846" y="2402922"/>
              <a:ext cx="304800" cy="304800"/>
            </a:xfrm>
            <a:prstGeom prst="ellipse">
              <a:avLst/>
            </a:prstGeom>
            <a:solidFill>
              <a:srgbClr val="FFD6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5" name="Sporaskja 24"/>
            <p:cNvSpPr/>
            <p:nvPr/>
          </p:nvSpPr>
          <p:spPr>
            <a:xfrm>
              <a:off x="-1581846" y="2834722"/>
              <a:ext cx="304800" cy="304800"/>
            </a:xfrm>
            <a:prstGeom prst="ellipse">
              <a:avLst/>
            </a:prstGeom>
            <a:solidFill>
              <a:srgbClr val="FFEA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6" name="Sporaskja 25"/>
            <p:cNvSpPr/>
            <p:nvPr/>
          </p:nvSpPr>
          <p:spPr>
            <a:xfrm>
              <a:off x="-1581846" y="3266522"/>
              <a:ext cx="304800" cy="304800"/>
            </a:xfrm>
            <a:prstGeom prst="ellipse">
              <a:avLst/>
            </a:prstGeom>
            <a:solidFill>
              <a:srgbClr val="FFF5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7" name="Sporaskja 26"/>
            <p:cNvSpPr/>
            <p:nvPr/>
          </p:nvSpPr>
          <p:spPr>
            <a:xfrm>
              <a:off x="-627439" y="1971122"/>
              <a:ext cx="304800" cy="304800"/>
            </a:xfrm>
            <a:prstGeom prst="ellipse">
              <a:avLst/>
            </a:prstGeom>
            <a:solidFill>
              <a:srgbClr val="525E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8" name="Sporaskja 27"/>
            <p:cNvSpPr/>
            <p:nvPr/>
          </p:nvSpPr>
          <p:spPr>
            <a:xfrm>
              <a:off x="-627439" y="2402922"/>
              <a:ext cx="304800" cy="304800"/>
            </a:xfrm>
            <a:prstGeom prst="ellipse">
              <a:avLst/>
            </a:prstGeom>
            <a:solidFill>
              <a:srgbClr val="A5BB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9" name="Sporaskja 28"/>
            <p:cNvSpPr/>
            <p:nvPr/>
          </p:nvSpPr>
          <p:spPr>
            <a:xfrm>
              <a:off x="-627439" y="2834722"/>
              <a:ext cx="304800" cy="304800"/>
            </a:xfrm>
            <a:prstGeom prst="ellipse">
              <a:avLst/>
            </a:prstGeom>
            <a:solidFill>
              <a:srgbClr val="D2DD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0" name="Sporaskja 29"/>
            <p:cNvSpPr/>
            <p:nvPr/>
          </p:nvSpPr>
          <p:spPr>
            <a:xfrm>
              <a:off x="-627439" y="3266522"/>
              <a:ext cx="304800" cy="304800"/>
            </a:xfrm>
            <a:prstGeom prst="ellipse">
              <a:avLst/>
            </a:prstGeom>
            <a:solidFill>
              <a:srgbClr val="E8EE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1" name="Sporaskja 30"/>
            <p:cNvSpPr/>
            <p:nvPr/>
          </p:nvSpPr>
          <p:spPr>
            <a:xfrm>
              <a:off x="-1121415" y="3847798"/>
              <a:ext cx="304800" cy="304800"/>
            </a:xfrm>
            <a:prstGeom prst="ellipse">
              <a:avLst/>
            </a:prstGeom>
            <a:solidFill>
              <a:srgbClr val="6C111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2" name="Sporaskja 31"/>
            <p:cNvSpPr/>
            <p:nvPr/>
          </p:nvSpPr>
          <p:spPr>
            <a:xfrm>
              <a:off x="-1121415" y="4279598"/>
              <a:ext cx="304800" cy="304800"/>
            </a:xfrm>
            <a:prstGeom prst="ellipse">
              <a:avLst/>
            </a:prstGeom>
            <a:solidFill>
              <a:srgbClr val="D822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3" name="Sporaskja 32"/>
            <p:cNvSpPr/>
            <p:nvPr/>
          </p:nvSpPr>
          <p:spPr>
            <a:xfrm>
              <a:off x="-1121415" y="4711398"/>
              <a:ext cx="304800" cy="304800"/>
            </a:xfrm>
            <a:prstGeom prst="ellipse">
              <a:avLst/>
            </a:prstGeom>
            <a:solidFill>
              <a:srgbClr val="EC91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4" name="Sporaskja 33"/>
            <p:cNvSpPr/>
            <p:nvPr/>
          </p:nvSpPr>
          <p:spPr>
            <a:xfrm>
              <a:off x="-1121415" y="5143198"/>
              <a:ext cx="304800" cy="304800"/>
            </a:xfrm>
            <a:prstGeom prst="ellipse">
              <a:avLst/>
            </a:prstGeom>
            <a:solidFill>
              <a:srgbClr val="F5C8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5" name="Sporaskja 34"/>
            <p:cNvSpPr/>
            <p:nvPr/>
          </p:nvSpPr>
          <p:spPr>
            <a:xfrm>
              <a:off x="-638816" y="3856428"/>
              <a:ext cx="304800" cy="304800"/>
            </a:xfrm>
            <a:prstGeom prst="ellipse">
              <a:avLst/>
            </a:prstGeom>
            <a:solidFill>
              <a:srgbClr val="8047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6" name="Sporaskja 35"/>
            <p:cNvSpPr/>
            <p:nvPr/>
          </p:nvSpPr>
          <p:spPr>
            <a:xfrm>
              <a:off x="-638816" y="4288228"/>
              <a:ext cx="304800" cy="304800"/>
            </a:xfrm>
            <a:prstGeom prst="ellipse">
              <a:avLst/>
            </a:prstGeom>
            <a:solidFill>
              <a:srgbClr val="FF8D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7" name="Sporaskja 36"/>
            <p:cNvSpPr/>
            <p:nvPr/>
          </p:nvSpPr>
          <p:spPr>
            <a:xfrm>
              <a:off x="-638816" y="4720028"/>
              <a:ext cx="304800" cy="304800"/>
            </a:xfrm>
            <a:prstGeom prst="ellipse">
              <a:avLst/>
            </a:prstGeom>
            <a:solidFill>
              <a:srgbClr val="FFC6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8" name="Sporaskja 37"/>
            <p:cNvSpPr/>
            <p:nvPr/>
          </p:nvSpPr>
          <p:spPr>
            <a:xfrm>
              <a:off x="-638816" y="5151828"/>
              <a:ext cx="304800" cy="304800"/>
            </a:xfrm>
            <a:prstGeom prst="ellipse">
              <a:avLst/>
            </a:prstGeom>
            <a:solidFill>
              <a:srgbClr val="FFE3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9" name="Sporaskja 38"/>
            <p:cNvSpPr/>
            <p:nvPr/>
          </p:nvSpPr>
          <p:spPr>
            <a:xfrm>
              <a:off x="-1085422" y="5637022"/>
              <a:ext cx="304800" cy="304800"/>
            </a:xfrm>
            <a:prstGeom prst="ellipse">
              <a:avLst/>
            </a:prstGeom>
            <a:solidFill>
              <a:srgbClr val="8057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0" name="Sporaskja 39"/>
            <p:cNvSpPr/>
            <p:nvPr/>
          </p:nvSpPr>
          <p:spPr>
            <a:xfrm>
              <a:off x="-1085422" y="6068822"/>
              <a:ext cx="304800" cy="304800"/>
            </a:xfrm>
            <a:prstGeom prst="ellipse">
              <a:avLst/>
            </a:prstGeom>
            <a:solidFill>
              <a:srgbClr val="F772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1" name="Sporaskja 40"/>
            <p:cNvSpPr/>
            <p:nvPr/>
          </p:nvSpPr>
          <p:spPr>
            <a:xfrm>
              <a:off x="-1085422" y="6500622"/>
              <a:ext cx="304800" cy="304800"/>
            </a:xfrm>
            <a:prstGeom prst="ellipse">
              <a:avLst/>
            </a:prstGeom>
            <a:solidFill>
              <a:srgbClr val="FAB7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2" name="Sporaskja 41"/>
            <p:cNvSpPr/>
            <p:nvPr/>
          </p:nvSpPr>
          <p:spPr>
            <a:xfrm>
              <a:off x="-1085422" y="6932422"/>
              <a:ext cx="304800" cy="304800"/>
            </a:xfrm>
            <a:prstGeom prst="ellipse">
              <a:avLst/>
            </a:prstGeom>
            <a:solidFill>
              <a:srgbClr val="FFDB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3" name="Sporaskja 42"/>
            <p:cNvSpPr/>
            <p:nvPr/>
          </p:nvSpPr>
          <p:spPr>
            <a:xfrm>
              <a:off x="-602823" y="5645652"/>
              <a:ext cx="304800" cy="304800"/>
            </a:xfrm>
            <a:prstGeom prst="ellipse">
              <a:avLst/>
            </a:prstGeom>
            <a:solidFill>
              <a:srgbClr val="2A2B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4" name="Sporaskja 43"/>
            <p:cNvSpPr/>
            <p:nvPr/>
          </p:nvSpPr>
          <p:spPr>
            <a:xfrm>
              <a:off x="-602823" y="6077452"/>
              <a:ext cx="304800" cy="304800"/>
            </a:xfrm>
            <a:prstGeom prst="ellipse">
              <a:avLst/>
            </a:prstGeom>
            <a:solidFill>
              <a:srgbClr val="7274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5" name="Sporaskja 44"/>
            <p:cNvSpPr/>
            <p:nvPr/>
          </p:nvSpPr>
          <p:spPr>
            <a:xfrm>
              <a:off x="-602823" y="6509252"/>
              <a:ext cx="304800" cy="304800"/>
            </a:xfrm>
            <a:prstGeom prst="ellipse">
              <a:avLst/>
            </a:prstGeom>
            <a:solidFill>
              <a:srgbClr val="C7CB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6" name="Sporaskja 45"/>
            <p:cNvSpPr/>
            <p:nvPr/>
          </p:nvSpPr>
          <p:spPr>
            <a:xfrm>
              <a:off x="-602823" y="6941052"/>
              <a:ext cx="304800" cy="304800"/>
            </a:xfrm>
            <a:prstGeom prst="ellipse">
              <a:avLst/>
            </a:prstGeom>
            <a:solidFill>
              <a:srgbClr val="E3E5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48" name="Rétthyrningur 47"/>
          <p:cNvSpPr/>
          <p:nvPr/>
        </p:nvSpPr>
        <p:spPr>
          <a:xfrm>
            <a:off x="10902726" y="5693761"/>
            <a:ext cx="692067" cy="113677"/>
          </a:xfrm>
          <a:prstGeom prst="rect">
            <a:avLst/>
          </a:prstGeom>
          <a:solidFill>
            <a:srgbClr val="64D6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</a:endParaRPr>
          </a:p>
        </p:txBody>
      </p:sp>
      <p:pic>
        <p:nvPicPr>
          <p:cNvPr id="7" name="Mynd 6">
            <a:extLst>
              <a:ext uri="{FF2B5EF4-FFF2-40B4-BE49-F238E27FC236}">
                <a16:creationId xmlns:a16="http://schemas.microsoft.com/office/drawing/2014/main" id="{A87EA820-0881-4323-BE6D-B55AE0040A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4697" y="234527"/>
            <a:ext cx="5546280" cy="6046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274355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Mynd 47" descr="Mynd sem inniheldur vatn, himinn, utandyra, h�fn&#10;&#10;Lýsing sjálfkrafa búin til">
            <a:extLst>
              <a:ext uri="{FF2B5EF4-FFF2-40B4-BE49-F238E27FC236}">
                <a16:creationId xmlns:a16="http://schemas.microsoft.com/office/drawing/2014/main" id="{11A0988E-BEAB-4E95-A178-06BDE9DFB4A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786" b="252"/>
          <a:stretch/>
        </p:blipFill>
        <p:spPr>
          <a:xfrm>
            <a:off x="0" y="-435436"/>
            <a:ext cx="12192000" cy="7307538"/>
          </a:xfrm>
          <a:prstGeom prst="rect">
            <a:avLst/>
          </a:prstGeom>
        </p:spPr>
      </p:pic>
      <p:grpSp>
        <p:nvGrpSpPr>
          <p:cNvPr id="10" name="Hópur 9"/>
          <p:cNvGrpSpPr/>
          <p:nvPr/>
        </p:nvGrpSpPr>
        <p:grpSpPr>
          <a:xfrm>
            <a:off x="-2089061" y="0"/>
            <a:ext cx="1283823" cy="7224984"/>
            <a:chOff x="-1581846" y="20868"/>
            <a:chExt cx="1283823" cy="7224984"/>
          </a:xfrm>
        </p:grpSpPr>
        <p:sp>
          <p:nvSpPr>
            <p:cNvPr id="11" name="Sporaskja 10"/>
            <p:cNvSpPr/>
            <p:nvPr/>
          </p:nvSpPr>
          <p:spPr>
            <a:xfrm>
              <a:off x="-638816" y="37638"/>
              <a:ext cx="304800" cy="304800"/>
            </a:xfrm>
            <a:prstGeom prst="ellipse">
              <a:avLst/>
            </a:prstGeom>
            <a:solidFill>
              <a:srgbClr val="0A66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2" name="Sporaskja 11"/>
            <p:cNvSpPr/>
            <p:nvPr/>
          </p:nvSpPr>
          <p:spPr>
            <a:xfrm>
              <a:off x="-638816" y="469438"/>
              <a:ext cx="304800" cy="304800"/>
            </a:xfrm>
            <a:prstGeom prst="ellipse">
              <a:avLst/>
            </a:prstGeom>
            <a:solidFill>
              <a:srgbClr val="64D6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3" name="Sporaskja 12"/>
            <p:cNvSpPr/>
            <p:nvPr/>
          </p:nvSpPr>
          <p:spPr>
            <a:xfrm>
              <a:off x="-638816" y="901238"/>
              <a:ext cx="304800" cy="304800"/>
            </a:xfrm>
            <a:prstGeom prst="ellipse">
              <a:avLst/>
            </a:prstGeom>
            <a:solidFill>
              <a:srgbClr val="89E6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4" name="Sporaskja 13"/>
            <p:cNvSpPr/>
            <p:nvPr/>
          </p:nvSpPr>
          <p:spPr>
            <a:xfrm>
              <a:off x="-638816" y="1333038"/>
              <a:ext cx="304800" cy="304800"/>
            </a:xfrm>
            <a:prstGeom prst="ellipse">
              <a:avLst/>
            </a:prstGeom>
            <a:solidFill>
              <a:srgbClr val="C4F2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6" name="Sporaskja 15"/>
            <p:cNvSpPr/>
            <p:nvPr/>
          </p:nvSpPr>
          <p:spPr>
            <a:xfrm>
              <a:off x="-1110624" y="20868"/>
              <a:ext cx="304800" cy="304800"/>
            </a:xfrm>
            <a:prstGeom prst="ellipse">
              <a:avLst/>
            </a:prstGeom>
            <a:solidFill>
              <a:srgbClr val="013B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7" name="Sporaskja 16"/>
            <p:cNvSpPr/>
            <p:nvPr/>
          </p:nvSpPr>
          <p:spPr>
            <a:xfrm>
              <a:off x="-1110624" y="452668"/>
              <a:ext cx="304800" cy="304800"/>
            </a:xfrm>
            <a:prstGeom prst="ellipse">
              <a:avLst/>
            </a:prstGeom>
            <a:solidFill>
              <a:srgbClr val="0376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8" name="Sporaskja 17"/>
            <p:cNvSpPr/>
            <p:nvPr/>
          </p:nvSpPr>
          <p:spPr>
            <a:xfrm>
              <a:off x="-1110624" y="884468"/>
              <a:ext cx="304800" cy="304800"/>
            </a:xfrm>
            <a:prstGeom prst="ellipse">
              <a:avLst/>
            </a:prstGeom>
            <a:solidFill>
              <a:srgbClr val="81BB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9" name="Sporaskja 18"/>
            <p:cNvSpPr/>
            <p:nvPr/>
          </p:nvSpPr>
          <p:spPr>
            <a:xfrm>
              <a:off x="-1110624" y="1316268"/>
              <a:ext cx="304800" cy="304800"/>
            </a:xfrm>
            <a:prstGeom prst="ellipse">
              <a:avLst/>
            </a:prstGeom>
            <a:solidFill>
              <a:srgbClr val="C0DD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0" name="Sporaskja 19"/>
            <p:cNvSpPr/>
            <p:nvPr/>
          </p:nvSpPr>
          <p:spPr>
            <a:xfrm>
              <a:off x="-1110038" y="1962492"/>
              <a:ext cx="304800" cy="304800"/>
            </a:xfrm>
            <a:prstGeom prst="ellipse">
              <a:avLst/>
            </a:prstGeom>
            <a:solidFill>
              <a:srgbClr val="296D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1" name="Sporaskja 20"/>
            <p:cNvSpPr/>
            <p:nvPr/>
          </p:nvSpPr>
          <p:spPr>
            <a:xfrm>
              <a:off x="-1110038" y="2394292"/>
              <a:ext cx="304800" cy="304800"/>
            </a:xfrm>
            <a:prstGeom prst="ellipse">
              <a:avLst/>
            </a:prstGeom>
            <a:solidFill>
              <a:srgbClr val="53DA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2" name="Sporaskja 21"/>
            <p:cNvSpPr/>
            <p:nvPr/>
          </p:nvSpPr>
          <p:spPr>
            <a:xfrm>
              <a:off x="-1110038" y="2826092"/>
              <a:ext cx="304800" cy="304800"/>
            </a:xfrm>
            <a:prstGeom prst="ellipse">
              <a:avLst/>
            </a:prstGeom>
            <a:solidFill>
              <a:srgbClr val="A9E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3" name="Sporaskja 22"/>
            <p:cNvSpPr/>
            <p:nvPr/>
          </p:nvSpPr>
          <p:spPr>
            <a:xfrm>
              <a:off x="-1110038" y="3257892"/>
              <a:ext cx="304800" cy="304800"/>
            </a:xfrm>
            <a:prstGeom prst="ellipse">
              <a:avLst/>
            </a:prstGeom>
            <a:solidFill>
              <a:srgbClr val="D4F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4" name="Sporaskja 23"/>
            <p:cNvSpPr/>
            <p:nvPr/>
          </p:nvSpPr>
          <p:spPr>
            <a:xfrm>
              <a:off x="-1581846" y="1971122"/>
              <a:ext cx="304800" cy="304800"/>
            </a:xfrm>
            <a:prstGeom prst="ellipse">
              <a:avLst/>
            </a:prstGeom>
            <a:solidFill>
              <a:srgbClr val="806B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5" name="Sporaskja 24"/>
            <p:cNvSpPr/>
            <p:nvPr/>
          </p:nvSpPr>
          <p:spPr>
            <a:xfrm>
              <a:off x="-1581846" y="2402922"/>
              <a:ext cx="304800" cy="304800"/>
            </a:xfrm>
            <a:prstGeom prst="ellipse">
              <a:avLst/>
            </a:prstGeom>
            <a:solidFill>
              <a:srgbClr val="FFD6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6" name="Sporaskja 25"/>
            <p:cNvSpPr/>
            <p:nvPr/>
          </p:nvSpPr>
          <p:spPr>
            <a:xfrm>
              <a:off x="-1581846" y="2834722"/>
              <a:ext cx="304800" cy="304800"/>
            </a:xfrm>
            <a:prstGeom prst="ellipse">
              <a:avLst/>
            </a:prstGeom>
            <a:solidFill>
              <a:srgbClr val="FFEA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7" name="Sporaskja 26"/>
            <p:cNvSpPr/>
            <p:nvPr/>
          </p:nvSpPr>
          <p:spPr>
            <a:xfrm>
              <a:off x="-1581846" y="3266522"/>
              <a:ext cx="304800" cy="304800"/>
            </a:xfrm>
            <a:prstGeom prst="ellipse">
              <a:avLst/>
            </a:prstGeom>
            <a:solidFill>
              <a:srgbClr val="FFF5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8" name="Sporaskja 27"/>
            <p:cNvSpPr/>
            <p:nvPr/>
          </p:nvSpPr>
          <p:spPr>
            <a:xfrm>
              <a:off x="-627439" y="1971122"/>
              <a:ext cx="304800" cy="304800"/>
            </a:xfrm>
            <a:prstGeom prst="ellipse">
              <a:avLst/>
            </a:prstGeom>
            <a:solidFill>
              <a:srgbClr val="525E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9" name="Sporaskja 28"/>
            <p:cNvSpPr/>
            <p:nvPr/>
          </p:nvSpPr>
          <p:spPr>
            <a:xfrm>
              <a:off x="-627439" y="2402922"/>
              <a:ext cx="304800" cy="304800"/>
            </a:xfrm>
            <a:prstGeom prst="ellipse">
              <a:avLst/>
            </a:prstGeom>
            <a:solidFill>
              <a:srgbClr val="A5BB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0" name="Sporaskja 29"/>
            <p:cNvSpPr/>
            <p:nvPr/>
          </p:nvSpPr>
          <p:spPr>
            <a:xfrm>
              <a:off x="-627439" y="2834722"/>
              <a:ext cx="304800" cy="304800"/>
            </a:xfrm>
            <a:prstGeom prst="ellipse">
              <a:avLst/>
            </a:prstGeom>
            <a:solidFill>
              <a:srgbClr val="D2DD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1" name="Sporaskja 30"/>
            <p:cNvSpPr/>
            <p:nvPr/>
          </p:nvSpPr>
          <p:spPr>
            <a:xfrm>
              <a:off x="-627439" y="3266522"/>
              <a:ext cx="304800" cy="304800"/>
            </a:xfrm>
            <a:prstGeom prst="ellipse">
              <a:avLst/>
            </a:prstGeom>
            <a:solidFill>
              <a:srgbClr val="E8EE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2" name="Sporaskja 31"/>
            <p:cNvSpPr/>
            <p:nvPr/>
          </p:nvSpPr>
          <p:spPr>
            <a:xfrm>
              <a:off x="-1121415" y="3847798"/>
              <a:ext cx="304800" cy="304800"/>
            </a:xfrm>
            <a:prstGeom prst="ellipse">
              <a:avLst/>
            </a:prstGeom>
            <a:solidFill>
              <a:srgbClr val="6C111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3" name="Sporaskja 32"/>
            <p:cNvSpPr/>
            <p:nvPr/>
          </p:nvSpPr>
          <p:spPr>
            <a:xfrm>
              <a:off x="-1121415" y="4279598"/>
              <a:ext cx="304800" cy="304800"/>
            </a:xfrm>
            <a:prstGeom prst="ellipse">
              <a:avLst/>
            </a:prstGeom>
            <a:solidFill>
              <a:srgbClr val="D822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4" name="Sporaskja 33"/>
            <p:cNvSpPr/>
            <p:nvPr/>
          </p:nvSpPr>
          <p:spPr>
            <a:xfrm>
              <a:off x="-1121415" y="4711398"/>
              <a:ext cx="304800" cy="304800"/>
            </a:xfrm>
            <a:prstGeom prst="ellipse">
              <a:avLst/>
            </a:prstGeom>
            <a:solidFill>
              <a:srgbClr val="EC91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5" name="Sporaskja 34"/>
            <p:cNvSpPr/>
            <p:nvPr/>
          </p:nvSpPr>
          <p:spPr>
            <a:xfrm>
              <a:off x="-1121415" y="5143198"/>
              <a:ext cx="304800" cy="304800"/>
            </a:xfrm>
            <a:prstGeom prst="ellipse">
              <a:avLst/>
            </a:prstGeom>
            <a:solidFill>
              <a:srgbClr val="F5C8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6" name="Sporaskja 35"/>
            <p:cNvSpPr/>
            <p:nvPr/>
          </p:nvSpPr>
          <p:spPr>
            <a:xfrm>
              <a:off x="-638816" y="3856428"/>
              <a:ext cx="304800" cy="304800"/>
            </a:xfrm>
            <a:prstGeom prst="ellipse">
              <a:avLst/>
            </a:prstGeom>
            <a:solidFill>
              <a:srgbClr val="8047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7" name="Sporaskja 36"/>
            <p:cNvSpPr/>
            <p:nvPr/>
          </p:nvSpPr>
          <p:spPr>
            <a:xfrm>
              <a:off x="-638816" y="4288228"/>
              <a:ext cx="304800" cy="304800"/>
            </a:xfrm>
            <a:prstGeom prst="ellipse">
              <a:avLst/>
            </a:prstGeom>
            <a:solidFill>
              <a:srgbClr val="FF8D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8" name="Sporaskja 37"/>
            <p:cNvSpPr/>
            <p:nvPr/>
          </p:nvSpPr>
          <p:spPr>
            <a:xfrm>
              <a:off x="-638816" y="4720028"/>
              <a:ext cx="304800" cy="304800"/>
            </a:xfrm>
            <a:prstGeom prst="ellipse">
              <a:avLst/>
            </a:prstGeom>
            <a:solidFill>
              <a:srgbClr val="FFC6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9" name="Sporaskja 38"/>
            <p:cNvSpPr/>
            <p:nvPr/>
          </p:nvSpPr>
          <p:spPr>
            <a:xfrm>
              <a:off x="-638816" y="5151828"/>
              <a:ext cx="304800" cy="304800"/>
            </a:xfrm>
            <a:prstGeom prst="ellipse">
              <a:avLst/>
            </a:prstGeom>
            <a:solidFill>
              <a:srgbClr val="FFE3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0" name="Sporaskja 39"/>
            <p:cNvSpPr/>
            <p:nvPr/>
          </p:nvSpPr>
          <p:spPr>
            <a:xfrm>
              <a:off x="-1085422" y="5637022"/>
              <a:ext cx="304800" cy="304800"/>
            </a:xfrm>
            <a:prstGeom prst="ellipse">
              <a:avLst/>
            </a:prstGeom>
            <a:solidFill>
              <a:srgbClr val="8057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1" name="Sporaskja 40"/>
            <p:cNvSpPr/>
            <p:nvPr/>
          </p:nvSpPr>
          <p:spPr>
            <a:xfrm>
              <a:off x="-1085422" y="6068822"/>
              <a:ext cx="304800" cy="304800"/>
            </a:xfrm>
            <a:prstGeom prst="ellipse">
              <a:avLst/>
            </a:prstGeom>
            <a:solidFill>
              <a:srgbClr val="F772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2" name="Sporaskja 41"/>
            <p:cNvSpPr/>
            <p:nvPr/>
          </p:nvSpPr>
          <p:spPr>
            <a:xfrm>
              <a:off x="-1085422" y="6500622"/>
              <a:ext cx="304800" cy="304800"/>
            </a:xfrm>
            <a:prstGeom prst="ellipse">
              <a:avLst/>
            </a:prstGeom>
            <a:solidFill>
              <a:srgbClr val="FAB7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3" name="Sporaskja 42"/>
            <p:cNvSpPr/>
            <p:nvPr/>
          </p:nvSpPr>
          <p:spPr>
            <a:xfrm>
              <a:off x="-1085422" y="6932422"/>
              <a:ext cx="304800" cy="304800"/>
            </a:xfrm>
            <a:prstGeom prst="ellipse">
              <a:avLst/>
            </a:prstGeom>
            <a:solidFill>
              <a:srgbClr val="FFDB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4" name="Sporaskja 43"/>
            <p:cNvSpPr/>
            <p:nvPr/>
          </p:nvSpPr>
          <p:spPr>
            <a:xfrm>
              <a:off x="-602823" y="5645652"/>
              <a:ext cx="304800" cy="304800"/>
            </a:xfrm>
            <a:prstGeom prst="ellipse">
              <a:avLst/>
            </a:prstGeom>
            <a:solidFill>
              <a:srgbClr val="2A2B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5" name="Sporaskja 44"/>
            <p:cNvSpPr/>
            <p:nvPr/>
          </p:nvSpPr>
          <p:spPr>
            <a:xfrm>
              <a:off x="-602823" y="6077452"/>
              <a:ext cx="304800" cy="304800"/>
            </a:xfrm>
            <a:prstGeom prst="ellipse">
              <a:avLst/>
            </a:prstGeom>
            <a:solidFill>
              <a:srgbClr val="7274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6" name="Sporaskja 45"/>
            <p:cNvSpPr/>
            <p:nvPr/>
          </p:nvSpPr>
          <p:spPr>
            <a:xfrm>
              <a:off x="-602823" y="6509252"/>
              <a:ext cx="304800" cy="304800"/>
            </a:xfrm>
            <a:prstGeom prst="ellipse">
              <a:avLst/>
            </a:prstGeom>
            <a:solidFill>
              <a:srgbClr val="C7CB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7" name="Sporaskja 46"/>
            <p:cNvSpPr/>
            <p:nvPr/>
          </p:nvSpPr>
          <p:spPr>
            <a:xfrm>
              <a:off x="-602823" y="6941052"/>
              <a:ext cx="304800" cy="304800"/>
            </a:xfrm>
            <a:prstGeom prst="ellipse">
              <a:avLst/>
            </a:prstGeom>
            <a:solidFill>
              <a:srgbClr val="E3E5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</p:grpSp>
      <p:pic>
        <p:nvPicPr>
          <p:cNvPr id="49" name="Image" descr="Image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001" y="399902"/>
            <a:ext cx="463439" cy="725639"/>
          </a:xfrm>
          <a:prstGeom prst="rect">
            <a:avLst/>
          </a:prstGeom>
          <a:ln w="12700">
            <a:miter lim="400000"/>
          </a:ln>
        </p:spPr>
      </p:pic>
      <p:sp>
        <p:nvSpPr>
          <p:cNvPr id="52" name="Textastaðgengill 3"/>
          <p:cNvSpPr>
            <a:spLocks noGrp="1"/>
          </p:cNvSpPr>
          <p:nvPr>
            <p:ph type="body" sz="quarter" idx="16"/>
          </p:nvPr>
        </p:nvSpPr>
        <p:spPr>
          <a:xfrm>
            <a:off x="1259682" y="1779508"/>
            <a:ext cx="9672636" cy="3298985"/>
          </a:xfrm>
        </p:spPr>
        <p:txBody>
          <a:bodyPr anchor="ctr">
            <a:noAutofit/>
          </a:bodyPr>
          <a:lstStyle/>
          <a:p>
            <a:pPr algn="ctr"/>
            <a:r>
              <a:rPr lang="is-IS" sz="6000">
                <a:solidFill>
                  <a:schemeClr val="bg1"/>
                </a:solidFill>
                <a:effectLst>
                  <a:outerShdw blurRad="2921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LANGTÍMAÁÆTLUN UM GRÆNNI BORG</a:t>
            </a:r>
          </a:p>
        </p:txBody>
      </p:sp>
    </p:spTree>
    <p:extLst>
      <p:ext uri="{BB962C8B-B14F-4D97-AF65-F5344CB8AC3E}">
        <p14:creationId xmlns:p14="http://schemas.microsoft.com/office/powerpoint/2010/main" val="2429871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Mynd 44" descr="Mynd sem inniheldur vatn, himinn, utandyra, h�fn&#10;&#10;Lýsing sjálfkrafa búin til">
            <a:extLst>
              <a:ext uri="{FF2B5EF4-FFF2-40B4-BE49-F238E27FC236}">
                <a16:creationId xmlns:a16="http://schemas.microsoft.com/office/drawing/2014/main" id="{11A0988E-BEAB-4E95-A178-06BDE9DFB4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786" b="252"/>
          <a:stretch/>
        </p:blipFill>
        <p:spPr>
          <a:xfrm>
            <a:off x="0" y="-435436"/>
            <a:ext cx="12192000" cy="7307538"/>
          </a:xfrm>
          <a:prstGeom prst="rect">
            <a:avLst/>
          </a:prstGeom>
        </p:spPr>
      </p:pic>
      <p:sp>
        <p:nvSpPr>
          <p:cNvPr id="4" name="Textastaðgengill 3"/>
          <p:cNvSpPr>
            <a:spLocks noGrp="1"/>
          </p:cNvSpPr>
          <p:nvPr>
            <p:ph type="body" sz="quarter" idx="16"/>
          </p:nvPr>
        </p:nvSpPr>
        <p:spPr>
          <a:xfrm>
            <a:off x="1076326" y="360000"/>
            <a:ext cx="9439274" cy="812800"/>
          </a:xfrm>
        </p:spPr>
        <p:txBody>
          <a:bodyPr>
            <a:noAutofit/>
          </a:bodyPr>
          <a:lstStyle/>
          <a:p>
            <a:r>
              <a:rPr lang="is-IS">
                <a:solidFill>
                  <a:schemeClr val="bg1"/>
                </a:solidFill>
              </a:rPr>
              <a:t>220 milljarðar í fjárfestingu á 10 árum</a:t>
            </a:r>
          </a:p>
        </p:txBody>
      </p:sp>
      <p:sp>
        <p:nvSpPr>
          <p:cNvPr id="15" name="Textastaðgengill 1"/>
          <p:cNvSpPr txBox="1">
            <a:spLocks/>
          </p:cNvSpPr>
          <p:nvPr/>
        </p:nvSpPr>
        <p:spPr>
          <a:xfrm>
            <a:off x="6526007" y="2834722"/>
            <a:ext cx="5648324" cy="654214"/>
          </a:xfrm>
          <a:prstGeom prst="rect">
            <a:avLst/>
          </a:prstGeom>
        </p:spPr>
        <p:txBody>
          <a:bodyPr>
            <a:noAutofit/>
          </a:bodyPr>
          <a:lstStyle>
            <a:lvl1pPr marL="15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47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2pPr>
            <a:lvl3pPr marL="79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3pPr>
            <a:lvl4pPr marL="111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4pPr>
            <a:lvl5pPr marL="142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5pPr>
            <a:lvl6pPr marL="174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6pPr>
            <a:lvl7pPr marL="206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7pPr>
            <a:lvl8pPr marL="238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8pPr>
            <a:lvl9pPr marL="269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9pPr>
          </a:lstStyle>
          <a:p>
            <a:pPr marL="0" indent="0">
              <a:buNone/>
            </a:pPr>
            <a:r>
              <a:rPr lang="is-IS" sz="2400">
                <a:solidFill>
                  <a:schemeClr val="bg1"/>
                </a:solidFill>
                <a:latin typeface="Arial" panose="020B0604020202020204" pitchFamily="34" charset="0"/>
              </a:rPr>
              <a:t>Á næstu 10 árum mun Reykjavíkurborg fjárfesta 220 milljörðum í að byggja upp </a:t>
            </a:r>
            <a:r>
              <a:rPr lang="is-IS" sz="2400" b="1">
                <a:solidFill>
                  <a:schemeClr val="bg1"/>
                </a:solidFill>
                <a:latin typeface="Arial" panose="020B0604020202020204" pitchFamily="34" charset="0"/>
              </a:rPr>
              <a:t>Vaxandi, græna borg fyrir fólk</a:t>
            </a:r>
          </a:p>
        </p:txBody>
      </p:sp>
      <p:graphicFrame>
        <p:nvGraphicFramePr>
          <p:cNvPr id="5" name="Línurit 4">
            <a:extLst>
              <a:ext uri="{FF2B5EF4-FFF2-40B4-BE49-F238E27FC236}">
                <a16:creationId xmlns:a16="http://schemas.microsoft.com/office/drawing/2014/main" id="{4A565681-2025-46D7-9A46-49EA7E5AF1D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080715"/>
              </p:ext>
            </p:extLst>
          </p:nvPr>
        </p:nvGraphicFramePr>
        <p:xfrm>
          <a:off x="852488" y="1989884"/>
          <a:ext cx="10487024" cy="4601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6" name="Hópur 5">
            <a:extLst>
              <a:ext uri="{FF2B5EF4-FFF2-40B4-BE49-F238E27FC236}">
                <a16:creationId xmlns:a16="http://schemas.microsoft.com/office/drawing/2014/main" id="{0175B41F-C043-4E05-8A8A-C02A0E682C68}"/>
              </a:ext>
            </a:extLst>
          </p:cNvPr>
          <p:cNvGrpSpPr/>
          <p:nvPr/>
        </p:nvGrpSpPr>
        <p:grpSpPr>
          <a:xfrm>
            <a:off x="-1581846" y="20868"/>
            <a:ext cx="1283823" cy="7224984"/>
            <a:chOff x="-1581846" y="20868"/>
            <a:chExt cx="1283823" cy="7224984"/>
          </a:xfrm>
        </p:grpSpPr>
        <p:sp>
          <p:nvSpPr>
            <p:cNvPr id="7" name="Sporaskja 6">
              <a:extLst>
                <a:ext uri="{FF2B5EF4-FFF2-40B4-BE49-F238E27FC236}">
                  <a16:creationId xmlns:a16="http://schemas.microsoft.com/office/drawing/2014/main" id="{C584EC7D-CCD7-4842-B37B-ACF304CA657D}"/>
                </a:ext>
              </a:extLst>
            </p:cNvPr>
            <p:cNvSpPr/>
            <p:nvPr/>
          </p:nvSpPr>
          <p:spPr>
            <a:xfrm>
              <a:off x="-638816" y="37638"/>
              <a:ext cx="304800" cy="304800"/>
            </a:xfrm>
            <a:prstGeom prst="ellipse">
              <a:avLst/>
            </a:prstGeom>
            <a:solidFill>
              <a:srgbClr val="0A66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8" name="Sporaskja 7">
              <a:extLst>
                <a:ext uri="{FF2B5EF4-FFF2-40B4-BE49-F238E27FC236}">
                  <a16:creationId xmlns:a16="http://schemas.microsoft.com/office/drawing/2014/main" id="{5C3977D3-A7B3-41CA-94AB-26AB473606F1}"/>
                </a:ext>
              </a:extLst>
            </p:cNvPr>
            <p:cNvSpPr/>
            <p:nvPr/>
          </p:nvSpPr>
          <p:spPr>
            <a:xfrm>
              <a:off x="-638816" y="469438"/>
              <a:ext cx="304800" cy="304800"/>
            </a:xfrm>
            <a:prstGeom prst="ellipse">
              <a:avLst/>
            </a:prstGeom>
            <a:solidFill>
              <a:srgbClr val="64D6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9" name="Sporaskja 8">
              <a:extLst>
                <a:ext uri="{FF2B5EF4-FFF2-40B4-BE49-F238E27FC236}">
                  <a16:creationId xmlns:a16="http://schemas.microsoft.com/office/drawing/2014/main" id="{4339CCBE-F845-4AFD-BF41-1FA92D40CE0E}"/>
                </a:ext>
              </a:extLst>
            </p:cNvPr>
            <p:cNvSpPr/>
            <p:nvPr/>
          </p:nvSpPr>
          <p:spPr>
            <a:xfrm>
              <a:off x="-638816" y="901238"/>
              <a:ext cx="304800" cy="304800"/>
            </a:xfrm>
            <a:prstGeom prst="ellipse">
              <a:avLst/>
            </a:prstGeom>
            <a:solidFill>
              <a:srgbClr val="89E6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10" name="Sporaskja 9">
              <a:extLst>
                <a:ext uri="{FF2B5EF4-FFF2-40B4-BE49-F238E27FC236}">
                  <a16:creationId xmlns:a16="http://schemas.microsoft.com/office/drawing/2014/main" id="{FBBAD0A7-3F5B-45FF-9E94-DE2874CDFA4C}"/>
                </a:ext>
              </a:extLst>
            </p:cNvPr>
            <p:cNvSpPr/>
            <p:nvPr/>
          </p:nvSpPr>
          <p:spPr>
            <a:xfrm>
              <a:off x="-638816" y="1333038"/>
              <a:ext cx="304800" cy="304800"/>
            </a:xfrm>
            <a:prstGeom prst="ellipse">
              <a:avLst/>
            </a:prstGeom>
            <a:solidFill>
              <a:srgbClr val="C4F2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11" name="Sporaskja 10">
              <a:extLst>
                <a:ext uri="{FF2B5EF4-FFF2-40B4-BE49-F238E27FC236}">
                  <a16:creationId xmlns:a16="http://schemas.microsoft.com/office/drawing/2014/main" id="{3E740179-A54C-4DF9-93A9-E4994FDA6861}"/>
                </a:ext>
              </a:extLst>
            </p:cNvPr>
            <p:cNvSpPr/>
            <p:nvPr/>
          </p:nvSpPr>
          <p:spPr>
            <a:xfrm>
              <a:off x="-1110624" y="20868"/>
              <a:ext cx="304800" cy="304800"/>
            </a:xfrm>
            <a:prstGeom prst="ellipse">
              <a:avLst/>
            </a:prstGeom>
            <a:solidFill>
              <a:srgbClr val="013B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12" name="Sporaskja 11">
              <a:extLst>
                <a:ext uri="{FF2B5EF4-FFF2-40B4-BE49-F238E27FC236}">
                  <a16:creationId xmlns:a16="http://schemas.microsoft.com/office/drawing/2014/main" id="{49BBA52B-46B1-424B-AE42-7029A28CFBAC}"/>
                </a:ext>
              </a:extLst>
            </p:cNvPr>
            <p:cNvSpPr/>
            <p:nvPr/>
          </p:nvSpPr>
          <p:spPr>
            <a:xfrm>
              <a:off x="-1110624" y="452668"/>
              <a:ext cx="304800" cy="304800"/>
            </a:xfrm>
            <a:prstGeom prst="ellipse">
              <a:avLst/>
            </a:prstGeom>
            <a:solidFill>
              <a:srgbClr val="0376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13" name="Sporaskja 12">
              <a:extLst>
                <a:ext uri="{FF2B5EF4-FFF2-40B4-BE49-F238E27FC236}">
                  <a16:creationId xmlns:a16="http://schemas.microsoft.com/office/drawing/2014/main" id="{AEBEFDD5-FAA6-42FA-91F1-AEFE552C8B5A}"/>
                </a:ext>
              </a:extLst>
            </p:cNvPr>
            <p:cNvSpPr/>
            <p:nvPr/>
          </p:nvSpPr>
          <p:spPr>
            <a:xfrm>
              <a:off x="-1110624" y="884468"/>
              <a:ext cx="304800" cy="304800"/>
            </a:xfrm>
            <a:prstGeom prst="ellipse">
              <a:avLst/>
            </a:prstGeom>
            <a:solidFill>
              <a:srgbClr val="81BB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14" name="Sporaskja 13">
              <a:extLst>
                <a:ext uri="{FF2B5EF4-FFF2-40B4-BE49-F238E27FC236}">
                  <a16:creationId xmlns:a16="http://schemas.microsoft.com/office/drawing/2014/main" id="{BA18D07A-9DA3-4156-80F8-C5B9C0152E89}"/>
                </a:ext>
              </a:extLst>
            </p:cNvPr>
            <p:cNvSpPr/>
            <p:nvPr/>
          </p:nvSpPr>
          <p:spPr>
            <a:xfrm>
              <a:off x="-1110624" y="1316268"/>
              <a:ext cx="304800" cy="304800"/>
            </a:xfrm>
            <a:prstGeom prst="ellipse">
              <a:avLst/>
            </a:prstGeom>
            <a:solidFill>
              <a:srgbClr val="C0DD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16" name="Sporaskja 15">
              <a:extLst>
                <a:ext uri="{FF2B5EF4-FFF2-40B4-BE49-F238E27FC236}">
                  <a16:creationId xmlns:a16="http://schemas.microsoft.com/office/drawing/2014/main" id="{09BB3382-AA73-4D5A-A3B3-4FCB7F733D39}"/>
                </a:ext>
              </a:extLst>
            </p:cNvPr>
            <p:cNvSpPr/>
            <p:nvPr/>
          </p:nvSpPr>
          <p:spPr>
            <a:xfrm>
              <a:off x="-1110038" y="1962492"/>
              <a:ext cx="304800" cy="304800"/>
            </a:xfrm>
            <a:prstGeom prst="ellipse">
              <a:avLst/>
            </a:prstGeom>
            <a:solidFill>
              <a:srgbClr val="296D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17" name="Sporaskja 16">
              <a:extLst>
                <a:ext uri="{FF2B5EF4-FFF2-40B4-BE49-F238E27FC236}">
                  <a16:creationId xmlns:a16="http://schemas.microsoft.com/office/drawing/2014/main" id="{6CA9DE2D-6F3D-45C3-8B55-7AFF7587C3D2}"/>
                </a:ext>
              </a:extLst>
            </p:cNvPr>
            <p:cNvSpPr/>
            <p:nvPr/>
          </p:nvSpPr>
          <p:spPr>
            <a:xfrm>
              <a:off x="-1110038" y="2394292"/>
              <a:ext cx="304800" cy="304800"/>
            </a:xfrm>
            <a:prstGeom prst="ellipse">
              <a:avLst/>
            </a:prstGeom>
            <a:solidFill>
              <a:srgbClr val="53DA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18" name="Sporaskja 17">
              <a:extLst>
                <a:ext uri="{FF2B5EF4-FFF2-40B4-BE49-F238E27FC236}">
                  <a16:creationId xmlns:a16="http://schemas.microsoft.com/office/drawing/2014/main" id="{C816BA30-1801-493F-A28E-6C4A31995802}"/>
                </a:ext>
              </a:extLst>
            </p:cNvPr>
            <p:cNvSpPr/>
            <p:nvPr/>
          </p:nvSpPr>
          <p:spPr>
            <a:xfrm>
              <a:off x="-1110038" y="2826092"/>
              <a:ext cx="304800" cy="304800"/>
            </a:xfrm>
            <a:prstGeom prst="ellipse">
              <a:avLst/>
            </a:prstGeom>
            <a:solidFill>
              <a:srgbClr val="A9E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19" name="Sporaskja 18">
              <a:extLst>
                <a:ext uri="{FF2B5EF4-FFF2-40B4-BE49-F238E27FC236}">
                  <a16:creationId xmlns:a16="http://schemas.microsoft.com/office/drawing/2014/main" id="{3709ACDC-FB3F-48EC-8C6F-78F385BF2B57}"/>
                </a:ext>
              </a:extLst>
            </p:cNvPr>
            <p:cNvSpPr/>
            <p:nvPr/>
          </p:nvSpPr>
          <p:spPr>
            <a:xfrm>
              <a:off x="-1110038" y="3257892"/>
              <a:ext cx="304800" cy="304800"/>
            </a:xfrm>
            <a:prstGeom prst="ellipse">
              <a:avLst/>
            </a:prstGeom>
            <a:solidFill>
              <a:srgbClr val="D4F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20" name="Sporaskja 19">
              <a:extLst>
                <a:ext uri="{FF2B5EF4-FFF2-40B4-BE49-F238E27FC236}">
                  <a16:creationId xmlns:a16="http://schemas.microsoft.com/office/drawing/2014/main" id="{E0F2D410-8860-4014-8BE3-F3F609CE45B6}"/>
                </a:ext>
              </a:extLst>
            </p:cNvPr>
            <p:cNvSpPr/>
            <p:nvPr/>
          </p:nvSpPr>
          <p:spPr>
            <a:xfrm>
              <a:off x="-1581846" y="1971122"/>
              <a:ext cx="304800" cy="304800"/>
            </a:xfrm>
            <a:prstGeom prst="ellipse">
              <a:avLst/>
            </a:prstGeom>
            <a:solidFill>
              <a:srgbClr val="806B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21" name="Sporaskja 20">
              <a:extLst>
                <a:ext uri="{FF2B5EF4-FFF2-40B4-BE49-F238E27FC236}">
                  <a16:creationId xmlns:a16="http://schemas.microsoft.com/office/drawing/2014/main" id="{75E42D3F-90AD-4ABF-832B-D3246166F8F2}"/>
                </a:ext>
              </a:extLst>
            </p:cNvPr>
            <p:cNvSpPr/>
            <p:nvPr/>
          </p:nvSpPr>
          <p:spPr>
            <a:xfrm>
              <a:off x="-1581846" y="2402922"/>
              <a:ext cx="304800" cy="304800"/>
            </a:xfrm>
            <a:prstGeom prst="ellipse">
              <a:avLst/>
            </a:prstGeom>
            <a:solidFill>
              <a:srgbClr val="FFD6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22" name="Sporaskja 21">
              <a:extLst>
                <a:ext uri="{FF2B5EF4-FFF2-40B4-BE49-F238E27FC236}">
                  <a16:creationId xmlns:a16="http://schemas.microsoft.com/office/drawing/2014/main" id="{EB650A10-166E-42D1-BE44-9C59675BD0DD}"/>
                </a:ext>
              </a:extLst>
            </p:cNvPr>
            <p:cNvSpPr/>
            <p:nvPr/>
          </p:nvSpPr>
          <p:spPr>
            <a:xfrm>
              <a:off x="-1581846" y="2834722"/>
              <a:ext cx="304800" cy="304800"/>
            </a:xfrm>
            <a:prstGeom prst="ellipse">
              <a:avLst/>
            </a:prstGeom>
            <a:solidFill>
              <a:srgbClr val="FFEA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23" name="Sporaskja 22">
              <a:extLst>
                <a:ext uri="{FF2B5EF4-FFF2-40B4-BE49-F238E27FC236}">
                  <a16:creationId xmlns:a16="http://schemas.microsoft.com/office/drawing/2014/main" id="{B04F38DE-C17F-4421-A3C3-11B836404F0A}"/>
                </a:ext>
              </a:extLst>
            </p:cNvPr>
            <p:cNvSpPr/>
            <p:nvPr/>
          </p:nvSpPr>
          <p:spPr>
            <a:xfrm>
              <a:off x="-1581846" y="3266522"/>
              <a:ext cx="304800" cy="304800"/>
            </a:xfrm>
            <a:prstGeom prst="ellipse">
              <a:avLst/>
            </a:prstGeom>
            <a:solidFill>
              <a:srgbClr val="FFF5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24" name="Sporaskja 23">
              <a:extLst>
                <a:ext uri="{FF2B5EF4-FFF2-40B4-BE49-F238E27FC236}">
                  <a16:creationId xmlns:a16="http://schemas.microsoft.com/office/drawing/2014/main" id="{5A119D77-E51D-47D9-A2F6-A4842B2BC1A0}"/>
                </a:ext>
              </a:extLst>
            </p:cNvPr>
            <p:cNvSpPr/>
            <p:nvPr/>
          </p:nvSpPr>
          <p:spPr>
            <a:xfrm>
              <a:off x="-627439" y="1971122"/>
              <a:ext cx="304800" cy="304800"/>
            </a:xfrm>
            <a:prstGeom prst="ellipse">
              <a:avLst/>
            </a:prstGeom>
            <a:solidFill>
              <a:srgbClr val="525E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25" name="Sporaskja 24">
              <a:extLst>
                <a:ext uri="{FF2B5EF4-FFF2-40B4-BE49-F238E27FC236}">
                  <a16:creationId xmlns:a16="http://schemas.microsoft.com/office/drawing/2014/main" id="{445381AA-5A34-44B2-9EAF-4A26865CF5D1}"/>
                </a:ext>
              </a:extLst>
            </p:cNvPr>
            <p:cNvSpPr/>
            <p:nvPr/>
          </p:nvSpPr>
          <p:spPr>
            <a:xfrm>
              <a:off x="-627439" y="2402922"/>
              <a:ext cx="304800" cy="304800"/>
            </a:xfrm>
            <a:prstGeom prst="ellipse">
              <a:avLst/>
            </a:prstGeom>
            <a:solidFill>
              <a:srgbClr val="A5BB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26" name="Sporaskja 25">
              <a:extLst>
                <a:ext uri="{FF2B5EF4-FFF2-40B4-BE49-F238E27FC236}">
                  <a16:creationId xmlns:a16="http://schemas.microsoft.com/office/drawing/2014/main" id="{39AEB8B5-4846-49B1-9656-B99E62A27E88}"/>
                </a:ext>
              </a:extLst>
            </p:cNvPr>
            <p:cNvSpPr/>
            <p:nvPr/>
          </p:nvSpPr>
          <p:spPr>
            <a:xfrm>
              <a:off x="-627439" y="2834722"/>
              <a:ext cx="304800" cy="304800"/>
            </a:xfrm>
            <a:prstGeom prst="ellipse">
              <a:avLst/>
            </a:prstGeom>
            <a:solidFill>
              <a:srgbClr val="D2DD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27" name="Sporaskja 26">
              <a:extLst>
                <a:ext uri="{FF2B5EF4-FFF2-40B4-BE49-F238E27FC236}">
                  <a16:creationId xmlns:a16="http://schemas.microsoft.com/office/drawing/2014/main" id="{0F947E8C-A313-4318-8112-8216838A7544}"/>
                </a:ext>
              </a:extLst>
            </p:cNvPr>
            <p:cNvSpPr/>
            <p:nvPr/>
          </p:nvSpPr>
          <p:spPr>
            <a:xfrm>
              <a:off x="-627439" y="3266522"/>
              <a:ext cx="304800" cy="304800"/>
            </a:xfrm>
            <a:prstGeom prst="ellipse">
              <a:avLst/>
            </a:prstGeom>
            <a:solidFill>
              <a:srgbClr val="E8EE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28" name="Sporaskja 27">
              <a:extLst>
                <a:ext uri="{FF2B5EF4-FFF2-40B4-BE49-F238E27FC236}">
                  <a16:creationId xmlns:a16="http://schemas.microsoft.com/office/drawing/2014/main" id="{E0F0FCEC-7601-4861-8609-46F8F8EA8A51}"/>
                </a:ext>
              </a:extLst>
            </p:cNvPr>
            <p:cNvSpPr/>
            <p:nvPr/>
          </p:nvSpPr>
          <p:spPr>
            <a:xfrm>
              <a:off x="-1121415" y="3847798"/>
              <a:ext cx="304800" cy="304800"/>
            </a:xfrm>
            <a:prstGeom prst="ellipse">
              <a:avLst/>
            </a:prstGeom>
            <a:solidFill>
              <a:srgbClr val="6C111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29" name="Sporaskja 28">
              <a:extLst>
                <a:ext uri="{FF2B5EF4-FFF2-40B4-BE49-F238E27FC236}">
                  <a16:creationId xmlns:a16="http://schemas.microsoft.com/office/drawing/2014/main" id="{45FAE2B5-D787-4724-AFCF-05BB845A3F0B}"/>
                </a:ext>
              </a:extLst>
            </p:cNvPr>
            <p:cNvSpPr/>
            <p:nvPr/>
          </p:nvSpPr>
          <p:spPr>
            <a:xfrm>
              <a:off x="-1121415" y="4279598"/>
              <a:ext cx="304800" cy="304800"/>
            </a:xfrm>
            <a:prstGeom prst="ellipse">
              <a:avLst/>
            </a:prstGeom>
            <a:solidFill>
              <a:srgbClr val="D822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30" name="Sporaskja 29">
              <a:extLst>
                <a:ext uri="{FF2B5EF4-FFF2-40B4-BE49-F238E27FC236}">
                  <a16:creationId xmlns:a16="http://schemas.microsoft.com/office/drawing/2014/main" id="{C5EE6D13-B1CD-4FFD-B8F0-69ACED67D65C}"/>
                </a:ext>
              </a:extLst>
            </p:cNvPr>
            <p:cNvSpPr/>
            <p:nvPr/>
          </p:nvSpPr>
          <p:spPr>
            <a:xfrm>
              <a:off x="-1121415" y="4711398"/>
              <a:ext cx="304800" cy="304800"/>
            </a:xfrm>
            <a:prstGeom prst="ellipse">
              <a:avLst/>
            </a:prstGeom>
            <a:solidFill>
              <a:srgbClr val="EC91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31" name="Sporaskja 30">
              <a:extLst>
                <a:ext uri="{FF2B5EF4-FFF2-40B4-BE49-F238E27FC236}">
                  <a16:creationId xmlns:a16="http://schemas.microsoft.com/office/drawing/2014/main" id="{83520297-227C-400D-AE2A-374B0CF85D4B}"/>
                </a:ext>
              </a:extLst>
            </p:cNvPr>
            <p:cNvSpPr/>
            <p:nvPr/>
          </p:nvSpPr>
          <p:spPr>
            <a:xfrm>
              <a:off x="-1121415" y="5143198"/>
              <a:ext cx="304800" cy="304800"/>
            </a:xfrm>
            <a:prstGeom prst="ellipse">
              <a:avLst/>
            </a:prstGeom>
            <a:solidFill>
              <a:srgbClr val="F5C8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32" name="Sporaskja 31">
              <a:extLst>
                <a:ext uri="{FF2B5EF4-FFF2-40B4-BE49-F238E27FC236}">
                  <a16:creationId xmlns:a16="http://schemas.microsoft.com/office/drawing/2014/main" id="{F63B9817-4A04-46C0-AD6D-820DDA663001}"/>
                </a:ext>
              </a:extLst>
            </p:cNvPr>
            <p:cNvSpPr/>
            <p:nvPr/>
          </p:nvSpPr>
          <p:spPr>
            <a:xfrm>
              <a:off x="-638816" y="3856428"/>
              <a:ext cx="304800" cy="304800"/>
            </a:xfrm>
            <a:prstGeom prst="ellipse">
              <a:avLst/>
            </a:prstGeom>
            <a:solidFill>
              <a:srgbClr val="8047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33" name="Sporaskja 32">
              <a:extLst>
                <a:ext uri="{FF2B5EF4-FFF2-40B4-BE49-F238E27FC236}">
                  <a16:creationId xmlns:a16="http://schemas.microsoft.com/office/drawing/2014/main" id="{35161D77-228F-49D7-A826-108E5C8F5061}"/>
                </a:ext>
              </a:extLst>
            </p:cNvPr>
            <p:cNvSpPr/>
            <p:nvPr/>
          </p:nvSpPr>
          <p:spPr>
            <a:xfrm>
              <a:off x="-638816" y="4288228"/>
              <a:ext cx="304800" cy="304800"/>
            </a:xfrm>
            <a:prstGeom prst="ellipse">
              <a:avLst/>
            </a:prstGeom>
            <a:solidFill>
              <a:srgbClr val="FF8D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34" name="Sporaskja 33">
              <a:extLst>
                <a:ext uri="{FF2B5EF4-FFF2-40B4-BE49-F238E27FC236}">
                  <a16:creationId xmlns:a16="http://schemas.microsoft.com/office/drawing/2014/main" id="{E28D4541-7FB6-42EF-BE7A-0BA10B6F29DB}"/>
                </a:ext>
              </a:extLst>
            </p:cNvPr>
            <p:cNvSpPr/>
            <p:nvPr/>
          </p:nvSpPr>
          <p:spPr>
            <a:xfrm>
              <a:off x="-638816" y="4720028"/>
              <a:ext cx="304800" cy="304800"/>
            </a:xfrm>
            <a:prstGeom prst="ellipse">
              <a:avLst/>
            </a:prstGeom>
            <a:solidFill>
              <a:srgbClr val="FFC6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35" name="Sporaskja 34">
              <a:extLst>
                <a:ext uri="{FF2B5EF4-FFF2-40B4-BE49-F238E27FC236}">
                  <a16:creationId xmlns:a16="http://schemas.microsoft.com/office/drawing/2014/main" id="{82819EE3-43D2-4E6E-9A26-DDAB489CD94B}"/>
                </a:ext>
              </a:extLst>
            </p:cNvPr>
            <p:cNvSpPr/>
            <p:nvPr/>
          </p:nvSpPr>
          <p:spPr>
            <a:xfrm>
              <a:off x="-638816" y="5151828"/>
              <a:ext cx="304800" cy="304800"/>
            </a:xfrm>
            <a:prstGeom prst="ellipse">
              <a:avLst/>
            </a:prstGeom>
            <a:solidFill>
              <a:srgbClr val="FFE3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36" name="Sporaskja 35">
              <a:extLst>
                <a:ext uri="{FF2B5EF4-FFF2-40B4-BE49-F238E27FC236}">
                  <a16:creationId xmlns:a16="http://schemas.microsoft.com/office/drawing/2014/main" id="{84BB2287-A784-404E-B4C9-7354551E3E3F}"/>
                </a:ext>
              </a:extLst>
            </p:cNvPr>
            <p:cNvSpPr/>
            <p:nvPr/>
          </p:nvSpPr>
          <p:spPr>
            <a:xfrm>
              <a:off x="-1085422" y="5637022"/>
              <a:ext cx="304800" cy="304800"/>
            </a:xfrm>
            <a:prstGeom prst="ellipse">
              <a:avLst/>
            </a:prstGeom>
            <a:solidFill>
              <a:srgbClr val="8057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37" name="Sporaskja 36">
              <a:extLst>
                <a:ext uri="{FF2B5EF4-FFF2-40B4-BE49-F238E27FC236}">
                  <a16:creationId xmlns:a16="http://schemas.microsoft.com/office/drawing/2014/main" id="{059756BB-8AA0-49D4-B600-26AE2F16803C}"/>
                </a:ext>
              </a:extLst>
            </p:cNvPr>
            <p:cNvSpPr/>
            <p:nvPr/>
          </p:nvSpPr>
          <p:spPr>
            <a:xfrm>
              <a:off x="-1085422" y="6068822"/>
              <a:ext cx="304800" cy="304800"/>
            </a:xfrm>
            <a:prstGeom prst="ellipse">
              <a:avLst/>
            </a:prstGeom>
            <a:solidFill>
              <a:srgbClr val="F772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38" name="Sporaskja 37">
              <a:extLst>
                <a:ext uri="{FF2B5EF4-FFF2-40B4-BE49-F238E27FC236}">
                  <a16:creationId xmlns:a16="http://schemas.microsoft.com/office/drawing/2014/main" id="{80FBDF24-C46D-4C5F-B713-BB4B776D5C6E}"/>
                </a:ext>
              </a:extLst>
            </p:cNvPr>
            <p:cNvSpPr/>
            <p:nvPr/>
          </p:nvSpPr>
          <p:spPr>
            <a:xfrm>
              <a:off x="-1085422" y="6500622"/>
              <a:ext cx="304800" cy="304800"/>
            </a:xfrm>
            <a:prstGeom prst="ellipse">
              <a:avLst/>
            </a:prstGeom>
            <a:solidFill>
              <a:srgbClr val="FAB7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39" name="Sporaskja 38">
              <a:extLst>
                <a:ext uri="{FF2B5EF4-FFF2-40B4-BE49-F238E27FC236}">
                  <a16:creationId xmlns:a16="http://schemas.microsoft.com/office/drawing/2014/main" id="{640B40A4-FF97-45E9-8E9D-62F68A5C501D}"/>
                </a:ext>
              </a:extLst>
            </p:cNvPr>
            <p:cNvSpPr/>
            <p:nvPr/>
          </p:nvSpPr>
          <p:spPr>
            <a:xfrm>
              <a:off x="-1085422" y="6932422"/>
              <a:ext cx="304800" cy="304800"/>
            </a:xfrm>
            <a:prstGeom prst="ellipse">
              <a:avLst/>
            </a:prstGeom>
            <a:solidFill>
              <a:srgbClr val="FFDB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40" name="Sporaskja 39">
              <a:extLst>
                <a:ext uri="{FF2B5EF4-FFF2-40B4-BE49-F238E27FC236}">
                  <a16:creationId xmlns:a16="http://schemas.microsoft.com/office/drawing/2014/main" id="{78DAA83A-ED9B-4BAF-9065-9355A59A7B5C}"/>
                </a:ext>
              </a:extLst>
            </p:cNvPr>
            <p:cNvSpPr/>
            <p:nvPr/>
          </p:nvSpPr>
          <p:spPr>
            <a:xfrm>
              <a:off x="-602823" y="5645652"/>
              <a:ext cx="304800" cy="304800"/>
            </a:xfrm>
            <a:prstGeom prst="ellipse">
              <a:avLst/>
            </a:prstGeom>
            <a:solidFill>
              <a:srgbClr val="2A2B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41" name="Sporaskja 40">
              <a:extLst>
                <a:ext uri="{FF2B5EF4-FFF2-40B4-BE49-F238E27FC236}">
                  <a16:creationId xmlns:a16="http://schemas.microsoft.com/office/drawing/2014/main" id="{0BCEF1B3-1BC4-4860-A8ED-78B408E1A40D}"/>
                </a:ext>
              </a:extLst>
            </p:cNvPr>
            <p:cNvSpPr/>
            <p:nvPr/>
          </p:nvSpPr>
          <p:spPr>
            <a:xfrm>
              <a:off x="-602823" y="6077452"/>
              <a:ext cx="304800" cy="304800"/>
            </a:xfrm>
            <a:prstGeom prst="ellipse">
              <a:avLst/>
            </a:prstGeom>
            <a:solidFill>
              <a:srgbClr val="7274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42" name="Sporaskja 41">
              <a:extLst>
                <a:ext uri="{FF2B5EF4-FFF2-40B4-BE49-F238E27FC236}">
                  <a16:creationId xmlns:a16="http://schemas.microsoft.com/office/drawing/2014/main" id="{A35F4D7A-1650-4C37-8275-AA732834900C}"/>
                </a:ext>
              </a:extLst>
            </p:cNvPr>
            <p:cNvSpPr/>
            <p:nvPr/>
          </p:nvSpPr>
          <p:spPr>
            <a:xfrm>
              <a:off x="-602823" y="6509252"/>
              <a:ext cx="304800" cy="304800"/>
            </a:xfrm>
            <a:prstGeom prst="ellipse">
              <a:avLst/>
            </a:prstGeom>
            <a:solidFill>
              <a:srgbClr val="C7CB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43" name="Sporaskja 42">
              <a:extLst>
                <a:ext uri="{FF2B5EF4-FFF2-40B4-BE49-F238E27FC236}">
                  <a16:creationId xmlns:a16="http://schemas.microsoft.com/office/drawing/2014/main" id="{B63BAF98-5B75-4459-AACA-45652B483E84}"/>
                </a:ext>
              </a:extLst>
            </p:cNvPr>
            <p:cNvSpPr/>
            <p:nvPr/>
          </p:nvSpPr>
          <p:spPr>
            <a:xfrm>
              <a:off x="-602823" y="6941052"/>
              <a:ext cx="304800" cy="304800"/>
            </a:xfrm>
            <a:prstGeom prst="ellipse">
              <a:avLst/>
            </a:prstGeom>
            <a:solidFill>
              <a:srgbClr val="E3E5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</p:grpSp>
      <p:pic>
        <p:nvPicPr>
          <p:cNvPr id="44" name="Image" descr="Image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001" y="399902"/>
            <a:ext cx="463439" cy="72563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290099984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F2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" descr="Image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254" y="399900"/>
            <a:ext cx="463437" cy="725638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Textarammi 13"/>
          <p:cNvSpPr txBox="1"/>
          <p:nvPr/>
        </p:nvSpPr>
        <p:spPr>
          <a:xfrm>
            <a:off x="2997201" y="5602342"/>
            <a:ext cx="6553200" cy="1067923"/>
          </a:xfrm>
          <a:prstGeom prst="rect">
            <a:avLst/>
          </a:prstGeom>
          <a:noFill/>
        </p:spPr>
        <p:txBody>
          <a:bodyPr wrap="square" lIns="180000" tIns="180000" rIns="180000" bIns="0" rtlCol="0" anchor="t">
            <a:noAutofit/>
          </a:bodyPr>
          <a:lstStyle/>
          <a:p>
            <a:pPr algn="ctr"/>
            <a:r>
              <a:rPr lang="is-IS" sz="4400" b="1">
                <a:solidFill>
                  <a:srgbClr val="000000"/>
                </a:solidFill>
                <a:latin typeface="Arial" panose="020B0604020202020204" pitchFamily="34" charset="0"/>
              </a:rPr>
              <a:t>Kolefnishlutlaus borg</a:t>
            </a:r>
          </a:p>
        </p:txBody>
      </p:sp>
      <p:sp>
        <p:nvSpPr>
          <p:cNvPr id="20" name="Rétthyrningur 19"/>
          <p:cNvSpPr/>
          <p:nvPr/>
        </p:nvSpPr>
        <p:spPr>
          <a:xfrm>
            <a:off x="4101306" y="6642100"/>
            <a:ext cx="3989388" cy="215900"/>
          </a:xfrm>
          <a:prstGeom prst="rect">
            <a:avLst/>
          </a:prstGeom>
          <a:solidFill>
            <a:srgbClr val="00D7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>
              <a:latin typeface="Arial" panose="020B0604020202020204" pitchFamily="34" charset="0"/>
            </a:endParaRPr>
          </a:p>
        </p:txBody>
      </p:sp>
      <p:pic>
        <p:nvPicPr>
          <p:cNvPr id="3" name="Mynd 2">
            <a:extLst>
              <a:ext uri="{FF2B5EF4-FFF2-40B4-BE49-F238E27FC236}">
                <a16:creationId xmlns:a16="http://schemas.microsoft.com/office/drawing/2014/main" id="{1D72EA96-7C05-420F-A5EE-0D261FA5F3C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527681" y="-21027"/>
            <a:ext cx="5191149" cy="5658048"/>
          </a:xfrm>
          <a:prstGeom prst="rect">
            <a:avLst/>
          </a:prstGeom>
        </p:spPr>
      </p:pic>
      <p:grpSp>
        <p:nvGrpSpPr>
          <p:cNvPr id="8" name="Hópur 7">
            <a:extLst>
              <a:ext uri="{FF2B5EF4-FFF2-40B4-BE49-F238E27FC236}">
                <a16:creationId xmlns:a16="http://schemas.microsoft.com/office/drawing/2014/main" id="{47177DFC-E6F7-435D-BCF0-9B6ED8E2B905}"/>
              </a:ext>
            </a:extLst>
          </p:cNvPr>
          <p:cNvGrpSpPr/>
          <p:nvPr/>
        </p:nvGrpSpPr>
        <p:grpSpPr>
          <a:xfrm>
            <a:off x="-1581846" y="20868"/>
            <a:ext cx="1283823" cy="7224984"/>
            <a:chOff x="-1581846" y="20868"/>
            <a:chExt cx="1283823" cy="7224984"/>
          </a:xfrm>
        </p:grpSpPr>
        <p:sp>
          <p:nvSpPr>
            <p:cNvPr id="10" name="Sporaskja 9">
              <a:extLst>
                <a:ext uri="{FF2B5EF4-FFF2-40B4-BE49-F238E27FC236}">
                  <a16:creationId xmlns:a16="http://schemas.microsoft.com/office/drawing/2014/main" id="{4176A558-D4AF-4BD1-B5C6-8FC7D4D10E57}"/>
                </a:ext>
              </a:extLst>
            </p:cNvPr>
            <p:cNvSpPr/>
            <p:nvPr/>
          </p:nvSpPr>
          <p:spPr>
            <a:xfrm>
              <a:off x="-638816" y="37638"/>
              <a:ext cx="304800" cy="304800"/>
            </a:xfrm>
            <a:prstGeom prst="ellipse">
              <a:avLst/>
            </a:prstGeom>
            <a:solidFill>
              <a:srgbClr val="0A66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Sporaskja 10">
              <a:extLst>
                <a:ext uri="{FF2B5EF4-FFF2-40B4-BE49-F238E27FC236}">
                  <a16:creationId xmlns:a16="http://schemas.microsoft.com/office/drawing/2014/main" id="{2369335B-569E-49E8-83AD-77E7697A5C39}"/>
                </a:ext>
              </a:extLst>
            </p:cNvPr>
            <p:cNvSpPr/>
            <p:nvPr/>
          </p:nvSpPr>
          <p:spPr>
            <a:xfrm>
              <a:off x="-638816" y="469438"/>
              <a:ext cx="304800" cy="304800"/>
            </a:xfrm>
            <a:prstGeom prst="ellipse">
              <a:avLst/>
            </a:prstGeom>
            <a:solidFill>
              <a:srgbClr val="64D6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Sporaskja 12">
              <a:extLst>
                <a:ext uri="{FF2B5EF4-FFF2-40B4-BE49-F238E27FC236}">
                  <a16:creationId xmlns:a16="http://schemas.microsoft.com/office/drawing/2014/main" id="{72A52C7F-906E-42AD-B51F-7B57E310D2DD}"/>
                </a:ext>
              </a:extLst>
            </p:cNvPr>
            <p:cNvSpPr/>
            <p:nvPr/>
          </p:nvSpPr>
          <p:spPr>
            <a:xfrm>
              <a:off x="-638816" y="901238"/>
              <a:ext cx="304800" cy="304800"/>
            </a:xfrm>
            <a:prstGeom prst="ellipse">
              <a:avLst/>
            </a:prstGeom>
            <a:solidFill>
              <a:srgbClr val="89E6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" name="Sporaskja 14">
              <a:extLst>
                <a:ext uri="{FF2B5EF4-FFF2-40B4-BE49-F238E27FC236}">
                  <a16:creationId xmlns:a16="http://schemas.microsoft.com/office/drawing/2014/main" id="{073C9D9B-CE1F-4619-9C69-45D6A4FFBD54}"/>
                </a:ext>
              </a:extLst>
            </p:cNvPr>
            <p:cNvSpPr/>
            <p:nvPr/>
          </p:nvSpPr>
          <p:spPr>
            <a:xfrm>
              <a:off x="-638816" y="1333038"/>
              <a:ext cx="304800" cy="304800"/>
            </a:xfrm>
            <a:prstGeom prst="ellipse">
              <a:avLst/>
            </a:prstGeom>
            <a:solidFill>
              <a:srgbClr val="C4F2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6" name="Sporaskja 15">
              <a:extLst>
                <a:ext uri="{FF2B5EF4-FFF2-40B4-BE49-F238E27FC236}">
                  <a16:creationId xmlns:a16="http://schemas.microsoft.com/office/drawing/2014/main" id="{72F1AE17-A126-4909-B6FE-0FF43EC2C825}"/>
                </a:ext>
              </a:extLst>
            </p:cNvPr>
            <p:cNvSpPr/>
            <p:nvPr/>
          </p:nvSpPr>
          <p:spPr>
            <a:xfrm>
              <a:off x="-1110624" y="20868"/>
              <a:ext cx="304800" cy="304800"/>
            </a:xfrm>
            <a:prstGeom prst="ellipse">
              <a:avLst/>
            </a:prstGeom>
            <a:solidFill>
              <a:srgbClr val="013B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7" name="Sporaskja 16">
              <a:extLst>
                <a:ext uri="{FF2B5EF4-FFF2-40B4-BE49-F238E27FC236}">
                  <a16:creationId xmlns:a16="http://schemas.microsoft.com/office/drawing/2014/main" id="{C01C0736-B58B-49E8-B790-F2FC810E1278}"/>
                </a:ext>
              </a:extLst>
            </p:cNvPr>
            <p:cNvSpPr/>
            <p:nvPr/>
          </p:nvSpPr>
          <p:spPr>
            <a:xfrm>
              <a:off x="-1110624" y="452668"/>
              <a:ext cx="304800" cy="304800"/>
            </a:xfrm>
            <a:prstGeom prst="ellipse">
              <a:avLst/>
            </a:prstGeom>
            <a:solidFill>
              <a:srgbClr val="0376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8" name="Sporaskja 17">
              <a:extLst>
                <a:ext uri="{FF2B5EF4-FFF2-40B4-BE49-F238E27FC236}">
                  <a16:creationId xmlns:a16="http://schemas.microsoft.com/office/drawing/2014/main" id="{C94C0CB5-8B26-42EF-A6E7-A3E5252F739E}"/>
                </a:ext>
              </a:extLst>
            </p:cNvPr>
            <p:cNvSpPr/>
            <p:nvPr/>
          </p:nvSpPr>
          <p:spPr>
            <a:xfrm>
              <a:off x="-1110624" y="884468"/>
              <a:ext cx="304800" cy="304800"/>
            </a:xfrm>
            <a:prstGeom prst="ellipse">
              <a:avLst/>
            </a:prstGeom>
            <a:solidFill>
              <a:srgbClr val="81BB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9" name="Sporaskja 18">
              <a:extLst>
                <a:ext uri="{FF2B5EF4-FFF2-40B4-BE49-F238E27FC236}">
                  <a16:creationId xmlns:a16="http://schemas.microsoft.com/office/drawing/2014/main" id="{CD00725B-291D-4335-86A5-34F048748985}"/>
                </a:ext>
              </a:extLst>
            </p:cNvPr>
            <p:cNvSpPr/>
            <p:nvPr/>
          </p:nvSpPr>
          <p:spPr>
            <a:xfrm>
              <a:off x="-1110624" y="1316268"/>
              <a:ext cx="304800" cy="304800"/>
            </a:xfrm>
            <a:prstGeom prst="ellipse">
              <a:avLst/>
            </a:prstGeom>
            <a:solidFill>
              <a:srgbClr val="C0DD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1" name="Sporaskja 20">
              <a:extLst>
                <a:ext uri="{FF2B5EF4-FFF2-40B4-BE49-F238E27FC236}">
                  <a16:creationId xmlns:a16="http://schemas.microsoft.com/office/drawing/2014/main" id="{C902AAE7-F3A0-4691-8AEB-19392F7EB570}"/>
                </a:ext>
              </a:extLst>
            </p:cNvPr>
            <p:cNvSpPr/>
            <p:nvPr/>
          </p:nvSpPr>
          <p:spPr>
            <a:xfrm>
              <a:off x="-1110038" y="1962492"/>
              <a:ext cx="304800" cy="304800"/>
            </a:xfrm>
            <a:prstGeom prst="ellipse">
              <a:avLst/>
            </a:prstGeom>
            <a:solidFill>
              <a:srgbClr val="296D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2" name="Sporaskja 21">
              <a:extLst>
                <a:ext uri="{FF2B5EF4-FFF2-40B4-BE49-F238E27FC236}">
                  <a16:creationId xmlns:a16="http://schemas.microsoft.com/office/drawing/2014/main" id="{EB711CC5-44D6-4D10-B55F-DCD0F0C0D294}"/>
                </a:ext>
              </a:extLst>
            </p:cNvPr>
            <p:cNvSpPr/>
            <p:nvPr/>
          </p:nvSpPr>
          <p:spPr>
            <a:xfrm>
              <a:off x="-1110038" y="2394292"/>
              <a:ext cx="304800" cy="304800"/>
            </a:xfrm>
            <a:prstGeom prst="ellipse">
              <a:avLst/>
            </a:prstGeom>
            <a:solidFill>
              <a:srgbClr val="53DA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3" name="Sporaskja 22">
              <a:extLst>
                <a:ext uri="{FF2B5EF4-FFF2-40B4-BE49-F238E27FC236}">
                  <a16:creationId xmlns:a16="http://schemas.microsoft.com/office/drawing/2014/main" id="{A679D900-1207-49B9-9B3E-01C9AEDCC8F0}"/>
                </a:ext>
              </a:extLst>
            </p:cNvPr>
            <p:cNvSpPr/>
            <p:nvPr/>
          </p:nvSpPr>
          <p:spPr>
            <a:xfrm>
              <a:off x="-1110038" y="2826092"/>
              <a:ext cx="304800" cy="304800"/>
            </a:xfrm>
            <a:prstGeom prst="ellipse">
              <a:avLst/>
            </a:prstGeom>
            <a:solidFill>
              <a:srgbClr val="A9E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4" name="Sporaskja 23">
              <a:extLst>
                <a:ext uri="{FF2B5EF4-FFF2-40B4-BE49-F238E27FC236}">
                  <a16:creationId xmlns:a16="http://schemas.microsoft.com/office/drawing/2014/main" id="{4288C2DA-60ED-4BF9-B2A2-1734A6A2D5ED}"/>
                </a:ext>
              </a:extLst>
            </p:cNvPr>
            <p:cNvSpPr/>
            <p:nvPr/>
          </p:nvSpPr>
          <p:spPr>
            <a:xfrm>
              <a:off x="-1110038" y="3257892"/>
              <a:ext cx="304800" cy="304800"/>
            </a:xfrm>
            <a:prstGeom prst="ellipse">
              <a:avLst/>
            </a:prstGeom>
            <a:solidFill>
              <a:srgbClr val="D4F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5" name="Sporaskja 24">
              <a:extLst>
                <a:ext uri="{FF2B5EF4-FFF2-40B4-BE49-F238E27FC236}">
                  <a16:creationId xmlns:a16="http://schemas.microsoft.com/office/drawing/2014/main" id="{A553D9FA-865C-42FB-8C21-996C456721E4}"/>
                </a:ext>
              </a:extLst>
            </p:cNvPr>
            <p:cNvSpPr/>
            <p:nvPr/>
          </p:nvSpPr>
          <p:spPr>
            <a:xfrm>
              <a:off x="-1581846" y="1971122"/>
              <a:ext cx="304800" cy="304800"/>
            </a:xfrm>
            <a:prstGeom prst="ellipse">
              <a:avLst/>
            </a:prstGeom>
            <a:solidFill>
              <a:srgbClr val="806B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6" name="Sporaskja 25">
              <a:extLst>
                <a:ext uri="{FF2B5EF4-FFF2-40B4-BE49-F238E27FC236}">
                  <a16:creationId xmlns:a16="http://schemas.microsoft.com/office/drawing/2014/main" id="{53A2224D-1B72-464B-85D6-86E52CC510FD}"/>
                </a:ext>
              </a:extLst>
            </p:cNvPr>
            <p:cNvSpPr/>
            <p:nvPr/>
          </p:nvSpPr>
          <p:spPr>
            <a:xfrm>
              <a:off x="-1581846" y="2402922"/>
              <a:ext cx="304800" cy="304800"/>
            </a:xfrm>
            <a:prstGeom prst="ellipse">
              <a:avLst/>
            </a:prstGeom>
            <a:solidFill>
              <a:srgbClr val="FFD6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7" name="Sporaskja 26">
              <a:extLst>
                <a:ext uri="{FF2B5EF4-FFF2-40B4-BE49-F238E27FC236}">
                  <a16:creationId xmlns:a16="http://schemas.microsoft.com/office/drawing/2014/main" id="{C364DE68-1581-4773-9DF0-7F30AEEA2F29}"/>
                </a:ext>
              </a:extLst>
            </p:cNvPr>
            <p:cNvSpPr/>
            <p:nvPr/>
          </p:nvSpPr>
          <p:spPr>
            <a:xfrm>
              <a:off x="-1581846" y="2834722"/>
              <a:ext cx="304800" cy="304800"/>
            </a:xfrm>
            <a:prstGeom prst="ellipse">
              <a:avLst/>
            </a:prstGeom>
            <a:solidFill>
              <a:srgbClr val="FFEA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8" name="Sporaskja 27">
              <a:extLst>
                <a:ext uri="{FF2B5EF4-FFF2-40B4-BE49-F238E27FC236}">
                  <a16:creationId xmlns:a16="http://schemas.microsoft.com/office/drawing/2014/main" id="{351D0F60-EDEB-49AE-8B47-B27B899B9AF4}"/>
                </a:ext>
              </a:extLst>
            </p:cNvPr>
            <p:cNvSpPr/>
            <p:nvPr/>
          </p:nvSpPr>
          <p:spPr>
            <a:xfrm>
              <a:off x="-1581846" y="3266522"/>
              <a:ext cx="304800" cy="304800"/>
            </a:xfrm>
            <a:prstGeom prst="ellipse">
              <a:avLst/>
            </a:prstGeom>
            <a:solidFill>
              <a:srgbClr val="FFF5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9" name="Sporaskja 28">
              <a:extLst>
                <a:ext uri="{FF2B5EF4-FFF2-40B4-BE49-F238E27FC236}">
                  <a16:creationId xmlns:a16="http://schemas.microsoft.com/office/drawing/2014/main" id="{2C10074F-B66B-4598-96D0-094651A36E58}"/>
                </a:ext>
              </a:extLst>
            </p:cNvPr>
            <p:cNvSpPr/>
            <p:nvPr/>
          </p:nvSpPr>
          <p:spPr>
            <a:xfrm>
              <a:off x="-627439" y="1971122"/>
              <a:ext cx="304800" cy="304800"/>
            </a:xfrm>
            <a:prstGeom prst="ellipse">
              <a:avLst/>
            </a:prstGeom>
            <a:solidFill>
              <a:srgbClr val="525E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0" name="Sporaskja 29">
              <a:extLst>
                <a:ext uri="{FF2B5EF4-FFF2-40B4-BE49-F238E27FC236}">
                  <a16:creationId xmlns:a16="http://schemas.microsoft.com/office/drawing/2014/main" id="{F4301C38-6292-468C-996B-F44DFCE36ED3}"/>
                </a:ext>
              </a:extLst>
            </p:cNvPr>
            <p:cNvSpPr/>
            <p:nvPr/>
          </p:nvSpPr>
          <p:spPr>
            <a:xfrm>
              <a:off x="-627439" y="2402922"/>
              <a:ext cx="304800" cy="304800"/>
            </a:xfrm>
            <a:prstGeom prst="ellipse">
              <a:avLst/>
            </a:prstGeom>
            <a:solidFill>
              <a:srgbClr val="A5BB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1" name="Sporaskja 30">
              <a:extLst>
                <a:ext uri="{FF2B5EF4-FFF2-40B4-BE49-F238E27FC236}">
                  <a16:creationId xmlns:a16="http://schemas.microsoft.com/office/drawing/2014/main" id="{EBF14419-69E5-4DE5-B01B-051384467DC5}"/>
                </a:ext>
              </a:extLst>
            </p:cNvPr>
            <p:cNvSpPr/>
            <p:nvPr/>
          </p:nvSpPr>
          <p:spPr>
            <a:xfrm>
              <a:off x="-627439" y="2834722"/>
              <a:ext cx="304800" cy="304800"/>
            </a:xfrm>
            <a:prstGeom prst="ellipse">
              <a:avLst/>
            </a:prstGeom>
            <a:solidFill>
              <a:srgbClr val="D2DD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2" name="Sporaskja 31">
              <a:extLst>
                <a:ext uri="{FF2B5EF4-FFF2-40B4-BE49-F238E27FC236}">
                  <a16:creationId xmlns:a16="http://schemas.microsoft.com/office/drawing/2014/main" id="{5911711A-17C2-41CB-B85B-5A854A0560D2}"/>
                </a:ext>
              </a:extLst>
            </p:cNvPr>
            <p:cNvSpPr/>
            <p:nvPr/>
          </p:nvSpPr>
          <p:spPr>
            <a:xfrm>
              <a:off x="-627439" y="3266522"/>
              <a:ext cx="304800" cy="304800"/>
            </a:xfrm>
            <a:prstGeom prst="ellipse">
              <a:avLst/>
            </a:prstGeom>
            <a:solidFill>
              <a:srgbClr val="E8EE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3" name="Sporaskja 32">
              <a:extLst>
                <a:ext uri="{FF2B5EF4-FFF2-40B4-BE49-F238E27FC236}">
                  <a16:creationId xmlns:a16="http://schemas.microsoft.com/office/drawing/2014/main" id="{2688A8C2-F0E9-4DB7-95B6-5AEEC248CB9A}"/>
                </a:ext>
              </a:extLst>
            </p:cNvPr>
            <p:cNvSpPr/>
            <p:nvPr/>
          </p:nvSpPr>
          <p:spPr>
            <a:xfrm>
              <a:off x="-1121415" y="3847798"/>
              <a:ext cx="304800" cy="304800"/>
            </a:xfrm>
            <a:prstGeom prst="ellipse">
              <a:avLst/>
            </a:prstGeom>
            <a:solidFill>
              <a:srgbClr val="6C111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4" name="Sporaskja 33">
              <a:extLst>
                <a:ext uri="{FF2B5EF4-FFF2-40B4-BE49-F238E27FC236}">
                  <a16:creationId xmlns:a16="http://schemas.microsoft.com/office/drawing/2014/main" id="{8D5FFAC9-14EC-43CB-8A77-E7BB8290BB31}"/>
                </a:ext>
              </a:extLst>
            </p:cNvPr>
            <p:cNvSpPr/>
            <p:nvPr/>
          </p:nvSpPr>
          <p:spPr>
            <a:xfrm>
              <a:off x="-1121415" y="4279598"/>
              <a:ext cx="304800" cy="304800"/>
            </a:xfrm>
            <a:prstGeom prst="ellipse">
              <a:avLst/>
            </a:prstGeom>
            <a:solidFill>
              <a:srgbClr val="D822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5" name="Sporaskja 34">
              <a:extLst>
                <a:ext uri="{FF2B5EF4-FFF2-40B4-BE49-F238E27FC236}">
                  <a16:creationId xmlns:a16="http://schemas.microsoft.com/office/drawing/2014/main" id="{B19A17CC-CD73-4B5F-AA6C-BD28659097A2}"/>
                </a:ext>
              </a:extLst>
            </p:cNvPr>
            <p:cNvSpPr/>
            <p:nvPr/>
          </p:nvSpPr>
          <p:spPr>
            <a:xfrm>
              <a:off x="-1121415" y="4711398"/>
              <a:ext cx="304800" cy="304800"/>
            </a:xfrm>
            <a:prstGeom prst="ellipse">
              <a:avLst/>
            </a:prstGeom>
            <a:solidFill>
              <a:srgbClr val="EC91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6" name="Sporaskja 35">
              <a:extLst>
                <a:ext uri="{FF2B5EF4-FFF2-40B4-BE49-F238E27FC236}">
                  <a16:creationId xmlns:a16="http://schemas.microsoft.com/office/drawing/2014/main" id="{857A9542-00FC-4906-8E42-61ADDE94CD33}"/>
                </a:ext>
              </a:extLst>
            </p:cNvPr>
            <p:cNvSpPr/>
            <p:nvPr/>
          </p:nvSpPr>
          <p:spPr>
            <a:xfrm>
              <a:off x="-1121415" y="5143198"/>
              <a:ext cx="304800" cy="304800"/>
            </a:xfrm>
            <a:prstGeom prst="ellipse">
              <a:avLst/>
            </a:prstGeom>
            <a:solidFill>
              <a:srgbClr val="F5C8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7" name="Sporaskja 36">
              <a:extLst>
                <a:ext uri="{FF2B5EF4-FFF2-40B4-BE49-F238E27FC236}">
                  <a16:creationId xmlns:a16="http://schemas.microsoft.com/office/drawing/2014/main" id="{39182FE1-88C5-4618-AAE5-8CB9769320ED}"/>
                </a:ext>
              </a:extLst>
            </p:cNvPr>
            <p:cNvSpPr/>
            <p:nvPr/>
          </p:nvSpPr>
          <p:spPr>
            <a:xfrm>
              <a:off x="-638816" y="3856428"/>
              <a:ext cx="304800" cy="304800"/>
            </a:xfrm>
            <a:prstGeom prst="ellipse">
              <a:avLst/>
            </a:prstGeom>
            <a:solidFill>
              <a:srgbClr val="8047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8" name="Sporaskja 37">
              <a:extLst>
                <a:ext uri="{FF2B5EF4-FFF2-40B4-BE49-F238E27FC236}">
                  <a16:creationId xmlns:a16="http://schemas.microsoft.com/office/drawing/2014/main" id="{E34BDFB4-A0E1-43E5-BBDF-1E0A43CCCFB7}"/>
                </a:ext>
              </a:extLst>
            </p:cNvPr>
            <p:cNvSpPr/>
            <p:nvPr/>
          </p:nvSpPr>
          <p:spPr>
            <a:xfrm>
              <a:off x="-638816" y="4288228"/>
              <a:ext cx="304800" cy="304800"/>
            </a:xfrm>
            <a:prstGeom prst="ellipse">
              <a:avLst/>
            </a:prstGeom>
            <a:solidFill>
              <a:srgbClr val="FF8D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9" name="Sporaskja 38">
              <a:extLst>
                <a:ext uri="{FF2B5EF4-FFF2-40B4-BE49-F238E27FC236}">
                  <a16:creationId xmlns:a16="http://schemas.microsoft.com/office/drawing/2014/main" id="{AE24730A-B2D5-4F1F-9391-29E8C08A8689}"/>
                </a:ext>
              </a:extLst>
            </p:cNvPr>
            <p:cNvSpPr/>
            <p:nvPr/>
          </p:nvSpPr>
          <p:spPr>
            <a:xfrm>
              <a:off x="-638816" y="4720028"/>
              <a:ext cx="304800" cy="304800"/>
            </a:xfrm>
            <a:prstGeom prst="ellipse">
              <a:avLst/>
            </a:prstGeom>
            <a:solidFill>
              <a:srgbClr val="FFC6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0" name="Sporaskja 39">
              <a:extLst>
                <a:ext uri="{FF2B5EF4-FFF2-40B4-BE49-F238E27FC236}">
                  <a16:creationId xmlns:a16="http://schemas.microsoft.com/office/drawing/2014/main" id="{4757E470-E668-4330-AAD7-AFB0C377F406}"/>
                </a:ext>
              </a:extLst>
            </p:cNvPr>
            <p:cNvSpPr/>
            <p:nvPr/>
          </p:nvSpPr>
          <p:spPr>
            <a:xfrm>
              <a:off x="-638816" y="5151828"/>
              <a:ext cx="304800" cy="304800"/>
            </a:xfrm>
            <a:prstGeom prst="ellipse">
              <a:avLst/>
            </a:prstGeom>
            <a:solidFill>
              <a:srgbClr val="FFE3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1" name="Sporaskja 40">
              <a:extLst>
                <a:ext uri="{FF2B5EF4-FFF2-40B4-BE49-F238E27FC236}">
                  <a16:creationId xmlns:a16="http://schemas.microsoft.com/office/drawing/2014/main" id="{22275F39-80DF-4C45-A705-AB5640F1A22D}"/>
                </a:ext>
              </a:extLst>
            </p:cNvPr>
            <p:cNvSpPr/>
            <p:nvPr/>
          </p:nvSpPr>
          <p:spPr>
            <a:xfrm>
              <a:off x="-1085422" y="5637022"/>
              <a:ext cx="304800" cy="304800"/>
            </a:xfrm>
            <a:prstGeom prst="ellipse">
              <a:avLst/>
            </a:prstGeom>
            <a:solidFill>
              <a:srgbClr val="8057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2" name="Sporaskja 41">
              <a:extLst>
                <a:ext uri="{FF2B5EF4-FFF2-40B4-BE49-F238E27FC236}">
                  <a16:creationId xmlns:a16="http://schemas.microsoft.com/office/drawing/2014/main" id="{CCABDF98-4B5D-480C-9E00-8C16B2EC40AD}"/>
                </a:ext>
              </a:extLst>
            </p:cNvPr>
            <p:cNvSpPr/>
            <p:nvPr/>
          </p:nvSpPr>
          <p:spPr>
            <a:xfrm>
              <a:off x="-1085422" y="6068822"/>
              <a:ext cx="304800" cy="304800"/>
            </a:xfrm>
            <a:prstGeom prst="ellipse">
              <a:avLst/>
            </a:prstGeom>
            <a:solidFill>
              <a:srgbClr val="F772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3" name="Sporaskja 42">
              <a:extLst>
                <a:ext uri="{FF2B5EF4-FFF2-40B4-BE49-F238E27FC236}">
                  <a16:creationId xmlns:a16="http://schemas.microsoft.com/office/drawing/2014/main" id="{6EE074FC-ABE1-47E8-9133-D32DE5202CEB}"/>
                </a:ext>
              </a:extLst>
            </p:cNvPr>
            <p:cNvSpPr/>
            <p:nvPr/>
          </p:nvSpPr>
          <p:spPr>
            <a:xfrm>
              <a:off x="-1085422" y="6500622"/>
              <a:ext cx="304800" cy="304800"/>
            </a:xfrm>
            <a:prstGeom prst="ellipse">
              <a:avLst/>
            </a:prstGeom>
            <a:solidFill>
              <a:srgbClr val="FAB7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4" name="Sporaskja 43">
              <a:extLst>
                <a:ext uri="{FF2B5EF4-FFF2-40B4-BE49-F238E27FC236}">
                  <a16:creationId xmlns:a16="http://schemas.microsoft.com/office/drawing/2014/main" id="{F872EAE2-F811-4AD0-BB0A-5E11753DE5D4}"/>
                </a:ext>
              </a:extLst>
            </p:cNvPr>
            <p:cNvSpPr/>
            <p:nvPr/>
          </p:nvSpPr>
          <p:spPr>
            <a:xfrm>
              <a:off x="-1085422" y="6932422"/>
              <a:ext cx="304800" cy="304800"/>
            </a:xfrm>
            <a:prstGeom prst="ellipse">
              <a:avLst/>
            </a:prstGeom>
            <a:solidFill>
              <a:srgbClr val="FFDB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5" name="Sporaskja 44">
              <a:extLst>
                <a:ext uri="{FF2B5EF4-FFF2-40B4-BE49-F238E27FC236}">
                  <a16:creationId xmlns:a16="http://schemas.microsoft.com/office/drawing/2014/main" id="{3E28FC6F-4476-4855-ADB8-432E8D9D8AE2}"/>
                </a:ext>
              </a:extLst>
            </p:cNvPr>
            <p:cNvSpPr/>
            <p:nvPr/>
          </p:nvSpPr>
          <p:spPr>
            <a:xfrm>
              <a:off x="-602823" y="5645652"/>
              <a:ext cx="304800" cy="304800"/>
            </a:xfrm>
            <a:prstGeom prst="ellipse">
              <a:avLst/>
            </a:prstGeom>
            <a:solidFill>
              <a:srgbClr val="2A2B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6" name="Sporaskja 45">
              <a:extLst>
                <a:ext uri="{FF2B5EF4-FFF2-40B4-BE49-F238E27FC236}">
                  <a16:creationId xmlns:a16="http://schemas.microsoft.com/office/drawing/2014/main" id="{3994175A-80A4-4DC3-869A-70AE28117A27}"/>
                </a:ext>
              </a:extLst>
            </p:cNvPr>
            <p:cNvSpPr/>
            <p:nvPr/>
          </p:nvSpPr>
          <p:spPr>
            <a:xfrm>
              <a:off x="-602823" y="6077452"/>
              <a:ext cx="304800" cy="304800"/>
            </a:xfrm>
            <a:prstGeom prst="ellipse">
              <a:avLst/>
            </a:prstGeom>
            <a:solidFill>
              <a:srgbClr val="7274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7" name="Sporaskja 46">
              <a:extLst>
                <a:ext uri="{FF2B5EF4-FFF2-40B4-BE49-F238E27FC236}">
                  <a16:creationId xmlns:a16="http://schemas.microsoft.com/office/drawing/2014/main" id="{FADE0B1B-B00A-4C14-BBD5-24B1C091803C}"/>
                </a:ext>
              </a:extLst>
            </p:cNvPr>
            <p:cNvSpPr/>
            <p:nvPr/>
          </p:nvSpPr>
          <p:spPr>
            <a:xfrm>
              <a:off x="-602823" y="6509252"/>
              <a:ext cx="304800" cy="304800"/>
            </a:xfrm>
            <a:prstGeom prst="ellipse">
              <a:avLst/>
            </a:prstGeom>
            <a:solidFill>
              <a:srgbClr val="C7CB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8" name="Sporaskja 47">
              <a:extLst>
                <a:ext uri="{FF2B5EF4-FFF2-40B4-BE49-F238E27FC236}">
                  <a16:creationId xmlns:a16="http://schemas.microsoft.com/office/drawing/2014/main" id="{B2E9C51F-DA8A-46A5-A93F-D477B1CC7748}"/>
                </a:ext>
              </a:extLst>
            </p:cNvPr>
            <p:cNvSpPr/>
            <p:nvPr/>
          </p:nvSpPr>
          <p:spPr>
            <a:xfrm>
              <a:off x="-602823" y="6941052"/>
              <a:ext cx="304800" cy="304800"/>
            </a:xfrm>
            <a:prstGeom prst="ellipse">
              <a:avLst/>
            </a:prstGeom>
            <a:solidFill>
              <a:srgbClr val="E3E5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384527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étthyrningur 4"/>
          <p:cNvSpPr/>
          <p:nvPr/>
        </p:nvSpPr>
        <p:spPr>
          <a:xfrm>
            <a:off x="0" y="0"/>
            <a:ext cx="4371975" cy="6858000"/>
          </a:xfrm>
          <a:prstGeom prst="rect">
            <a:avLst/>
          </a:prstGeom>
          <a:solidFill>
            <a:srgbClr val="00D7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>
              <a:latin typeface="Arial" panose="020B0604020202020204" pitchFamily="34" charset="0"/>
            </a:endParaRPr>
          </a:p>
        </p:txBody>
      </p:sp>
      <p:pic>
        <p:nvPicPr>
          <p:cNvPr id="10" name="Image" descr="Image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000" y="399901"/>
            <a:ext cx="463438" cy="725638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Textastaðgengill 2"/>
          <p:cNvSpPr txBox="1">
            <a:spLocks/>
          </p:cNvSpPr>
          <p:nvPr/>
        </p:nvSpPr>
        <p:spPr>
          <a:xfrm>
            <a:off x="372000" y="1497013"/>
            <a:ext cx="3618975" cy="1441450"/>
          </a:xfrm>
          <a:prstGeom prst="rect">
            <a:avLst/>
          </a:prstGeom>
        </p:spPr>
        <p:txBody>
          <a:bodyPr>
            <a:noAutofit/>
          </a:bodyPr>
          <a:lstStyle>
            <a:lvl1pPr marL="15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47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2pPr>
            <a:lvl3pPr marL="79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3pPr>
            <a:lvl4pPr marL="111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4pPr>
            <a:lvl5pPr marL="142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5pPr>
            <a:lvl6pPr marL="174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6pPr>
            <a:lvl7pPr marL="206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7pPr>
            <a:lvl8pPr marL="238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8pPr>
            <a:lvl9pPr marL="269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9pPr>
          </a:lstStyle>
          <a:p>
            <a:pPr marL="0" indent="0">
              <a:spcBef>
                <a:spcPts val="400"/>
              </a:spcBef>
              <a:buNone/>
            </a:pPr>
            <a:r>
              <a:rPr lang="is-IS" sz="4000" b="1" ker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Kolefnis-hlutlaus borg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is-IS" sz="2000" b="1" ker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Lykiláherslur</a:t>
            </a:r>
            <a:endParaRPr lang="is-IS" sz="4000" b="1" kern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grpSp>
        <p:nvGrpSpPr>
          <p:cNvPr id="9" name="Hópur 8"/>
          <p:cNvGrpSpPr/>
          <p:nvPr/>
        </p:nvGrpSpPr>
        <p:grpSpPr>
          <a:xfrm>
            <a:off x="-1581846" y="20868"/>
            <a:ext cx="1283823" cy="7224984"/>
            <a:chOff x="-1581846" y="20868"/>
            <a:chExt cx="1283823" cy="7224984"/>
          </a:xfrm>
        </p:grpSpPr>
        <p:sp>
          <p:nvSpPr>
            <p:cNvPr id="11" name="Sporaskja 10"/>
            <p:cNvSpPr/>
            <p:nvPr/>
          </p:nvSpPr>
          <p:spPr>
            <a:xfrm>
              <a:off x="-638816" y="37638"/>
              <a:ext cx="304800" cy="304800"/>
            </a:xfrm>
            <a:prstGeom prst="ellipse">
              <a:avLst/>
            </a:prstGeom>
            <a:solidFill>
              <a:srgbClr val="0A66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2" name="Sporaskja 11"/>
            <p:cNvSpPr/>
            <p:nvPr/>
          </p:nvSpPr>
          <p:spPr>
            <a:xfrm>
              <a:off x="-638816" y="469438"/>
              <a:ext cx="304800" cy="304800"/>
            </a:xfrm>
            <a:prstGeom prst="ellipse">
              <a:avLst/>
            </a:prstGeom>
            <a:solidFill>
              <a:srgbClr val="64D6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3" name="Sporaskja 12"/>
            <p:cNvSpPr/>
            <p:nvPr/>
          </p:nvSpPr>
          <p:spPr>
            <a:xfrm>
              <a:off x="-638816" y="901238"/>
              <a:ext cx="304800" cy="304800"/>
            </a:xfrm>
            <a:prstGeom prst="ellipse">
              <a:avLst/>
            </a:prstGeom>
            <a:solidFill>
              <a:srgbClr val="89E6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4" name="Sporaskja 13"/>
            <p:cNvSpPr/>
            <p:nvPr/>
          </p:nvSpPr>
          <p:spPr>
            <a:xfrm>
              <a:off x="-638816" y="1333038"/>
              <a:ext cx="304800" cy="304800"/>
            </a:xfrm>
            <a:prstGeom prst="ellipse">
              <a:avLst/>
            </a:prstGeom>
            <a:solidFill>
              <a:srgbClr val="C4F2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5" name="Sporaskja 14"/>
            <p:cNvSpPr/>
            <p:nvPr/>
          </p:nvSpPr>
          <p:spPr>
            <a:xfrm>
              <a:off x="-1110624" y="20868"/>
              <a:ext cx="304800" cy="304800"/>
            </a:xfrm>
            <a:prstGeom prst="ellipse">
              <a:avLst/>
            </a:prstGeom>
            <a:solidFill>
              <a:srgbClr val="013B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7" name="Sporaskja 16"/>
            <p:cNvSpPr/>
            <p:nvPr/>
          </p:nvSpPr>
          <p:spPr>
            <a:xfrm>
              <a:off x="-1110624" y="452668"/>
              <a:ext cx="304800" cy="304800"/>
            </a:xfrm>
            <a:prstGeom prst="ellipse">
              <a:avLst/>
            </a:prstGeom>
            <a:solidFill>
              <a:srgbClr val="0376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9" name="Sporaskja 18"/>
            <p:cNvSpPr/>
            <p:nvPr/>
          </p:nvSpPr>
          <p:spPr>
            <a:xfrm>
              <a:off x="-1110624" y="884468"/>
              <a:ext cx="304800" cy="304800"/>
            </a:xfrm>
            <a:prstGeom prst="ellipse">
              <a:avLst/>
            </a:prstGeom>
            <a:solidFill>
              <a:srgbClr val="81BB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0" name="Sporaskja 19"/>
            <p:cNvSpPr/>
            <p:nvPr/>
          </p:nvSpPr>
          <p:spPr>
            <a:xfrm>
              <a:off x="-1110624" y="1316268"/>
              <a:ext cx="304800" cy="304800"/>
            </a:xfrm>
            <a:prstGeom prst="ellipse">
              <a:avLst/>
            </a:prstGeom>
            <a:solidFill>
              <a:srgbClr val="C0DD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1" name="Sporaskja 20"/>
            <p:cNvSpPr/>
            <p:nvPr/>
          </p:nvSpPr>
          <p:spPr>
            <a:xfrm>
              <a:off x="-1110038" y="1962492"/>
              <a:ext cx="304800" cy="304800"/>
            </a:xfrm>
            <a:prstGeom prst="ellipse">
              <a:avLst/>
            </a:prstGeom>
            <a:solidFill>
              <a:srgbClr val="296D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2" name="Sporaskja 21"/>
            <p:cNvSpPr/>
            <p:nvPr/>
          </p:nvSpPr>
          <p:spPr>
            <a:xfrm>
              <a:off x="-1110038" y="2394292"/>
              <a:ext cx="304800" cy="304800"/>
            </a:xfrm>
            <a:prstGeom prst="ellipse">
              <a:avLst/>
            </a:prstGeom>
            <a:solidFill>
              <a:srgbClr val="53DA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3" name="Sporaskja 22"/>
            <p:cNvSpPr/>
            <p:nvPr/>
          </p:nvSpPr>
          <p:spPr>
            <a:xfrm>
              <a:off x="-1110038" y="2826092"/>
              <a:ext cx="304800" cy="304800"/>
            </a:xfrm>
            <a:prstGeom prst="ellipse">
              <a:avLst/>
            </a:prstGeom>
            <a:solidFill>
              <a:srgbClr val="A9E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4" name="Sporaskja 23"/>
            <p:cNvSpPr/>
            <p:nvPr/>
          </p:nvSpPr>
          <p:spPr>
            <a:xfrm>
              <a:off x="-1110038" y="3257892"/>
              <a:ext cx="304800" cy="304800"/>
            </a:xfrm>
            <a:prstGeom prst="ellipse">
              <a:avLst/>
            </a:prstGeom>
            <a:solidFill>
              <a:srgbClr val="D4F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5" name="Sporaskja 24"/>
            <p:cNvSpPr/>
            <p:nvPr/>
          </p:nvSpPr>
          <p:spPr>
            <a:xfrm>
              <a:off x="-1581846" y="1971122"/>
              <a:ext cx="304800" cy="304800"/>
            </a:xfrm>
            <a:prstGeom prst="ellipse">
              <a:avLst/>
            </a:prstGeom>
            <a:solidFill>
              <a:srgbClr val="806B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6" name="Sporaskja 25"/>
            <p:cNvSpPr/>
            <p:nvPr/>
          </p:nvSpPr>
          <p:spPr>
            <a:xfrm>
              <a:off x="-1581846" y="2402922"/>
              <a:ext cx="304800" cy="304800"/>
            </a:xfrm>
            <a:prstGeom prst="ellipse">
              <a:avLst/>
            </a:prstGeom>
            <a:solidFill>
              <a:srgbClr val="FFD6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7" name="Sporaskja 26"/>
            <p:cNvSpPr/>
            <p:nvPr/>
          </p:nvSpPr>
          <p:spPr>
            <a:xfrm>
              <a:off x="-1581846" y="2834722"/>
              <a:ext cx="304800" cy="304800"/>
            </a:xfrm>
            <a:prstGeom prst="ellipse">
              <a:avLst/>
            </a:prstGeom>
            <a:solidFill>
              <a:srgbClr val="FFEA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8" name="Sporaskja 27"/>
            <p:cNvSpPr/>
            <p:nvPr/>
          </p:nvSpPr>
          <p:spPr>
            <a:xfrm>
              <a:off x="-1581846" y="3266522"/>
              <a:ext cx="304800" cy="304800"/>
            </a:xfrm>
            <a:prstGeom prst="ellipse">
              <a:avLst/>
            </a:prstGeom>
            <a:solidFill>
              <a:srgbClr val="FFF5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9" name="Sporaskja 28"/>
            <p:cNvSpPr/>
            <p:nvPr/>
          </p:nvSpPr>
          <p:spPr>
            <a:xfrm>
              <a:off x="-627439" y="1971122"/>
              <a:ext cx="304800" cy="304800"/>
            </a:xfrm>
            <a:prstGeom prst="ellipse">
              <a:avLst/>
            </a:prstGeom>
            <a:solidFill>
              <a:srgbClr val="525E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0" name="Sporaskja 29"/>
            <p:cNvSpPr/>
            <p:nvPr/>
          </p:nvSpPr>
          <p:spPr>
            <a:xfrm>
              <a:off x="-627439" y="2402922"/>
              <a:ext cx="304800" cy="304800"/>
            </a:xfrm>
            <a:prstGeom prst="ellipse">
              <a:avLst/>
            </a:prstGeom>
            <a:solidFill>
              <a:srgbClr val="A5BB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1" name="Sporaskja 30"/>
            <p:cNvSpPr/>
            <p:nvPr/>
          </p:nvSpPr>
          <p:spPr>
            <a:xfrm>
              <a:off x="-627439" y="2834722"/>
              <a:ext cx="304800" cy="304800"/>
            </a:xfrm>
            <a:prstGeom prst="ellipse">
              <a:avLst/>
            </a:prstGeom>
            <a:solidFill>
              <a:srgbClr val="D2DD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2" name="Sporaskja 31"/>
            <p:cNvSpPr/>
            <p:nvPr/>
          </p:nvSpPr>
          <p:spPr>
            <a:xfrm>
              <a:off x="-627439" y="3266522"/>
              <a:ext cx="304800" cy="304800"/>
            </a:xfrm>
            <a:prstGeom prst="ellipse">
              <a:avLst/>
            </a:prstGeom>
            <a:solidFill>
              <a:srgbClr val="E8EE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3" name="Sporaskja 32"/>
            <p:cNvSpPr/>
            <p:nvPr/>
          </p:nvSpPr>
          <p:spPr>
            <a:xfrm>
              <a:off x="-1121415" y="3847798"/>
              <a:ext cx="304800" cy="304800"/>
            </a:xfrm>
            <a:prstGeom prst="ellipse">
              <a:avLst/>
            </a:prstGeom>
            <a:solidFill>
              <a:srgbClr val="6C111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4" name="Sporaskja 33"/>
            <p:cNvSpPr/>
            <p:nvPr/>
          </p:nvSpPr>
          <p:spPr>
            <a:xfrm>
              <a:off x="-1121415" y="4279598"/>
              <a:ext cx="304800" cy="304800"/>
            </a:xfrm>
            <a:prstGeom prst="ellipse">
              <a:avLst/>
            </a:prstGeom>
            <a:solidFill>
              <a:srgbClr val="D822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5" name="Sporaskja 34"/>
            <p:cNvSpPr/>
            <p:nvPr/>
          </p:nvSpPr>
          <p:spPr>
            <a:xfrm>
              <a:off x="-1121415" y="4711398"/>
              <a:ext cx="304800" cy="304800"/>
            </a:xfrm>
            <a:prstGeom prst="ellipse">
              <a:avLst/>
            </a:prstGeom>
            <a:solidFill>
              <a:srgbClr val="EC91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6" name="Sporaskja 35"/>
            <p:cNvSpPr/>
            <p:nvPr/>
          </p:nvSpPr>
          <p:spPr>
            <a:xfrm>
              <a:off x="-1121415" y="5143198"/>
              <a:ext cx="304800" cy="304800"/>
            </a:xfrm>
            <a:prstGeom prst="ellipse">
              <a:avLst/>
            </a:prstGeom>
            <a:solidFill>
              <a:srgbClr val="F5C8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7" name="Sporaskja 36"/>
            <p:cNvSpPr/>
            <p:nvPr/>
          </p:nvSpPr>
          <p:spPr>
            <a:xfrm>
              <a:off x="-638816" y="3856428"/>
              <a:ext cx="304800" cy="304800"/>
            </a:xfrm>
            <a:prstGeom prst="ellipse">
              <a:avLst/>
            </a:prstGeom>
            <a:solidFill>
              <a:srgbClr val="8047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8" name="Sporaskja 37"/>
            <p:cNvSpPr/>
            <p:nvPr/>
          </p:nvSpPr>
          <p:spPr>
            <a:xfrm>
              <a:off x="-638816" y="4288228"/>
              <a:ext cx="304800" cy="304800"/>
            </a:xfrm>
            <a:prstGeom prst="ellipse">
              <a:avLst/>
            </a:prstGeom>
            <a:solidFill>
              <a:srgbClr val="FF8D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9" name="Sporaskja 38"/>
            <p:cNvSpPr/>
            <p:nvPr/>
          </p:nvSpPr>
          <p:spPr>
            <a:xfrm>
              <a:off x="-638816" y="4720028"/>
              <a:ext cx="304800" cy="304800"/>
            </a:xfrm>
            <a:prstGeom prst="ellipse">
              <a:avLst/>
            </a:prstGeom>
            <a:solidFill>
              <a:srgbClr val="FFC6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0" name="Sporaskja 39"/>
            <p:cNvSpPr/>
            <p:nvPr/>
          </p:nvSpPr>
          <p:spPr>
            <a:xfrm>
              <a:off x="-638816" y="5151828"/>
              <a:ext cx="304800" cy="304800"/>
            </a:xfrm>
            <a:prstGeom prst="ellipse">
              <a:avLst/>
            </a:prstGeom>
            <a:solidFill>
              <a:srgbClr val="FFE3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1" name="Sporaskja 40"/>
            <p:cNvSpPr/>
            <p:nvPr/>
          </p:nvSpPr>
          <p:spPr>
            <a:xfrm>
              <a:off x="-1085422" y="5637022"/>
              <a:ext cx="304800" cy="304800"/>
            </a:xfrm>
            <a:prstGeom prst="ellipse">
              <a:avLst/>
            </a:prstGeom>
            <a:solidFill>
              <a:srgbClr val="8057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2" name="Sporaskja 41"/>
            <p:cNvSpPr/>
            <p:nvPr/>
          </p:nvSpPr>
          <p:spPr>
            <a:xfrm>
              <a:off x="-1085422" y="6068822"/>
              <a:ext cx="304800" cy="304800"/>
            </a:xfrm>
            <a:prstGeom prst="ellipse">
              <a:avLst/>
            </a:prstGeom>
            <a:solidFill>
              <a:srgbClr val="F772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3" name="Sporaskja 42"/>
            <p:cNvSpPr/>
            <p:nvPr/>
          </p:nvSpPr>
          <p:spPr>
            <a:xfrm>
              <a:off x="-1085422" y="6500622"/>
              <a:ext cx="304800" cy="304800"/>
            </a:xfrm>
            <a:prstGeom prst="ellipse">
              <a:avLst/>
            </a:prstGeom>
            <a:solidFill>
              <a:srgbClr val="FAB7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4" name="Sporaskja 43"/>
            <p:cNvSpPr/>
            <p:nvPr/>
          </p:nvSpPr>
          <p:spPr>
            <a:xfrm>
              <a:off x="-1085422" y="6932422"/>
              <a:ext cx="304800" cy="304800"/>
            </a:xfrm>
            <a:prstGeom prst="ellipse">
              <a:avLst/>
            </a:prstGeom>
            <a:solidFill>
              <a:srgbClr val="FFDB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5" name="Sporaskja 44"/>
            <p:cNvSpPr/>
            <p:nvPr/>
          </p:nvSpPr>
          <p:spPr>
            <a:xfrm>
              <a:off x="-602823" y="5645652"/>
              <a:ext cx="304800" cy="304800"/>
            </a:xfrm>
            <a:prstGeom prst="ellipse">
              <a:avLst/>
            </a:prstGeom>
            <a:solidFill>
              <a:srgbClr val="2A2B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6" name="Sporaskja 45"/>
            <p:cNvSpPr/>
            <p:nvPr/>
          </p:nvSpPr>
          <p:spPr>
            <a:xfrm>
              <a:off x="-602823" y="6077452"/>
              <a:ext cx="304800" cy="304800"/>
            </a:xfrm>
            <a:prstGeom prst="ellipse">
              <a:avLst/>
            </a:prstGeom>
            <a:solidFill>
              <a:srgbClr val="7274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7" name="Sporaskja 46"/>
            <p:cNvSpPr/>
            <p:nvPr/>
          </p:nvSpPr>
          <p:spPr>
            <a:xfrm>
              <a:off x="-602823" y="6509252"/>
              <a:ext cx="304800" cy="304800"/>
            </a:xfrm>
            <a:prstGeom prst="ellipse">
              <a:avLst/>
            </a:prstGeom>
            <a:solidFill>
              <a:srgbClr val="C7CB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8" name="Sporaskja 47"/>
            <p:cNvSpPr/>
            <p:nvPr/>
          </p:nvSpPr>
          <p:spPr>
            <a:xfrm>
              <a:off x="-602823" y="6941052"/>
              <a:ext cx="304800" cy="304800"/>
            </a:xfrm>
            <a:prstGeom prst="ellipse">
              <a:avLst/>
            </a:prstGeom>
            <a:solidFill>
              <a:srgbClr val="E3E5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</p:grpSp>
      <p:sp>
        <p:nvSpPr>
          <p:cNvPr id="49" name="Textarammi 48">
            <a:extLst>
              <a:ext uri="{FF2B5EF4-FFF2-40B4-BE49-F238E27FC236}">
                <a16:creationId xmlns:a16="http://schemas.microsoft.com/office/drawing/2014/main" id="{A925AC0F-0752-44A4-A4C2-033B0D56176F}"/>
              </a:ext>
            </a:extLst>
          </p:cNvPr>
          <p:cNvSpPr txBox="1"/>
          <p:nvPr/>
        </p:nvSpPr>
        <p:spPr>
          <a:xfrm>
            <a:off x="5159374" y="2287022"/>
            <a:ext cx="5940425" cy="26776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457200" indent="-457200" fontAlgn="base">
              <a:spcBef>
                <a:spcPts val="1800"/>
              </a:spcBef>
              <a:buClr>
                <a:srgbClr val="00D78B"/>
              </a:buClr>
              <a:buSzPct val="100000"/>
              <a:buFont typeface="+mj-lt"/>
              <a:buAutoNum type="arabicPeriod"/>
            </a:pPr>
            <a:r>
              <a:rPr lang="is-IS" sz="1800" b="1" ker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Samdráttur í losun gróðurhúsalofttegunda</a:t>
            </a:r>
          </a:p>
          <a:p>
            <a:pPr marL="457200" indent="-457200" fontAlgn="base">
              <a:spcBef>
                <a:spcPts val="1800"/>
              </a:spcBef>
              <a:buClr>
                <a:srgbClr val="00D78B"/>
              </a:buClr>
              <a:buSzPct val="100000"/>
              <a:buFont typeface="+mj-lt"/>
              <a:buAutoNum type="arabicPeriod"/>
            </a:pPr>
            <a:r>
              <a:rPr lang="da-DK" sz="1800" b="1" kern="0" noProof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Aukin kolefnisbinding og efling grænna svæða</a:t>
            </a:r>
          </a:p>
          <a:p>
            <a:pPr marL="457200" indent="-457200" fontAlgn="base">
              <a:spcBef>
                <a:spcPts val="1800"/>
              </a:spcBef>
              <a:buClr>
                <a:srgbClr val="00D78B"/>
              </a:buClr>
              <a:buSzPct val="100000"/>
              <a:buFont typeface="+mj-lt"/>
              <a:buAutoNum type="arabicPeriod"/>
            </a:pPr>
            <a:r>
              <a:rPr lang="is-IS" sz="1800" b="1" ker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Borgin aðlöguð að áhrifum loftslagsbreytinga </a:t>
            </a:r>
          </a:p>
          <a:p>
            <a:pPr marL="457200" indent="-457200" fontAlgn="base">
              <a:spcBef>
                <a:spcPts val="1800"/>
              </a:spcBef>
              <a:buClr>
                <a:srgbClr val="00D78B"/>
              </a:buClr>
              <a:buSzPct val="100000"/>
              <a:buFont typeface="+mj-lt"/>
              <a:buAutoNum type="arabicPeriod"/>
            </a:pPr>
            <a:r>
              <a:rPr lang="is-IS" sz="1800" b="1" ker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Bætt aðgengi að heilnæmum útivistarmöguleikum og matvælum </a:t>
            </a:r>
          </a:p>
          <a:p>
            <a:pPr marL="457200" indent="-457200">
              <a:spcBef>
                <a:spcPts val="1800"/>
              </a:spcBef>
              <a:buClr>
                <a:srgbClr val="00D78B"/>
              </a:buClr>
              <a:buSzPct val="100000"/>
              <a:buAutoNum type="arabicPeriod"/>
            </a:pPr>
            <a:r>
              <a:rPr lang="is-IS" sz="1800" b="1" ker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Vistvænar samgöngur</a:t>
            </a:r>
          </a:p>
        </p:txBody>
      </p:sp>
    </p:spTree>
    <p:extLst>
      <p:ext uri="{BB962C8B-B14F-4D97-AF65-F5344CB8AC3E}">
        <p14:creationId xmlns:p14="http://schemas.microsoft.com/office/powerpoint/2010/main" val="2686993134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" descr="Image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254" y="399900"/>
            <a:ext cx="463437" cy="725638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Textarammi 13"/>
          <p:cNvSpPr txBox="1"/>
          <p:nvPr/>
        </p:nvSpPr>
        <p:spPr>
          <a:xfrm>
            <a:off x="3527681" y="5602342"/>
            <a:ext cx="5063613" cy="1067923"/>
          </a:xfrm>
          <a:prstGeom prst="rect">
            <a:avLst/>
          </a:prstGeom>
          <a:noFill/>
        </p:spPr>
        <p:txBody>
          <a:bodyPr wrap="square" lIns="180000" tIns="180000" rIns="180000" bIns="0" rtlCol="0" anchor="t">
            <a:noAutofit/>
          </a:bodyPr>
          <a:lstStyle/>
          <a:p>
            <a:pPr algn="ctr"/>
            <a:r>
              <a:rPr lang="is-IS" sz="4400" b="1">
                <a:solidFill>
                  <a:srgbClr val="000000"/>
                </a:solidFill>
                <a:latin typeface="Arial" panose="020B0604020202020204" pitchFamily="34" charset="0"/>
              </a:rPr>
              <a:t>Grænn vöxtur</a:t>
            </a:r>
          </a:p>
        </p:txBody>
      </p:sp>
      <p:sp>
        <p:nvSpPr>
          <p:cNvPr id="20" name="Rétthyrningur 19"/>
          <p:cNvSpPr/>
          <p:nvPr/>
        </p:nvSpPr>
        <p:spPr>
          <a:xfrm>
            <a:off x="4101306" y="6642100"/>
            <a:ext cx="3989388" cy="215900"/>
          </a:xfrm>
          <a:prstGeom prst="rect">
            <a:avLst/>
          </a:prstGeom>
          <a:solidFill>
            <a:srgbClr val="0076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>
              <a:latin typeface="Arial" panose="020B0604020202020204" pitchFamily="34" charset="0"/>
            </a:endParaRPr>
          </a:p>
        </p:txBody>
      </p:sp>
      <p:pic>
        <p:nvPicPr>
          <p:cNvPr id="3" name="Mynd 2">
            <a:extLst>
              <a:ext uri="{FF2B5EF4-FFF2-40B4-BE49-F238E27FC236}">
                <a16:creationId xmlns:a16="http://schemas.microsoft.com/office/drawing/2014/main" id="{1D72EA96-7C05-420F-A5EE-0D261FA5F3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7681" y="-21027"/>
            <a:ext cx="5191149" cy="5658049"/>
          </a:xfrm>
          <a:prstGeom prst="rect">
            <a:avLst/>
          </a:prstGeom>
        </p:spPr>
      </p:pic>
      <p:grpSp>
        <p:nvGrpSpPr>
          <p:cNvPr id="8" name="Hópur 7">
            <a:extLst>
              <a:ext uri="{FF2B5EF4-FFF2-40B4-BE49-F238E27FC236}">
                <a16:creationId xmlns:a16="http://schemas.microsoft.com/office/drawing/2014/main" id="{47177DFC-E6F7-435D-BCF0-9B6ED8E2B905}"/>
              </a:ext>
            </a:extLst>
          </p:cNvPr>
          <p:cNvGrpSpPr/>
          <p:nvPr/>
        </p:nvGrpSpPr>
        <p:grpSpPr>
          <a:xfrm>
            <a:off x="-1581846" y="20868"/>
            <a:ext cx="1283823" cy="7224984"/>
            <a:chOff x="-1581846" y="20868"/>
            <a:chExt cx="1283823" cy="7224984"/>
          </a:xfrm>
        </p:grpSpPr>
        <p:sp>
          <p:nvSpPr>
            <p:cNvPr id="10" name="Sporaskja 9">
              <a:extLst>
                <a:ext uri="{FF2B5EF4-FFF2-40B4-BE49-F238E27FC236}">
                  <a16:creationId xmlns:a16="http://schemas.microsoft.com/office/drawing/2014/main" id="{4176A558-D4AF-4BD1-B5C6-8FC7D4D10E57}"/>
                </a:ext>
              </a:extLst>
            </p:cNvPr>
            <p:cNvSpPr/>
            <p:nvPr/>
          </p:nvSpPr>
          <p:spPr>
            <a:xfrm>
              <a:off x="-638816" y="37638"/>
              <a:ext cx="304800" cy="304800"/>
            </a:xfrm>
            <a:prstGeom prst="ellipse">
              <a:avLst/>
            </a:prstGeom>
            <a:solidFill>
              <a:srgbClr val="0A66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Sporaskja 10">
              <a:extLst>
                <a:ext uri="{FF2B5EF4-FFF2-40B4-BE49-F238E27FC236}">
                  <a16:creationId xmlns:a16="http://schemas.microsoft.com/office/drawing/2014/main" id="{2369335B-569E-49E8-83AD-77E7697A5C39}"/>
                </a:ext>
              </a:extLst>
            </p:cNvPr>
            <p:cNvSpPr/>
            <p:nvPr/>
          </p:nvSpPr>
          <p:spPr>
            <a:xfrm>
              <a:off x="-638816" y="469438"/>
              <a:ext cx="304800" cy="304800"/>
            </a:xfrm>
            <a:prstGeom prst="ellipse">
              <a:avLst/>
            </a:prstGeom>
            <a:solidFill>
              <a:srgbClr val="64D6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Sporaskja 12">
              <a:extLst>
                <a:ext uri="{FF2B5EF4-FFF2-40B4-BE49-F238E27FC236}">
                  <a16:creationId xmlns:a16="http://schemas.microsoft.com/office/drawing/2014/main" id="{72A52C7F-906E-42AD-B51F-7B57E310D2DD}"/>
                </a:ext>
              </a:extLst>
            </p:cNvPr>
            <p:cNvSpPr/>
            <p:nvPr/>
          </p:nvSpPr>
          <p:spPr>
            <a:xfrm>
              <a:off x="-638816" y="901238"/>
              <a:ext cx="304800" cy="304800"/>
            </a:xfrm>
            <a:prstGeom prst="ellipse">
              <a:avLst/>
            </a:prstGeom>
            <a:solidFill>
              <a:srgbClr val="89E6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" name="Sporaskja 14">
              <a:extLst>
                <a:ext uri="{FF2B5EF4-FFF2-40B4-BE49-F238E27FC236}">
                  <a16:creationId xmlns:a16="http://schemas.microsoft.com/office/drawing/2014/main" id="{073C9D9B-CE1F-4619-9C69-45D6A4FFBD54}"/>
                </a:ext>
              </a:extLst>
            </p:cNvPr>
            <p:cNvSpPr/>
            <p:nvPr/>
          </p:nvSpPr>
          <p:spPr>
            <a:xfrm>
              <a:off x="-638816" y="1333038"/>
              <a:ext cx="304800" cy="304800"/>
            </a:xfrm>
            <a:prstGeom prst="ellipse">
              <a:avLst/>
            </a:prstGeom>
            <a:solidFill>
              <a:srgbClr val="C4F2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6" name="Sporaskja 15">
              <a:extLst>
                <a:ext uri="{FF2B5EF4-FFF2-40B4-BE49-F238E27FC236}">
                  <a16:creationId xmlns:a16="http://schemas.microsoft.com/office/drawing/2014/main" id="{72F1AE17-A126-4909-B6FE-0FF43EC2C825}"/>
                </a:ext>
              </a:extLst>
            </p:cNvPr>
            <p:cNvSpPr/>
            <p:nvPr/>
          </p:nvSpPr>
          <p:spPr>
            <a:xfrm>
              <a:off x="-1110624" y="20868"/>
              <a:ext cx="304800" cy="304800"/>
            </a:xfrm>
            <a:prstGeom prst="ellipse">
              <a:avLst/>
            </a:prstGeom>
            <a:solidFill>
              <a:srgbClr val="013B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7" name="Sporaskja 16">
              <a:extLst>
                <a:ext uri="{FF2B5EF4-FFF2-40B4-BE49-F238E27FC236}">
                  <a16:creationId xmlns:a16="http://schemas.microsoft.com/office/drawing/2014/main" id="{C01C0736-B58B-49E8-B790-F2FC810E1278}"/>
                </a:ext>
              </a:extLst>
            </p:cNvPr>
            <p:cNvSpPr/>
            <p:nvPr/>
          </p:nvSpPr>
          <p:spPr>
            <a:xfrm>
              <a:off x="-1110624" y="452668"/>
              <a:ext cx="304800" cy="304800"/>
            </a:xfrm>
            <a:prstGeom prst="ellipse">
              <a:avLst/>
            </a:prstGeom>
            <a:solidFill>
              <a:srgbClr val="0376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8" name="Sporaskja 17">
              <a:extLst>
                <a:ext uri="{FF2B5EF4-FFF2-40B4-BE49-F238E27FC236}">
                  <a16:creationId xmlns:a16="http://schemas.microsoft.com/office/drawing/2014/main" id="{C94C0CB5-8B26-42EF-A6E7-A3E5252F739E}"/>
                </a:ext>
              </a:extLst>
            </p:cNvPr>
            <p:cNvSpPr/>
            <p:nvPr/>
          </p:nvSpPr>
          <p:spPr>
            <a:xfrm>
              <a:off x="-1110624" y="884468"/>
              <a:ext cx="304800" cy="304800"/>
            </a:xfrm>
            <a:prstGeom prst="ellipse">
              <a:avLst/>
            </a:prstGeom>
            <a:solidFill>
              <a:srgbClr val="81BB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9" name="Sporaskja 18">
              <a:extLst>
                <a:ext uri="{FF2B5EF4-FFF2-40B4-BE49-F238E27FC236}">
                  <a16:creationId xmlns:a16="http://schemas.microsoft.com/office/drawing/2014/main" id="{CD00725B-291D-4335-86A5-34F048748985}"/>
                </a:ext>
              </a:extLst>
            </p:cNvPr>
            <p:cNvSpPr/>
            <p:nvPr/>
          </p:nvSpPr>
          <p:spPr>
            <a:xfrm>
              <a:off x="-1110624" y="1316268"/>
              <a:ext cx="304800" cy="304800"/>
            </a:xfrm>
            <a:prstGeom prst="ellipse">
              <a:avLst/>
            </a:prstGeom>
            <a:solidFill>
              <a:srgbClr val="C0DD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1" name="Sporaskja 20">
              <a:extLst>
                <a:ext uri="{FF2B5EF4-FFF2-40B4-BE49-F238E27FC236}">
                  <a16:creationId xmlns:a16="http://schemas.microsoft.com/office/drawing/2014/main" id="{C902AAE7-F3A0-4691-8AEB-19392F7EB570}"/>
                </a:ext>
              </a:extLst>
            </p:cNvPr>
            <p:cNvSpPr/>
            <p:nvPr/>
          </p:nvSpPr>
          <p:spPr>
            <a:xfrm>
              <a:off x="-1110038" y="1962492"/>
              <a:ext cx="304800" cy="304800"/>
            </a:xfrm>
            <a:prstGeom prst="ellipse">
              <a:avLst/>
            </a:prstGeom>
            <a:solidFill>
              <a:srgbClr val="296D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2" name="Sporaskja 21">
              <a:extLst>
                <a:ext uri="{FF2B5EF4-FFF2-40B4-BE49-F238E27FC236}">
                  <a16:creationId xmlns:a16="http://schemas.microsoft.com/office/drawing/2014/main" id="{EB711CC5-44D6-4D10-B55F-DCD0F0C0D294}"/>
                </a:ext>
              </a:extLst>
            </p:cNvPr>
            <p:cNvSpPr/>
            <p:nvPr/>
          </p:nvSpPr>
          <p:spPr>
            <a:xfrm>
              <a:off x="-1110038" y="2394292"/>
              <a:ext cx="304800" cy="304800"/>
            </a:xfrm>
            <a:prstGeom prst="ellipse">
              <a:avLst/>
            </a:prstGeom>
            <a:solidFill>
              <a:srgbClr val="53DA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3" name="Sporaskja 22">
              <a:extLst>
                <a:ext uri="{FF2B5EF4-FFF2-40B4-BE49-F238E27FC236}">
                  <a16:creationId xmlns:a16="http://schemas.microsoft.com/office/drawing/2014/main" id="{A679D900-1207-49B9-9B3E-01C9AEDCC8F0}"/>
                </a:ext>
              </a:extLst>
            </p:cNvPr>
            <p:cNvSpPr/>
            <p:nvPr/>
          </p:nvSpPr>
          <p:spPr>
            <a:xfrm>
              <a:off x="-1110038" y="2826092"/>
              <a:ext cx="304800" cy="304800"/>
            </a:xfrm>
            <a:prstGeom prst="ellipse">
              <a:avLst/>
            </a:prstGeom>
            <a:solidFill>
              <a:srgbClr val="A9E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4" name="Sporaskja 23">
              <a:extLst>
                <a:ext uri="{FF2B5EF4-FFF2-40B4-BE49-F238E27FC236}">
                  <a16:creationId xmlns:a16="http://schemas.microsoft.com/office/drawing/2014/main" id="{4288C2DA-60ED-4BF9-B2A2-1734A6A2D5ED}"/>
                </a:ext>
              </a:extLst>
            </p:cNvPr>
            <p:cNvSpPr/>
            <p:nvPr/>
          </p:nvSpPr>
          <p:spPr>
            <a:xfrm>
              <a:off x="-1110038" y="3257892"/>
              <a:ext cx="304800" cy="304800"/>
            </a:xfrm>
            <a:prstGeom prst="ellipse">
              <a:avLst/>
            </a:prstGeom>
            <a:solidFill>
              <a:srgbClr val="D4F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5" name="Sporaskja 24">
              <a:extLst>
                <a:ext uri="{FF2B5EF4-FFF2-40B4-BE49-F238E27FC236}">
                  <a16:creationId xmlns:a16="http://schemas.microsoft.com/office/drawing/2014/main" id="{A553D9FA-865C-42FB-8C21-996C456721E4}"/>
                </a:ext>
              </a:extLst>
            </p:cNvPr>
            <p:cNvSpPr/>
            <p:nvPr/>
          </p:nvSpPr>
          <p:spPr>
            <a:xfrm>
              <a:off x="-1581846" y="1971122"/>
              <a:ext cx="304800" cy="304800"/>
            </a:xfrm>
            <a:prstGeom prst="ellipse">
              <a:avLst/>
            </a:prstGeom>
            <a:solidFill>
              <a:srgbClr val="806B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6" name="Sporaskja 25">
              <a:extLst>
                <a:ext uri="{FF2B5EF4-FFF2-40B4-BE49-F238E27FC236}">
                  <a16:creationId xmlns:a16="http://schemas.microsoft.com/office/drawing/2014/main" id="{53A2224D-1B72-464B-85D6-86E52CC510FD}"/>
                </a:ext>
              </a:extLst>
            </p:cNvPr>
            <p:cNvSpPr/>
            <p:nvPr/>
          </p:nvSpPr>
          <p:spPr>
            <a:xfrm>
              <a:off x="-1581846" y="2402922"/>
              <a:ext cx="304800" cy="304800"/>
            </a:xfrm>
            <a:prstGeom prst="ellipse">
              <a:avLst/>
            </a:prstGeom>
            <a:solidFill>
              <a:srgbClr val="FFD6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7" name="Sporaskja 26">
              <a:extLst>
                <a:ext uri="{FF2B5EF4-FFF2-40B4-BE49-F238E27FC236}">
                  <a16:creationId xmlns:a16="http://schemas.microsoft.com/office/drawing/2014/main" id="{C364DE68-1581-4773-9DF0-7F30AEEA2F29}"/>
                </a:ext>
              </a:extLst>
            </p:cNvPr>
            <p:cNvSpPr/>
            <p:nvPr/>
          </p:nvSpPr>
          <p:spPr>
            <a:xfrm>
              <a:off x="-1581846" y="2834722"/>
              <a:ext cx="304800" cy="304800"/>
            </a:xfrm>
            <a:prstGeom prst="ellipse">
              <a:avLst/>
            </a:prstGeom>
            <a:solidFill>
              <a:srgbClr val="FFEA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8" name="Sporaskja 27">
              <a:extLst>
                <a:ext uri="{FF2B5EF4-FFF2-40B4-BE49-F238E27FC236}">
                  <a16:creationId xmlns:a16="http://schemas.microsoft.com/office/drawing/2014/main" id="{351D0F60-EDEB-49AE-8B47-B27B899B9AF4}"/>
                </a:ext>
              </a:extLst>
            </p:cNvPr>
            <p:cNvSpPr/>
            <p:nvPr/>
          </p:nvSpPr>
          <p:spPr>
            <a:xfrm>
              <a:off x="-1581846" y="3266522"/>
              <a:ext cx="304800" cy="304800"/>
            </a:xfrm>
            <a:prstGeom prst="ellipse">
              <a:avLst/>
            </a:prstGeom>
            <a:solidFill>
              <a:srgbClr val="FFF5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9" name="Sporaskja 28">
              <a:extLst>
                <a:ext uri="{FF2B5EF4-FFF2-40B4-BE49-F238E27FC236}">
                  <a16:creationId xmlns:a16="http://schemas.microsoft.com/office/drawing/2014/main" id="{2C10074F-B66B-4598-96D0-094651A36E58}"/>
                </a:ext>
              </a:extLst>
            </p:cNvPr>
            <p:cNvSpPr/>
            <p:nvPr/>
          </p:nvSpPr>
          <p:spPr>
            <a:xfrm>
              <a:off x="-627439" y="1971122"/>
              <a:ext cx="304800" cy="304800"/>
            </a:xfrm>
            <a:prstGeom prst="ellipse">
              <a:avLst/>
            </a:prstGeom>
            <a:solidFill>
              <a:srgbClr val="525E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0" name="Sporaskja 29">
              <a:extLst>
                <a:ext uri="{FF2B5EF4-FFF2-40B4-BE49-F238E27FC236}">
                  <a16:creationId xmlns:a16="http://schemas.microsoft.com/office/drawing/2014/main" id="{F4301C38-6292-468C-996B-F44DFCE36ED3}"/>
                </a:ext>
              </a:extLst>
            </p:cNvPr>
            <p:cNvSpPr/>
            <p:nvPr/>
          </p:nvSpPr>
          <p:spPr>
            <a:xfrm>
              <a:off x="-627439" y="2402922"/>
              <a:ext cx="304800" cy="304800"/>
            </a:xfrm>
            <a:prstGeom prst="ellipse">
              <a:avLst/>
            </a:prstGeom>
            <a:solidFill>
              <a:srgbClr val="A5BB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1" name="Sporaskja 30">
              <a:extLst>
                <a:ext uri="{FF2B5EF4-FFF2-40B4-BE49-F238E27FC236}">
                  <a16:creationId xmlns:a16="http://schemas.microsoft.com/office/drawing/2014/main" id="{EBF14419-69E5-4DE5-B01B-051384467DC5}"/>
                </a:ext>
              </a:extLst>
            </p:cNvPr>
            <p:cNvSpPr/>
            <p:nvPr/>
          </p:nvSpPr>
          <p:spPr>
            <a:xfrm>
              <a:off x="-627439" y="2834722"/>
              <a:ext cx="304800" cy="304800"/>
            </a:xfrm>
            <a:prstGeom prst="ellipse">
              <a:avLst/>
            </a:prstGeom>
            <a:solidFill>
              <a:srgbClr val="D2DD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2" name="Sporaskja 31">
              <a:extLst>
                <a:ext uri="{FF2B5EF4-FFF2-40B4-BE49-F238E27FC236}">
                  <a16:creationId xmlns:a16="http://schemas.microsoft.com/office/drawing/2014/main" id="{5911711A-17C2-41CB-B85B-5A854A0560D2}"/>
                </a:ext>
              </a:extLst>
            </p:cNvPr>
            <p:cNvSpPr/>
            <p:nvPr/>
          </p:nvSpPr>
          <p:spPr>
            <a:xfrm>
              <a:off x="-627439" y="3266522"/>
              <a:ext cx="304800" cy="304800"/>
            </a:xfrm>
            <a:prstGeom prst="ellipse">
              <a:avLst/>
            </a:prstGeom>
            <a:solidFill>
              <a:srgbClr val="E8EE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3" name="Sporaskja 32">
              <a:extLst>
                <a:ext uri="{FF2B5EF4-FFF2-40B4-BE49-F238E27FC236}">
                  <a16:creationId xmlns:a16="http://schemas.microsoft.com/office/drawing/2014/main" id="{2688A8C2-F0E9-4DB7-95B6-5AEEC248CB9A}"/>
                </a:ext>
              </a:extLst>
            </p:cNvPr>
            <p:cNvSpPr/>
            <p:nvPr/>
          </p:nvSpPr>
          <p:spPr>
            <a:xfrm>
              <a:off x="-1121415" y="3847798"/>
              <a:ext cx="304800" cy="304800"/>
            </a:xfrm>
            <a:prstGeom prst="ellipse">
              <a:avLst/>
            </a:prstGeom>
            <a:solidFill>
              <a:srgbClr val="6C111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4" name="Sporaskja 33">
              <a:extLst>
                <a:ext uri="{FF2B5EF4-FFF2-40B4-BE49-F238E27FC236}">
                  <a16:creationId xmlns:a16="http://schemas.microsoft.com/office/drawing/2014/main" id="{8D5FFAC9-14EC-43CB-8A77-E7BB8290BB31}"/>
                </a:ext>
              </a:extLst>
            </p:cNvPr>
            <p:cNvSpPr/>
            <p:nvPr/>
          </p:nvSpPr>
          <p:spPr>
            <a:xfrm>
              <a:off x="-1121415" y="4279598"/>
              <a:ext cx="304800" cy="304800"/>
            </a:xfrm>
            <a:prstGeom prst="ellipse">
              <a:avLst/>
            </a:prstGeom>
            <a:solidFill>
              <a:srgbClr val="D822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5" name="Sporaskja 34">
              <a:extLst>
                <a:ext uri="{FF2B5EF4-FFF2-40B4-BE49-F238E27FC236}">
                  <a16:creationId xmlns:a16="http://schemas.microsoft.com/office/drawing/2014/main" id="{B19A17CC-CD73-4B5F-AA6C-BD28659097A2}"/>
                </a:ext>
              </a:extLst>
            </p:cNvPr>
            <p:cNvSpPr/>
            <p:nvPr/>
          </p:nvSpPr>
          <p:spPr>
            <a:xfrm>
              <a:off x="-1121415" y="4711398"/>
              <a:ext cx="304800" cy="304800"/>
            </a:xfrm>
            <a:prstGeom prst="ellipse">
              <a:avLst/>
            </a:prstGeom>
            <a:solidFill>
              <a:srgbClr val="EC91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6" name="Sporaskja 35">
              <a:extLst>
                <a:ext uri="{FF2B5EF4-FFF2-40B4-BE49-F238E27FC236}">
                  <a16:creationId xmlns:a16="http://schemas.microsoft.com/office/drawing/2014/main" id="{857A9542-00FC-4906-8E42-61ADDE94CD33}"/>
                </a:ext>
              </a:extLst>
            </p:cNvPr>
            <p:cNvSpPr/>
            <p:nvPr/>
          </p:nvSpPr>
          <p:spPr>
            <a:xfrm>
              <a:off x="-1121415" y="5143198"/>
              <a:ext cx="304800" cy="304800"/>
            </a:xfrm>
            <a:prstGeom prst="ellipse">
              <a:avLst/>
            </a:prstGeom>
            <a:solidFill>
              <a:srgbClr val="F5C8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7" name="Sporaskja 36">
              <a:extLst>
                <a:ext uri="{FF2B5EF4-FFF2-40B4-BE49-F238E27FC236}">
                  <a16:creationId xmlns:a16="http://schemas.microsoft.com/office/drawing/2014/main" id="{39182FE1-88C5-4618-AAE5-8CB9769320ED}"/>
                </a:ext>
              </a:extLst>
            </p:cNvPr>
            <p:cNvSpPr/>
            <p:nvPr/>
          </p:nvSpPr>
          <p:spPr>
            <a:xfrm>
              <a:off x="-638816" y="3856428"/>
              <a:ext cx="304800" cy="304800"/>
            </a:xfrm>
            <a:prstGeom prst="ellipse">
              <a:avLst/>
            </a:prstGeom>
            <a:solidFill>
              <a:srgbClr val="8047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8" name="Sporaskja 37">
              <a:extLst>
                <a:ext uri="{FF2B5EF4-FFF2-40B4-BE49-F238E27FC236}">
                  <a16:creationId xmlns:a16="http://schemas.microsoft.com/office/drawing/2014/main" id="{E34BDFB4-A0E1-43E5-BBDF-1E0A43CCCFB7}"/>
                </a:ext>
              </a:extLst>
            </p:cNvPr>
            <p:cNvSpPr/>
            <p:nvPr/>
          </p:nvSpPr>
          <p:spPr>
            <a:xfrm>
              <a:off x="-638816" y="4288228"/>
              <a:ext cx="304800" cy="304800"/>
            </a:xfrm>
            <a:prstGeom prst="ellipse">
              <a:avLst/>
            </a:prstGeom>
            <a:solidFill>
              <a:srgbClr val="FF8D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9" name="Sporaskja 38">
              <a:extLst>
                <a:ext uri="{FF2B5EF4-FFF2-40B4-BE49-F238E27FC236}">
                  <a16:creationId xmlns:a16="http://schemas.microsoft.com/office/drawing/2014/main" id="{AE24730A-B2D5-4F1F-9391-29E8C08A8689}"/>
                </a:ext>
              </a:extLst>
            </p:cNvPr>
            <p:cNvSpPr/>
            <p:nvPr/>
          </p:nvSpPr>
          <p:spPr>
            <a:xfrm>
              <a:off x="-638816" y="4720028"/>
              <a:ext cx="304800" cy="304800"/>
            </a:xfrm>
            <a:prstGeom prst="ellipse">
              <a:avLst/>
            </a:prstGeom>
            <a:solidFill>
              <a:srgbClr val="FFC6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0" name="Sporaskja 39">
              <a:extLst>
                <a:ext uri="{FF2B5EF4-FFF2-40B4-BE49-F238E27FC236}">
                  <a16:creationId xmlns:a16="http://schemas.microsoft.com/office/drawing/2014/main" id="{4757E470-E668-4330-AAD7-AFB0C377F406}"/>
                </a:ext>
              </a:extLst>
            </p:cNvPr>
            <p:cNvSpPr/>
            <p:nvPr/>
          </p:nvSpPr>
          <p:spPr>
            <a:xfrm>
              <a:off x="-638816" y="5151828"/>
              <a:ext cx="304800" cy="304800"/>
            </a:xfrm>
            <a:prstGeom prst="ellipse">
              <a:avLst/>
            </a:prstGeom>
            <a:solidFill>
              <a:srgbClr val="FFE3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1" name="Sporaskja 40">
              <a:extLst>
                <a:ext uri="{FF2B5EF4-FFF2-40B4-BE49-F238E27FC236}">
                  <a16:creationId xmlns:a16="http://schemas.microsoft.com/office/drawing/2014/main" id="{22275F39-80DF-4C45-A705-AB5640F1A22D}"/>
                </a:ext>
              </a:extLst>
            </p:cNvPr>
            <p:cNvSpPr/>
            <p:nvPr/>
          </p:nvSpPr>
          <p:spPr>
            <a:xfrm>
              <a:off x="-1085422" y="5637022"/>
              <a:ext cx="304800" cy="304800"/>
            </a:xfrm>
            <a:prstGeom prst="ellipse">
              <a:avLst/>
            </a:prstGeom>
            <a:solidFill>
              <a:srgbClr val="8057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2" name="Sporaskja 41">
              <a:extLst>
                <a:ext uri="{FF2B5EF4-FFF2-40B4-BE49-F238E27FC236}">
                  <a16:creationId xmlns:a16="http://schemas.microsoft.com/office/drawing/2014/main" id="{CCABDF98-4B5D-480C-9E00-8C16B2EC40AD}"/>
                </a:ext>
              </a:extLst>
            </p:cNvPr>
            <p:cNvSpPr/>
            <p:nvPr/>
          </p:nvSpPr>
          <p:spPr>
            <a:xfrm>
              <a:off x="-1085422" y="6068822"/>
              <a:ext cx="304800" cy="304800"/>
            </a:xfrm>
            <a:prstGeom prst="ellipse">
              <a:avLst/>
            </a:prstGeom>
            <a:solidFill>
              <a:srgbClr val="F772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3" name="Sporaskja 42">
              <a:extLst>
                <a:ext uri="{FF2B5EF4-FFF2-40B4-BE49-F238E27FC236}">
                  <a16:creationId xmlns:a16="http://schemas.microsoft.com/office/drawing/2014/main" id="{6EE074FC-ABE1-47E8-9133-D32DE5202CEB}"/>
                </a:ext>
              </a:extLst>
            </p:cNvPr>
            <p:cNvSpPr/>
            <p:nvPr/>
          </p:nvSpPr>
          <p:spPr>
            <a:xfrm>
              <a:off x="-1085422" y="6500622"/>
              <a:ext cx="304800" cy="304800"/>
            </a:xfrm>
            <a:prstGeom prst="ellipse">
              <a:avLst/>
            </a:prstGeom>
            <a:solidFill>
              <a:srgbClr val="FAB7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4" name="Sporaskja 43">
              <a:extLst>
                <a:ext uri="{FF2B5EF4-FFF2-40B4-BE49-F238E27FC236}">
                  <a16:creationId xmlns:a16="http://schemas.microsoft.com/office/drawing/2014/main" id="{F872EAE2-F811-4AD0-BB0A-5E11753DE5D4}"/>
                </a:ext>
              </a:extLst>
            </p:cNvPr>
            <p:cNvSpPr/>
            <p:nvPr/>
          </p:nvSpPr>
          <p:spPr>
            <a:xfrm>
              <a:off x="-1085422" y="6932422"/>
              <a:ext cx="304800" cy="304800"/>
            </a:xfrm>
            <a:prstGeom prst="ellipse">
              <a:avLst/>
            </a:prstGeom>
            <a:solidFill>
              <a:srgbClr val="FFDB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5" name="Sporaskja 44">
              <a:extLst>
                <a:ext uri="{FF2B5EF4-FFF2-40B4-BE49-F238E27FC236}">
                  <a16:creationId xmlns:a16="http://schemas.microsoft.com/office/drawing/2014/main" id="{3E28FC6F-4476-4855-ADB8-432E8D9D8AE2}"/>
                </a:ext>
              </a:extLst>
            </p:cNvPr>
            <p:cNvSpPr/>
            <p:nvPr/>
          </p:nvSpPr>
          <p:spPr>
            <a:xfrm>
              <a:off x="-602823" y="5645652"/>
              <a:ext cx="304800" cy="304800"/>
            </a:xfrm>
            <a:prstGeom prst="ellipse">
              <a:avLst/>
            </a:prstGeom>
            <a:solidFill>
              <a:srgbClr val="2A2B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6" name="Sporaskja 45">
              <a:extLst>
                <a:ext uri="{FF2B5EF4-FFF2-40B4-BE49-F238E27FC236}">
                  <a16:creationId xmlns:a16="http://schemas.microsoft.com/office/drawing/2014/main" id="{3994175A-80A4-4DC3-869A-70AE28117A27}"/>
                </a:ext>
              </a:extLst>
            </p:cNvPr>
            <p:cNvSpPr/>
            <p:nvPr/>
          </p:nvSpPr>
          <p:spPr>
            <a:xfrm>
              <a:off x="-602823" y="6077452"/>
              <a:ext cx="304800" cy="304800"/>
            </a:xfrm>
            <a:prstGeom prst="ellipse">
              <a:avLst/>
            </a:prstGeom>
            <a:solidFill>
              <a:srgbClr val="7274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7" name="Sporaskja 46">
              <a:extLst>
                <a:ext uri="{FF2B5EF4-FFF2-40B4-BE49-F238E27FC236}">
                  <a16:creationId xmlns:a16="http://schemas.microsoft.com/office/drawing/2014/main" id="{FADE0B1B-B00A-4C14-BBD5-24B1C091803C}"/>
                </a:ext>
              </a:extLst>
            </p:cNvPr>
            <p:cNvSpPr/>
            <p:nvPr/>
          </p:nvSpPr>
          <p:spPr>
            <a:xfrm>
              <a:off x="-602823" y="6509252"/>
              <a:ext cx="304800" cy="304800"/>
            </a:xfrm>
            <a:prstGeom prst="ellipse">
              <a:avLst/>
            </a:prstGeom>
            <a:solidFill>
              <a:srgbClr val="C7CB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8" name="Sporaskja 47">
              <a:extLst>
                <a:ext uri="{FF2B5EF4-FFF2-40B4-BE49-F238E27FC236}">
                  <a16:creationId xmlns:a16="http://schemas.microsoft.com/office/drawing/2014/main" id="{B2E9C51F-DA8A-46A5-A93F-D477B1CC7748}"/>
                </a:ext>
              </a:extLst>
            </p:cNvPr>
            <p:cNvSpPr/>
            <p:nvPr/>
          </p:nvSpPr>
          <p:spPr>
            <a:xfrm>
              <a:off x="-602823" y="6941052"/>
              <a:ext cx="304800" cy="304800"/>
            </a:xfrm>
            <a:prstGeom prst="ellipse">
              <a:avLst/>
            </a:prstGeom>
            <a:solidFill>
              <a:srgbClr val="E3E5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916983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Mynd 47" descr="Mynd sem inniheldur himinn, utandyra, j�r�&#10;&#10;Lýsing sjálfkrafa búin til">
            <a:extLst>
              <a:ext uri="{FF2B5EF4-FFF2-40B4-BE49-F238E27FC236}">
                <a16:creationId xmlns:a16="http://schemas.microsoft.com/office/drawing/2014/main" id="{8D6F5789-3437-4F4C-A5BC-638D1A2408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Hópur 9"/>
          <p:cNvGrpSpPr/>
          <p:nvPr/>
        </p:nvGrpSpPr>
        <p:grpSpPr>
          <a:xfrm>
            <a:off x="-2089061" y="0"/>
            <a:ext cx="1283823" cy="7224984"/>
            <a:chOff x="-1581846" y="20868"/>
            <a:chExt cx="1283823" cy="7224984"/>
          </a:xfrm>
        </p:grpSpPr>
        <p:sp>
          <p:nvSpPr>
            <p:cNvPr id="11" name="Sporaskja 10"/>
            <p:cNvSpPr/>
            <p:nvPr/>
          </p:nvSpPr>
          <p:spPr>
            <a:xfrm>
              <a:off x="-638816" y="37638"/>
              <a:ext cx="304800" cy="304800"/>
            </a:xfrm>
            <a:prstGeom prst="ellipse">
              <a:avLst/>
            </a:prstGeom>
            <a:solidFill>
              <a:srgbClr val="0A66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2" name="Sporaskja 11"/>
            <p:cNvSpPr/>
            <p:nvPr/>
          </p:nvSpPr>
          <p:spPr>
            <a:xfrm>
              <a:off x="-638816" y="469438"/>
              <a:ext cx="304800" cy="304800"/>
            </a:xfrm>
            <a:prstGeom prst="ellipse">
              <a:avLst/>
            </a:prstGeom>
            <a:solidFill>
              <a:srgbClr val="64D6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3" name="Sporaskja 12"/>
            <p:cNvSpPr/>
            <p:nvPr/>
          </p:nvSpPr>
          <p:spPr>
            <a:xfrm>
              <a:off x="-638816" y="901238"/>
              <a:ext cx="304800" cy="304800"/>
            </a:xfrm>
            <a:prstGeom prst="ellipse">
              <a:avLst/>
            </a:prstGeom>
            <a:solidFill>
              <a:srgbClr val="89E6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4" name="Sporaskja 13"/>
            <p:cNvSpPr/>
            <p:nvPr/>
          </p:nvSpPr>
          <p:spPr>
            <a:xfrm>
              <a:off x="-638816" y="1333038"/>
              <a:ext cx="304800" cy="304800"/>
            </a:xfrm>
            <a:prstGeom prst="ellipse">
              <a:avLst/>
            </a:prstGeom>
            <a:solidFill>
              <a:srgbClr val="C4F2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6" name="Sporaskja 15"/>
            <p:cNvSpPr/>
            <p:nvPr/>
          </p:nvSpPr>
          <p:spPr>
            <a:xfrm>
              <a:off x="-1110624" y="20868"/>
              <a:ext cx="304800" cy="304800"/>
            </a:xfrm>
            <a:prstGeom prst="ellipse">
              <a:avLst/>
            </a:prstGeom>
            <a:solidFill>
              <a:srgbClr val="013B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7" name="Sporaskja 16"/>
            <p:cNvSpPr/>
            <p:nvPr/>
          </p:nvSpPr>
          <p:spPr>
            <a:xfrm>
              <a:off x="-1110624" y="452668"/>
              <a:ext cx="304800" cy="304800"/>
            </a:xfrm>
            <a:prstGeom prst="ellipse">
              <a:avLst/>
            </a:prstGeom>
            <a:solidFill>
              <a:srgbClr val="0376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8" name="Sporaskja 17"/>
            <p:cNvSpPr/>
            <p:nvPr/>
          </p:nvSpPr>
          <p:spPr>
            <a:xfrm>
              <a:off x="-1110624" y="884468"/>
              <a:ext cx="304800" cy="304800"/>
            </a:xfrm>
            <a:prstGeom prst="ellipse">
              <a:avLst/>
            </a:prstGeom>
            <a:solidFill>
              <a:srgbClr val="81BB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9" name="Sporaskja 18"/>
            <p:cNvSpPr/>
            <p:nvPr/>
          </p:nvSpPr>
          <p:spPr>
            <a:xfrm>
              <a:off x="-1110624" y="1316268"/>
              <a:ext cx="304800" cy="304800"/>
            </a:xfrm>
            <a:prstGeom prst="ellipse">
              <a:avLst/>
            </a:prstGeom>
            <a:solidFill>
              <a:srgbClr val="C0DD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0" name="Sporaskja 19"/>
            <p:cNvSpPr/>
            <p:nvPr/>
          </p:nvSpPr>
          <p:spPr>
            <a:xfrm>
              <a:off x="-1110038" y="1962492"/>
              <a:ext cx="304800" cy="304800"/>
            </a:xfrm>
            <a:prstGeom prst="ellipse">
              <a:avLst/>
            </a:prstGeom>
            <a:solidFill>
              <a:srgbClr val="296D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1" name="Sporaskja 20"/>
            <p:cNvSpPr/>
            <p:nvPr/>
          </p:nvSpPr>
          <p:spPr>
            <a:xfrm>
              <a:off x="-1110038" y="2394292"/>
              <a:ext cx="304800" cy="304800"/>
            </a:xfrm>
            <a:prstGeom prst="ellipse">
              <a:avLst/>
            </a:prstGeom>
            <a:solidFill>
              <a:srgbClr val="53DA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2" name="Sporaskja 21"/>
            <p:cNvSpPr/>
            <p:nvPr/>
          </p:nvSpPr>
          <p:spPr>
            <a:xfrm>
              <a:off x="-1110038" y="2826092"/>
              <a:ext cx="304800" cy="304800"/>
            </a:xfrm>
            <a:prstGeom prst="ellipse">
              <a:avLst/>
            </a:prstGeom>
            <a:solidFill>
              <a:srgbClr val="A9E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3" name="Sporaskja 22"/>
            <p:cNvSpPr/>
            <p:nvPr/>
          </p:nvSpPr>
          <p:spPr>
            <a:xfrm>
              <a:off x="-1110038" y="3257892"/>
              <a:ext cx="304800" cy="304800"/>
            </a:xfrm>
            <a:prstGeom prst="ellipse">
              <a:avLst/>
            </a:prstGeom>
            <a:solidFill>
              <a:srgbClr val="D4F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4" name="Sporaskja 23"/>
            <p:cNvSpPr/>
            <p:nvPr/>
          </p:nvSpPr>
          <p:spPr>
            <a:xfrm>
              <a:off x="-1581846" y="1971122"/>
              <a:ext cx="304800" cy="304800"/>
            </a:xfrm>
            <a:prstGeom prst="ellipse">
              <a:avLst/>
            </a:prstGeom>
            <a:solidFill>
              <a:srgbClr val="806B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5" name="Sporaskja 24"/>
            <p:cNvSpPr/>
            <p:nvPr/>
          </p:nvSpPr>
          <p:spPr>
            <a:xfrm>
              <a:off x="-1581846" y="2402922"/>
              <a:ext cx="304800" cy="304800"/>
            </a:xfrm>
            <a:prstGeom prst="ellipse">
              <a:avLst/>
            </a:prstGeom>
            <a:solidFill>
              <a:srgbClr val="FFD6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6" name="Sporaskja 25"/>
            <p:cNvSpPr/>
            <p:nvPr/>
          </p:nvSpPr>
          <p:spPr>
            <a:xfrm>
              <a:off x="-1581846" y="2834722"/>
              <a:ext cx="304800" cy="304800"/>
            </a:xfrm>
            <a:prstGeom prst="ellipse">
              <a:avLst/>
            </a:prstGeom>
            <a:solidFill>
              <a:srgbClr val="FFEA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7" name="Sporaskja 26"/>
            <p:cNvSpPr/>
            <p:nvPr/>
          </p:nvSpPr>
          <p:spPr>
            <a:xfrm>
              <a:off x="-1581846" y="3266522"/>
              <a:ext cx="304800" cy="304800"/>
            </a:xfrm>
            <a:prstGeom prst="ellipse">
              <a:avLst/>
            </a:prstGeom>
            <a:solidFill>
              <a:srgbClr val="FFF5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8" name="Sporaskja 27"/>
            <p:cNvSpPr/>
            <p:nvPr/>
          </p:nvSpPr>
          <p:spPr>
            <a:xfrm>
              <a:off x="-627439" y="1971122"/>
              <a:ext cx="304800" cy="304800"/>
            </a:xfrm>
            <a:prstGeom prst="ellipse">
              <a:avLst/>
            </a:prstGeom>
            <a:solidFill>
              <a:srgbClr val="525E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9" name="Sporaskja 28"/>
            <p:cNvSpPr/>
            <p:nvPr/>
          </p:nvSpPr>
          <p:spPr>
            <a:xfrm>
              <a:off x="-627439" y="2402922"/>
              <a:ext cx="304800" cy="304800"/>
            </a:xfrm>
            <a:prstGeom prst="ellipse">
              <a:avLst/>
            </a:prstGeom>
            <a:solidFill>
              <a:srgbClr val="A5BB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0" name="Sporaskja 29"/>
            <p:cNvSpPr/>
            <p:nvPr/>
          </p:nvSpPr>
          <p:spPr>
            <a:xfrm>
              <a:off x="-627439" y="2834722"/>
              <a:ext cx="304800" cy="304800"/>
            </a:xfrm>
            <a:prstGeom prst="ellipse">
              <a:avLst/>
            </a:prstGeom>
            <a:solidFill>
              <a:srgbClr val="D2DD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1" name="Sporaskja 30"/>
            <p:cNvSpPr/>
            <p:nvPr/>
          </p:nvSpPr>
          <p:spPr>
            <a:xfrm>
              <a:off x="-627439" y="3266522"/>
              <a:ext cx="304800" cy="304800"/>
            </a:xfrm>
            <a:prstGeom prst="ellipse">
              <a:avLst/>
            </a:prstGeom>
            <a:solidFill>
              <a:srgbClr val="E8EE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2" name="Sporaskja 31"/>
            <p:cNvSpPr/>
            <p:nvPr/>
          </p:nvSpPr>
          <p:spPr>
            <a:xfrm>
              <a:off x="-1121415" y="3847798"/>
              <a:ext cx="304800" cy="304800"/>
            </a:xfrm>
            <a:prstGeom prst="ellipse">
              <a:avLst/>
            </a:prstGeom>
            <a:solidFill>
              <a:srgbClr val="6C111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3" name="Sporaskja 32"/>
            <p:cNvSpPr/>
            <p:nvPr/>
          </p:nvSpPr>
          <p:spPr>
            <a:xfrm>
              <a:off x="-1121415" y="4279598"/>
              <a:ext cx="304800" cy="304800"/>
            </a:xfrm>
            <a:prstGeom prst="ellipse">
              <a:avLst/>
            </a:prstGeom>
            <a:solidFill>
              <a:srgbClr val="D822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4" name="Sporaskja 33"/>
            <p:cNvSpPr/>
            <p:nvPr/>
          </p:nvSpPr>
          <p:spPr>
            <a:xfrm>
              <a:off x="-1121415" y="4711398"/>
              <a:ext cx="304800" cy="304800"/>
            </a:xfrm>
            <a:prstGeom prst="ellipse">
              <a:avLst/>
            </a:prstGeom>
            <a:solidFill>
              <a:srgbClr val="EC91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5" name="Sporaskja 34"/>
            <p:cNvSpPr/>
            <p:nvPr/>
          </p:nvSpPr>
          <p:spPr>
            <a:xfrm>
              <a:off x="-1121415" y="5143198"/>
              <a:ext cx="304800" cy="304800"/>
            </a:xfrm>
            <a:prstGeom prst="ellipse">
              <a:avLst/>
            </a:prstGeom>
            <a:solidFill>
              <a:srgbClr val="F5C8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6" name="Sporaskja 35"/>
            <p:cNvSpPr/>
            <p:nvPr/>
          </p:nvSpPr>
          <p:spPr>
            <a:xfrm>
              <a:off x="-638816" y="3856428"/>
              <a:ext cx="304800" cy="304800"/>
            </a:xfrm>
            <a:prstGeom prst="ellipse">
              <a:avLst/>
            </a:prstGeom>
            <a:solidFill>
              <a:srgbClr val="8047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7" name="Sporaskja 36"/>
            <p:cNvSpPr/>
            <p:nvPr/>
          </p:nvSpPr>
          <p:spPr>
            <a:xfrm>
              <a:off x="-638816" y="4288228"/>
              <a:ext cx="304800" cy="304800"/>
            </a:xfrm>
            <a:prstGeom prst="ellipse">
              <a:avLst/>
            </a:prstGeom>
            <a:solidFill>
              <a:srgbClr val="FF8D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8" name="Sporaskja 37"/>
            <p:cNvSpPr/>
            <p:nvPr/>
          </p:nvSpPr>
          <p:spPr>
            <a:xfrm>
              <a:off x="-638816" y="4720028"/>
              <a:ext cx="304800" cy="304800"/>
            </a:xfrm>
            <a:prstGeom prst="ellipse">
              <a:avLst/>
            </a:prstGeom>
            <a:solidFill>
              <a:srgbClr val="FFC6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9" name="Sporaskja 38"/>
            <p:cNvSpPr/>
            <p:nvPr/>
          </p:nvSpPr>
          <p:spPr>
            <a:xfrm>
              <a:off x="-638816" y="5151828"/>
              <a:ext cx="304800" cy="304800"/>
            </a:xfrm>
            <a:prstGeom prst="ellipse">
              <a:avLst/>
            </a:prstGeom>
            <a:solidFill>
              <a:srgbClr val="FFE3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0" name="Sporaskja 39"/>
            <p:cNvSpPr/>
            <p:nvPr/>
          </p:nvSpPr>
          <p:spPr>
            <a:xfrm>
              <a:off x="-1085422" y="5637022"/>
              <a:ext cx="304800" cy="304800"/>
            </a:xfrm>
            <a:prstGeom prst="ellipse">
              <a:avLst/>
            </a:prstGeom>
            <a:solidFill>
              <a:srgbClr val="8057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1" name="Sporaskja 40"/>
            <p:cNvSpPr/>
            <p:nvPr/>
          </p:nvSpPr>
          <p:spPr>
            <a:xfrm>
              <a:off x="-1085422" y="6068822"/>
              <a:ext cx="304800" cy="304800"/>
            </a:xfrm>
            <a:prstGeom prst="ellipse">
              <a:avLst/>
            </a:prstGeom>
            <a:solidFill>
              <a:srgbClr val="F772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2" name="Sporaskja 41"/>
            <p:cNvSpPr/>
            <p:nvPr/>
          </p:nvSpPr>
          <p:spPr>
            <a:xfrm>
              <a:off x="-1085422" y="6500622"/>
              <a:ext cx="304800" cy="304800"/>
            </a:xfrm>
            <a:prstGeom prst="ellipse">
              <a:avLst/>
            </a:prstGeom>
            <a:solidFill>
              <a:srgbClr val="FAB7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3" name="Sporaskja 42"/>
            <p:cNvSpPr/>
            <p:nvPr/>
          </p:nvSpPr>
          <p:spPr>
            <a:xfrm>
              <a:off x="-1085422" y="6932422"/>
              <a:ext cx="304800" cy="304800"/>
            </a:xfrm>
            <a:prstGeom prst="ellipse">
              <a:avLst/>
            </a:prstGeom>
            <a:solidFill>
              <a:srgbClr val="FFDB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4" name="Sporaskja 43"/>
            <p:cNvSpPr/>
            <p:nvPr/>
          </p:nvSpPr>
          <p:spPr>
            <a:xfrm>
              <a:off x="-602823" y="5645652"/>
              <a:ext cx="304800" cy="304800"/>
            </a:xfrm>
            <a:prstGeom prst="ellipse">
              <a:avLst/>
            </a:prstGeom>
            <a:solidFill>
              <a:srgbClr val="2A2B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5" name="Sporaskja 44"/>
            <p:cNvSpPr/>
            <p:nvPr/>
          </p:nvSpPr>
          <p:spPr>
            <a:xfrm>
              <a:off x="-602823" y="6077452"/>
              <a:ext cx="304800" cy="304800"/>
            </a:xfrm>
            <a:prstGeom prst="ellipse">
              <a:avLst/>
            </a:prstGeom>
            <a:solidFill>
              <a:srgbClr val="7274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6" name="Sporaskja 45"/>
            <p:cNvSpPr/>
            <p:nvPr/>
          </p:nvSpPr>
          <p:spPr>
            <a:xfrm>
              <a:off x="-602823" y="6509252"/>
              <a:ext cx="304800" cy="304800"/>
            </a:xfrm>
            <a:prstGeom prst="ellipse">
              <a:avLst/>
            </a:prstGeom>
            <a:solidFill>
              <a:srgbClr val="C7CB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7" name="Sporaskja 46"/>
            <p:cNvSpPr/>
            <p:nvPr/>
          </p:nvSpPr>
          <p:spPr>
            <a:xfrm>
              <a:off x="-602823" y="6941052"/>
              <a:ext cx="304800" cy="304800"/>
            </a:xfrm>
            <a:prstGeom prst="ellipse">
              <a:avLst/>
            </a:prstGeom>
            <a:solidFill>
              <a:srgbClr val="E3E5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</p:grpSp>
      <p:pic>
        <p:nvPicPr>
          <p:cNvPr id="49" name="Image" descr="Image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001" y="399902"/>
            <a:ext cx="463439" cy="725639"/>
          </a:xfrm>
          <a:prstGeom prst="rect">
            <a:avLst/>
          </a:prstGeom>
          <a:ln w="12700">
            <a:miter lim="400000"/>
          </a:ln>
        </p:spPr>
      </p:pic>
      <p:sp>
        <p:nvSpPr>
          <p:cNvPr id="52" name="Textastaðgengill 3"/>
          <p:cNvSpPr>
            <a:spLocks noGrp="1"/>
          </p:cNvSpPr>
          <p:nvPr>
            <p:ph type="body" sz="quarter" idx="16"/>
          </p:nvPr>
        </p:nvSpPr>
        <p:spPr>
          <a:xfrm>
            <a:off x="1259682" y="1779508"/>
            <a:ext cx="9672636" cy="3298985"/>
          </a:xfrm>
        </p:spPr>
        <p:txBody>
          <a:bodyPr anchor="ctr">
            <a:noAutofit/>
          </a:bodyPr>
          <a:lstStyle/>
          <a:p>
            <a:pPr algn="ctr"/>
            <a:r>
              <a:rPr lang="is-IS" sz="6000">
                <a:solidFill>
                  <a:schemeClr val="bg1"/>
                </a:solidFill>
                <a:effectLst>
                  <a:outerShdw blurRad="2921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VISTVÆNAR SAMGÖNGUR</a:t>
            </a:r>
          </a:p>
        </p:txBody>
      </p:sp>
    </p:spTree>
    <p:extLst>
      <p:ext uri="{BB962C8B-B14F-4D97-AF65-F5344CB8AC3E}">
        <p14:creationId xmlns:p14="http://schemas.microsoft.com/office/powerpoint/2010/main" val="2484471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ynd 2" descr="Mynd sem inniheldur himinn, utandyra, j�r�&#10;&#10;Lýsing sjálfkrafa búin til">
            <a:extLst>
              <a:ext uri="{FF2B5EF4-FFF2-40B4-BE49-F238E27FC236}">
                <a16:creationId xmlns:a16="http://schemas.microsoft.com/office/drawing/2014/main" id="{8D6F5789-3437-4F4C-A5BC-638D1A2408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étthyrningur: Ávöl horn 3">
            <a:extLst>
              <a:ext uri="{FF2B5EF4-FFF2-40B4-BE49-F238E27FC236}">
                <a16:creationId xmlns:a16="http://schemas.microsoft.com/office/drawing/2014/main" id="{3BEFB6FF-4313-4177-8A16-E6BCF1E00F40}"/>
              </a:ext>
            </a:extLst>
          </p:cNvPr>
          <p:cNvSpPr/>
          <p:nvPr/>
        </p:nvSpPr>
        <p:spPr>
          <a:xfrm>
            <a:off x="6676866" y="1581150"/>
            <a:ext cx="5515134" cy="4979988"/>
          </a:xfrm>
          <a:prstGeom prst="roundRect">
            <a:avLst/>
          </a:prstGeom>
          <a:gradFill>
            <a:gsLst>
              <a:gs pos="0">
                <a:srgbClr val="2A2B2C"/>
              </a:gs>
              <a:gs pos="35000">
                <a:srgbClr val="013B70"/>
              </a:gs>
              <a:gs pos="100000">
                <a:schemeClr val="accent1">
                  <a:lumMod val="60000"/>
                  <a:alpha val="0"/>
                </a:schemeClr>
              </a:gs>
            </a:gsLst>
            <a:path path="circle">
              <a:fillToRect t="100000" r="100000"/>
            </a:path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s-I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Arial" panose="020B0604020202020204" pitchFamily="34" charset="0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3" name="Textastaðgengill 8"/>
          <p:cNvSpPr txBox="1">
            <a:spLocks/>
          </p:cNvSpPr>
          <p:nvPr/>
        </p:nvSpPr>
        <p:spPr>
          <a:xfrm>
            <a:off x="1151998" y="360000"/>
            <a:ext cx="8620651" cy="490465"/>
          </a:xfrm>
          <a:prstGeom prst="rect">
            <a:avLst/>
          </a:prstGeom>
        </p:spPr>
        <p:txBody>
          <a:bodyPr>
            <a:noAutofit/>
          </a:bodyPr>
          <a:lstStyle>
            <a:lvl1pPr marL="15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47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2pPr>
            <a:lvl3pPr marL="79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3pPr>
            <a:lvl4pPr marL="111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4pPr>
            <a:lvl5pPr marL="142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5pPr>
            <a:lvl6pPr marL="174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6pPr>
            <a:lvl7pPr marL="206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7pPr>
            <a:lvl8pPr marL="238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8pPr>
            <a:lvl9pPr marL="269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9pPr>
          </a:lstStyle>
          <a:p>
            <a:pPr marL="0" indent="0">
              <a:buNone/>
            </a:pPr>
            <a:r>
              <a:rPr lang="is-IS" sz="3600" b="1" kern="0">
                <a:latin typeface="Arial" panose="020B0604020202020204" pitchFamily="34" charset="0"/>
                <a:cs typeface="Arial" panose="020B0604020202020204" pitchFamily="34" charset="0"/>
              </a:rPr>
              <a:t>Fjórir milljarðar í vistvænar samgöngur</a:t>
            </a:r>
          </a:p>
        </p:txBody>
      </p:sp>
      <p:sp>
        <p:nvSpPr>
          <p:cNvPr id="16" name="Textastaðgengill 6"/>
          <p:cNvSpPr txBox="1">
            <a:spLocks/>
          </p:cNvSpPr>
          <p:nvPr/>
        </p:nvSpPr>
        <p:spPr>
          <a:xfrm>
            <a:off x="6676866" y="1702558"/>
            <a:ext cx="4056444" cy="96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t" anchorCtr="0">
            <a:noAutofit/>
          </a:bodyPr>
          <a:lstStyle>
            <a:lvl1pPr marL="171450" marR="0" indent="-171450" algn="l" defTabSz="412750" rtl="0" eaLnBrk="1" fontAlgn="auto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3373DA"/>
              </a:buClr>
              <a:buSzPct val="125000"/>
              <a:buFont typeface="Arial" panose="020B0604020202020204" pitchFamily="34" charset="0"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"/>
              </a:defRPr>
            </a:lvl1pPr>
            <a:lvl2pPr marL="47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2pPr>
            <a:lvl3pPr marL="79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3pPr>
            <a:lvl4pPr marL="111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4pPr>
            <a:lvl5pPr marL="142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5pPr>
            <a:lvl6pPr marL="174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6pPr>
            <a:lvl7pPr marL="206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7pPr>
            <a:lvl8pPr marL="238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8pPr>
            <a:lvl9pPr marL="269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9pPr>
          </a:lstStyle>
          <a:p>
            <a:pPr marL="0" indent="0">
              <a:buNone/>
            </a:pPr>
            <a:endParaRPr lang="is-IS" sz="1400" b="1" kern="0"/>
          </a:p>
        </p:txBody>
      </p:sp>
      <p:pic>
        <p:nvPicPr>
          <p:cNvPr id="12" name="Image" descr="Image">
            <a:extLst>
              <a:ext uri="{FF2B5EF4-FFF2-40B4-BE49-F238E27FC236}">
                <a16:creationId xmlns:a16="http://schemas.microsoft.com/office/drawing/2014/main" id="{EBC4EBB3-6FAF-4C63-B4B5-C03B043F71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350" y="400050"/>
            <a:ext cx="457202" cy="715874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Textastaðgengill 6"/>
          <p:cNvSpPr txBox="1">
            <a:spLocks/>
          </p:cNvSpPr>
          <p:nvPr/>
        </p:nvSpPr>
        <p:spPr>
          <a:xfrm>
            <a:off x="7058025" y="2009774"/>
            <a:ext cx="4810125" cy="4314825"/>
          </a:xfrm>
          <a:prstGeom prst="rect">
            <a:avLst/>
          </a:prstGeom>
        </p:spPr>
        <p:txBody>
          <a:bodyPr>
            <a:noAutofit/>
          </a:bodyPr>
          <a:lstStyle>
            <a:lvl1pPr marL="15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47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2pPr>
            <a:lvl3pPr marL="79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3pPr>
            <a:lvl4pPr marL="111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4pPr>
            <a:lvl5pPr marL="142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5pPr>
            <a:lvl6pPr marL="174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6pPr>
            <a:lvl7pPr marL="206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7pPr>
            <a:lvl8pPr marL="238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8pPr>
            <a:lvl9pPr marL="269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9pPr>
          </a:lstStyle>
          <a:p>
            <a:pPr marL="0" indent="0">
              <a:spcBef>
                <a:spcPts val="1200"/>
              </a:spcBef>
              <a:buNone/>
            </a:pPr>
            <a:r>
              <a:rPr lang="is-IS" sz="1600" b="1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3,8 m.a. kr. </a:t>
            </a:r>
            <a:r>
              <a:rPr lang="is-IS" sz="1600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 grænni samgöngur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is-IS" sz="1600" b="1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700 milljónir </a:t>
            </a:r>
            <a:r>
              <a:rPr lang="is-IS" sz="1600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 gatnakerfið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is-IS" sz="1600" b="1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616 milljónir </a:t>
            </a:r>
            <a:r>
              <a:rPr lang="is-IS" sz="1600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 Samgöngusáttmála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is-IS" sz="1600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Hjólastígar </a:t>
            </a:r>
            <a:r>
              <a:rPr lang="is-IS" sz="1600" b="1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550 milljónir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is-IS" sz="1600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Göngustíga innan hverfa </a:t>
            </a:r>
            <a:r>
              <a:rPr lang="is-IS" sz="1600" b="1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 milljónir 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is-IS" sz="1600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Umferðaröryggi</a:t>
            </a:r>
            <a:r>
              <a:rPr lang="is-IS" sz="1600" b="1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250 milljónir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is-IS" sz="1600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Helstu borgargötur: </a:t>
            </a:r>
            <a:r>
              <a:rPr lang="is-IS" sz="1600" b="1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Nauthólsvegur (200 milljónir), Gufunesvegur (200 milljónir) og Vesturlandsvegur (80 milljónir) 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is-IS" sz="1600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Bætt götulýsing </a:t>
            </a:r>
            <a:r>
              <a:rPr lang="is-IS" sz="1600" b="1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 milljónir 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is-IS" sz="1600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Endurnýjun og bætt aðgengi að biðstöðvum Strætó </a:t>
            </a:r>
            <a:r>
              <a:rPr lang="is-IS" sz="1600" b="1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 milljónir </a:t>
            </a:r>
          </a:p>
          <a:p>
            <a:pPr marL="0" indent="0">
              <a:spcBef>
                <a:spcPts val="1200"/>
              </a:spcBef>
              <a:buNone/>
            </a:pPr>
            <a:endParaRPr lang="is-IS" sz="1400" b="1" ker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290630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ynd 6">
            <a:extLst>
              <a:ext uri="{FF2B5EF4-FFF2-40B4-BE49-F238E27FC236}">
                <a16:creationId xmlns:a16="http://schemas.microsoft.com/office/drawing/2014/main" id="{D196245E-6510-40AA-B430-D7BC27BDE0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82906" y="0"/>
            <a:ext cx="6858000" cy="6858000"/>
          </a:xfrm>
          <a:prstGeom prst="rect">
            <a:avLst/>
          </a:prstGeom>
        </p:spPr>
      </p:pic>
      <p:sp>
        <p:nvSpPr>
          <p:cNvPr id="2" name="Textastaðgengill 3">
            <a:extLst>
              <a:ext uri="{FF2B5EF4-FFF2-40B4-BE49-F238E27FC236}">
                <a16:creationId xmlns:a16="http://schemas.microsoft.com/office/drawing/2014/main" id="{BC563393-666F-4E7B-AFA7-BA774CF6C55E}"/>
              </a:ext>
            </a:extLst>
          </p:cNvPr>
          <p:cNvSpPr txBox="1">
            <a:spLocks/>
          </p:cNvSpPr>
          <p:nvPr/>
        </p:nvSpPr>
        <p:spPr>
          <a:xfrm>
            <a:off x="1219386" y="312741"/>
            <a:ext cx="5383184" cy="812800"/>
          </a:xfrm>
          <a:prstGeom prst="rect">
            <a:avLst/>
          </a:prstGeom>
        </p:spPr>
        <p:txBody>
          <a:bodyPr>
            <a:noAutofit/>
          </a:bodyPr>
          <a:lstStyle>
            <a:lvl1pPr marL="15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47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2pPr>
            <a:lvl3pPr marL="79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3pPr>
            <a:lvl4pPr marL="111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4pPr>
            <a:lvl5pPr marL="142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5pPr>
            <a:lvl6pPr marL="174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6pPr>
            <a:lvl7pPr marL="206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7pPr>
            <a:lvl8pPr marL="238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8pPr>
            <a:lvl9pPr marL="269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9pPr>
          </a:lstStyle>
          <a:p>
            <a:pPr marL="0" indent="0">
              <a:buNone/>
            </a:pPr>
            <a:r>
              <a:rPr lang="is-IS" sz="3600" b="1" kern="0">
                <a:solidFill>
                  <a:schemeClr val="bg1"/>
                </a:solidFill>
                <a:latin typeface="Arial" panose="020B0604020202020204" pitchFamily="34" charset="0"/>
              </a:rPr>
              <a:t>Borgarlína</a:t>
            </a:r>
            <a:endParaRPr lang="is-IS" sz="1800" b="1" kern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4" name="Image" descr="Image">
            <a:extLst>
              <a:ext uri="{FF2B5EF4-FFF2-40B4-BE49-F238E27FC236}">
                <a16:creationId xmlns:a16="http://schemas.microsoft.com/office/drawing/2014/main" id="{20662C02-34A1-401F-8E89-54479FFDEC9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001" y="399902"/>
            <a:ext cx="463439" cy="725639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Mynd 8">
            <a:extLst>
              <a:ext uri="{FF2B5EF4-FFF2-40B4-BE49-F238E27FC236}">
                <a16:creationId xmlns:a16="http://schemas.microsoft.com/office/drawing/2014/main" id="{51912388-C7EE-4D38-954E-C7DDD207327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0579"/>
          <a:stretch/>
        </p:blipFill>
        <p:spPr>
          <a:xfrm>
            <a:off x="6059488" y="0"/>
            <a:ext cx="6132512" cy="6858000"/>
          </a:xfrm>
          <a:prstGeom prst="rect">
            <a:avLst/>
          </a:prstGeom>
        </p:spPr>
      </p:pic>
      <p:cxnSp>
        <p:nvCxnSpPr>
          <p:cNvPr id="11" name="Bein tengilína 10">
            <a:extLst>
              <a:ext uri="{FF2B5EF4-FFF2-40B4-BE49-F238E27FC236}">
                <a16:creationId xmlns:a16="http://schemas.microsoft.com/office/drawing/2014/main" id="{45B88E22-92AA-4032-985A-1B7C85EB9A3A}"/>
              </a:ext>
            </a:extLst>
          </p:cNvPr>
          <p:cNvCxnSpPr/>
          <p:nvPr/>
        </p:nvCxnSpPr>
        <p:spPr>
          <a:xfrm>
            <a:off x="6059488" y="23147"/>
            <a:ext cx="0" cy="6858000"/>
          </a:xfrm>
          <a:prstGeom prst="line">
            <a:avLst/>
          </a:prstGeom>
          <a:noFill/>
          <a:ln w="25400" cap="flat">
            <a:solidFill>
              <a:schemeClr val="bg1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958324070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ynd 5">
            <a:extLst>
              <a:ext uri="{FF2B5EF4-FFF2-40B4-BE49-F238E27FC236}">
                <a16:creationId xmlns:a16="http://schemas.microsoft.com/office/drawing/2014/main" id="{66DCDA55-C352-4DB9-8049-9D5BFBFE0B1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-8273" y="0"/>
            <a:ext cx="12219564" cy="6877230"/>
          </a:xfrm>
          <a:prstGeom prst="rect">
            <a:avLst/>
          </a:prstGeom>
        </p:spPr>
      </p:pic>
      <p:sp>
        <p:nvSpPr>
          <p:cNvPr id="2" name="Textastaðgengill 3">
            <a:extLst>
              <a:ext uri="{FF2B5EF4-FFF2-40B4-BE49-F238E27FC236}">
                <a16:creationId xmlns:a16="http://schemas.microsoft.com/office/drawing/2014/main" id="{BC563393-666F-4E7B-AFA7-BA774CF6C55E}"/>
              </a:ext>
            </a:extLst>
          </p:cNvPr>
          <p:cNvSpPr txBox="1">
            <a:spLocks/>
          </p:cNvSpPr>
          <p:nvPr/>
        </p:nvSpPr>
        <p:spPr>
          <a:xfrm>
            <a:off x="1219386" y="312741"/>
            <a:ext cx="6232974" cy="812800"/>
          </a:xfrm>
          <a:prstGeom prst="rect">
            <a:avLst/>
          </a:prstGeom>
        </p:spPr>
        <p:txBody>
          <a:bodyPr>
            <a:noAutofit/>
          </a:bodyPr>
          <a:lstStyle>
            <a:lvl1pPr marL="15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47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2pPr>
            <a:lvl3pPr marL="79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3pPr>
            <a:lvl4pPr marL="111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4pPr>
            <a:lvl5pPr marL="142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5pPr>
            <a:lvl6pPr marL="174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6pPr>
            <a:lvl7pPr marL="206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7pPr>
            <a:lvl8pPr marL="238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8pPr>
            <a:lvl9pPr marL="269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9pPr>
          </a:lstStyle>
          <a:p>
            <a:pPr marL="0" indent="0">
              <a:buNone/>
            </a:pPr>
            <a:r>
              <a:rPr lang="is-IS" sz="3600" b="1" kern="0">
                <a:solidFill>
                  <a:schemeClr val="bg1"/>
                </a:solidFill>
                <a:latin typeface="Arial" panose="020B0604020202020204" pitchFamily="34" charset="0"/>
              </a:rPr>
              <a:t>Alda – brú yfir Skerjafjörð</a:t>
            </a:r>
            <a:endParaRPr lang="is-IS" sz="1800" b="1" kern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4" name="Image" descr="Image">
            <a:extLst>
              <a:ext uri="{FF2B5EF4-FFF2-40B4-BE49-F238E27FC236}">
                <a16:creationId xmlns:a16="http://schemas.microsoft.com/office/drawing/2014/main" id="{20662C02-34A1-401F-8E89-54479FFDEC9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001" y="399902"/>
            <a:ext cx="463439" cy="72563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861561363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ynd 4">
            <a:extLst>
              <a:ext uri="{FF2B5EF4-FFF2-40B4-BE49-F238E27FC236}">
                <a16:creationId xmlns:a16="http://schemas.microsoft.com/office/drawing/2014/main" id="{E1420807-ABB3-44A3-9D52-FA156F03D3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677" b="2013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extastaðgengill 3">
            <a:extLst>
              <a:ext uri="{FF2B5EF4-FFF2-40B4-BE49-F238E27FC236}">
                <a16:creationId xmlns:a16="http://schemas.microsoft.com/office/drawing/2014/main" id="{BC563393-666F-4E7B-AFA7-BA774CF6C55E}"/>
              </a:ext>
            </a:extLst>
          </p:cNvPr>
          <p:cNvSpPr txBox="1">
            <a:spLocks/>
          </p:cNvSpPr>
          <p:nvPr/>
        </p:nvSpPr>
        <p:spPr>
          <a:xfrm>
            <a:off x="1219386" y="312741"/>
            <a:ext cx="5383184" cy="812800"/>
          </a:xfrm>
          <a:prstGeom prst="rect">
            <a:avLst/>
          </a:prstGeom>
        </p:spPr>
        <p:txBody>
          <a:bodyPr>
            <a:noAutofit/>
          </a:bodyPr>
          <a:lstStyle>
            <a:lvl1pPr marL="15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47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2pPr>
            <a:lvl3pPr marL="79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3pPr>
            <a:lvl4pPr marL="111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4pPr>
            <a:lvl5pPr marL="142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5pPr>
            <a:lvl6pPr marL="174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6pPr>
            <a:lvl7pPr marL="206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7pPr>
            <a:lvl8pPr marL="238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8pPr>
            <a:lvl9pPr marL="269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9pPr>
          </a:lstStyle>
          <a:p>
            <a:pPr marL="0" indent="0">
              <a:buNone/>
            </a:pPr>
            <a:r>
              <a:rPr lang="is-IS" sz="3600" b="1" kern="0">
                <a:solidFill>
                  <a:schemeClr val="bg1"/>
                </a:solidFill>
                <a:effectLst>
                  <a:outerShdw blurRad="3556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Hjólreiðaáætlun</a:t>
            </a:r>
            <a:endParaRPr lang="is-IS" sz="1800" b="1" kern="0">
              <a:solidFill>
                <a:schemeClr val="bg1"/>
              </a:solidFill>
              <a:effectLst>
                <a:outerShdw blurRad="3556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4" name="Image" descr="Image">
            <a:extLst>
              <a:ext uri="{FF2B5EF4-FFF2-40B4-BE49-F238E27FC236}">
                <a16:creationId xmlns:a16="http://schemas.microsoft.com/office/drawing/2014/main" id="{20662C02-34A1-401F-8E89-54479FFDEC9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001" y="399902"/>
            <a:ext cx="463439" cy="72563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245704860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F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9E36BCAD-469A-43BE-9531-DD8AA24EC9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0899" y="0"/>
            <a:ext cx="102838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taðgengill efnis 2">
            <a:extLst>
              <a:ext uri="{FF2B5EF4-FFF2-40B4-BE49-F238E27FC236}">
                <a16:creationId xmlns:a16="http://schemas.microsoft.com/office/drawing/2014/main" id="{701E2291-C20B-1547-904A-2E53F52BFD25}"/>
              </a:ext>
            </a:extLst>
          </p:cNvPr>
          <p:cNvSpPr txBox="1">
            <a:spLocks/>
          </p:cNvSpPr>
          <p:nvPr/>
        </p:nvSpPr>
        <p:spPr>
          <a:xfrm>
            <a:off x="585628" y="3016577"/>
            <a:ext cx="5537770" cy="2008251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180000" tIns="180000" rIns="180000" bIns="180000" anchor="t">
            <a:noAutofit/>
          </a:bodyPr>
          <a:lstStyle>
            <a:lvl1pPr marL="0" marR="0" indent="0" algn="l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000000"/>
                </a:solidFill>
                <a:uFillTx/>
                <a:latin typeface="L15 Regular"/>
                <a:ea typeface="L15 Regular"/>
                <a:cs typeface="L15 Regular"/>
                <a:sym typeface="L15 Regular"/>
              </a:defRPr>
            </a:lvl1pPr>
            <a:lvl2pPr marL="0" marR="0" indent="0" algn="l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000000"/>
                </a:solidFill>
                <a:uFillTx/>
                <a:latin typeface="L15 Regular"/>
                <a:ea typeface="L15 Regular"/>
                <a:cs typeface="L15 Regular"/>
                <a:sym typeface="L15 Regular"/>
              </a:defRPr>
            </a:lvl2pPr>
            <a:lvl3pPr marL="0" marR="0" indent="0" algn="l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000000"/>
                </a:solidFill>
                <a:uFillTx/>
                <a:latin typeface="L15 Regular"/>
                <a:ea typeface="L15 Regular"/>
                <a:cs typeface="L15 Regular"/>
                <a:sym typeface="L15 Regular"/>
              </a:defRPr>
            </a:lvl3pPr>
            <a:lvl4pPr marL="0" marR="0" indent="0" algn="l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000000"/>
                </a:solidFill>
                <a:uFillTx/>
                <a:latin typeface="L15 Regular"/>
                <a:ea typeface="L15 Regular"/>
                <a:cs typeface="L15 Regular"/>
                <a:sym typeface="L15 Regular"/>
              </a:defRPr>
            </a:lvl4pPr>
            <a:lvl5pPr marL="0" marR="0" indent="0" algn="l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solidFill>
                  <a:srgbClr val="000000"/>
                </a:solidFill>
                <a:uFillTx/>
                <a:latin typeface="L15 Regular"/>
                <a:ea typeface="L15 Regular"/>
                <a:cs typeface="L15 Regular"/>
                <a:sym typeface="L15 Regular"/>
              </a:defRPr>
            </a:lvl5pPr>
            <a:lvl6pPr marL="3810000" marR="0" indent="-635000" algn="l" defTabSz="82550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L15 Regular"/>
                <a:ea typeface="L15 Regular"/>
                <a:cs typeface="L15 Regular"/>
                <a:sym typeface="L15 Regular"/>
              </a:defRPr>
            </a:lvl6pPr>
            <a:lvl7pPr marL="4445000" marR="0" indent="-635000" algn="l" defTabSz="82550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L15 Regular"/>
                <a:ea typeface="L15 Regular"/>
                <a:cs typeface="L15 Regular"/>
                <a:sym typeface="L15 Regular"/>
              </a:defRPr>
            </a:lvl7pPr>
            <a:lvl8pPr marL="5080000" marR="0" indent="-635000" algn="l" defTabSz="82550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L15 Regular"/>
                <a:ea typeface="L15 Regular"/>
                <a:cs typeface="L15 Regular"/>
                <a:sym typeface="L15 Regular"/>
              </a:defRPr>
            </a:lvl8pPr>
            <a:lvl9pPr marL="5715000" marR="0" indent="-635000" algn="l" defTabSz="82550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L15 Regular"/>
                <a:ea typeface="L15 Regular"/>
                <a:cs typeface="L15 Regular"/>
                <a:sym typeface="L15 Regular"/>
              </a:defRPr>
            </a:lvl9pPr>
          </a:lstStyle>
          <a:p>
            <a:pPr marL="285750" indent="-285750" fontAlgn="base">
              <a:spcBef>
                <a:spcPts val="1200"/>
              </a:spcBef>
              <a:buClr>
                <a:srgbClr val="0376E1"/>
              </a:buClr>
              <a:buSzPct val="100000"/>
              <a:buFont typeface="Arial" panose="020B0604020202020204" pitchFamily="34" charset="0"/>
              <a:buChar char="•"/>
            </a:pPr>
            <a:r>
              <a:rPr lang="is-I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Græna </a:t>
            </a:r>
            <a:r>
              <a:rPr lang="is-I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planið</a:t>
            </a:r>
            <a:endParaRPr lang="is-I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base">
              <a:spcBef>
                <a:spcPts val="1200"/>
              </a:spcBef>
              <a:buClr>
                <a:srgbClr val="0376E1"/>
              </a:buClr>
              <a:buSzPct val="100000"/>
              <a:buFont typeface="Arial" panose="020B0604020202020204" pitchFamily="34" charset="0"/>
              <a:buChar char="•"/>
            </a:pPr>
            <a:r>
              <a:rPr lang="is-I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Fjárfestingaráætlun græna </a:t>
            </a:r>
            <a:r>
              <a:rPr lang="is-I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plansins</a:t>
            </a:r>
          </a:p>
          <a:p>
            <a:pPr marL="285750" indent="-285750" fontAlgn="base">
              <a:spcBef>
                <a:spcPts val="1200"/>
              </a:spcBef>
              <a:buClr>
                <a:srgbClr val="0376E1"/>
              </a:buClr>
              <a:buSzPct val="100000"/>
              <a:buFont typeface="Arial" panose="020B0604020202020204" pitchFamily="34" charset="0"/>
              <a:buChar char="•"/>
            </a:pPr>
            <a:r>
              <a:rPr lang="is-I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Reykjavík </a:t>
            </a:r>
            <a:r>
              <a:rPr lang="is-I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Green</a:t>
            </a:r>
            <a:r>
              <a:rPr lang="is-I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s-I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City</a:t>
            </a:r>
            <a:r>
              <a:rPr lang="is-I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is-I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Blue</a:t>
            </a:r>
            <a:r>
              <a:rPr lang="is-I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Port</a:t>
            </a:r>
          </a:p>
          <a:p>
            <a:pPr marL="285750" indent="-285750" fontAlgn="base">
              <a:spcBef>
                <a:spcPts val="1200"/>
              </a:spcBef>
              <a:buClr>
                <a:srgbClr val="0376E1"/>
              </a:buClr>
              <a:buSzPct val="100000"/>
              <a:buFont typeface="Arial" panose="020B0604020202020204" pitchFamily="34" charset="0"/>
              <a:buChar char="•"/>
            </a:pPr>
            <a:r>
              <a:rPr lang="is-I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Grænn vöxtur - þróunarsvæði grænna verkefna og fyrirtækja í Reykjavík</a:t>
            </a:r>
            <a:endParaRPr lang="is-I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étthyrningur 21"/>
          <p:cNvSpPr/>
          <p:nvPr/>
        </p:nvSpPr>
        <p:spPr>
          <a:xfrm>
            <a:off x="4367213" y="6632574"/>
            <a:ext cx="2383686" cy="225425"/>
          </a:xfrm>
          <a:prstGeom prst="rect">
            <a:avLst/>
          </a:prstGeom>
          <a:solidFill>
            <a:srgbClr val="64D6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" descr="Image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254" y="399900"/>
            <a:ext cx="463437" cy="725638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Textarammi 13"/>
          <p:cNvSpPr txBox="1"/>
          <p:nvPr/>
        </p:nvSpPr>
        <p:spPr>
          <a:xfrm>
            <a:off x="719148" y="1713444"/>
            <a:ext cx="4382822" cy="985648"/>
          </a:xfrm>
          <a:prstGeom prst="rect">
            <a:avLst/>
          </a:prstGeom>
          <a:noFill/>
        </p:spPr>
        <p:txBody>
          <a:bodyPr wrap="square" lIns="180000" tIns="180000" rIns="180000" bIns="0" rtlCol="0" anchor="t">
            <a:noAutofit/>
          </a:bodyPr>
          <a:lstStyle/>
          <a:p>
            <a:r>
              <a:rPr lang="is-IS" sz="4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Efni dagsins</a:t>
            </a:r>
          </a:p>
        </p:txBody>
      </p:sp>
      <p:sp>
        <p:nvSpPr>
          <p:cNvPr id="18" name="Rétthyrningur 17"/>
          <p:cNvSpPr/>
          <p:nvPr/>
        </p:nvSpPr>
        <p:spPr>
          <a:xfrm>
            <a:off x="6750899" y="6632574"/>
            <a:ext cx="2383686" cy="225425"/>
          </a:xfrm>
          <a:prstGeom prst="rect">
            <a:avLst/>
          </a:prstGeom>
          <a:solidFill>
            <a:srgbClr val="0076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étthyrningur 18"/>
          <p:cNvSpPr/>
          <p:nvPr/>
        </p:nvSpPr>
        <p:spPr>
          <a:xfrm>
            <a:off x="9134585" y="6632574"/>
            <a:ext cx="2383686" cy="225425"/>
          </a:xfrm>
          <a:prstGeom prst="rect">
            <a:avLst/>
          </a:prstGeom>
          <a:solidFill>
            <a:srgbClr val="FFD6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Hópur 15"/>
          <p:cNvGrpSpPr/>
          <p:nvPr/>
        </p:nvGrpSpPr>
        <p:grpSpPr>
          <a:xfrm>
            <a:off x="-1581846" y="20868"/>
            <a:ext cx="1283823" cy="7224984"/>
            <a:chOff x="-1581846" y="20868"/>
            <a:chExt cx="1283823" cy="7224984"/>
          </a:xfrm>
        </p:grpSpPr>
        <p:sp>
          <p:nvSpPr>
            <p:cNvPr id="20" name="Sporaskja 19"/>
            <p:cNvSpPr/>
            <p:nvPr/>
          </p:nvSpPr>
          <p:spPr>
            <a:xfrm>
              <a:off x="-638816" y="37638"/>
              <a:ext cx="304800" cy="304800"/>
            </a:xfrm>
            <a:prstGeom prst="ellipse">
              <a:avLst/>
            </a:prstGeom>
            <a:solidFill>
              <a:srgbClr val="0A66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Sporaskja 20"/>
            <p:cNvSpPr/>
            <p:nvPr/>
          </p:nvSpPr>
          <p:spPr>
            <a:xfrm>
              <a:off x="-638816" y="469438"/>
              <a:ext cx="304800" cy="304800"/>
            </a:xfrm>
            <a:prstGeom prst="ellipse">
              <a:avLst/>
            </a:prstGeom>
            <a:solidFill>
              <a:srgbClr val="64D6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Sporaskja 22"/>
            <p:cNvSpPr/>
            <p:nvPr/>
          </p:nvSpPr>
          <p:spPr>
            <a:xfrm>
              <a:off x="-638816" y="901238"/>
              <a:ext cx="304800" cy="304800"/>
            </a:xfrm>
            <a:prstGeom prst="ellipse">
              <a:avLst/>
            </a:prstGeom>
            <a:solidFill>
              <a:srgbClr val="89E6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Sporaskja 23"/>
            <p:cNvSpPr/>
            <p:nvPr/>
          </p:nvSpPr>
          <p:spPr>
            <a:xfrm>
              <a:off x="-638816" y="1333038"/>
              <a:ext cx="304800" cy="304800"/>
            </a:xfrm>
            <a:prstGeom prst="ellipse">
              <a:avLst/>
            </a:prstGeom>
            <a:solidFill>
              <a:srgbClr val="C4F2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Sporaskja 24"/>
            <p:cNvSpPr/>
            <p:nvPr/>
          </p:nvSpPr>
          <p:spPr>
            <a:xfrm>
              <a:off x="-1110624" y="20868"/>
              <a:ext cx="304800" cy="304800"/>
            </a:xfrm>
            <a:prstGeom prst="ellipse">
              <a:avLst/>
            </a:prstGeom>
            <a:solidFill>
              <a:srgbClr val="013B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Sporaskja 25"/>
            <p:cNvSpPr/>
            <p:nvPr/>
          </p:nvSpPr>
          <p:spPr>
            <a:xfrm>
              <a:off x="-1110624" y="452668"/>
              <a:ext cx="304800" cy="304800"/>
            </a:xfrm>
            <a:prstGeom prst="ellipse">
              <a:avLst/>
            </a:prstGeom>
            <a:solidFill>
              <a:srgbClr val="0376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Sporaskja 26"/>
            <p:cNvSpPr/>
            <p:nvPr/>
          </p:nvSpPr>
          <p:spPr>
            <a:xfrm>
              <a:off x="-1110624" y="884468"/>
              <a:ext cx="304800" cy="304800"/>
            </a:xfrm>
            <a:prstGeom prst="ellipse">
              <a:avLst/>
            </a:prstGeom>
            <a:solidFill>
              <a:srgbClr val="81BB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Sporaskja 27"/>
            <p:cNvSpPr/>
            <p:nvPr/>
          </p:nvSpPr>
          <p:spPr>
            <a:xfrm>
              <a:off x="-1110624" y="1316268"/>
              <a:ext cx="304800" cy="304800"/>
            </a:xfrm>
            <a:prstGeom prst="ellipse">
              <a:avLst/>
            </a:prstGeom>
            <a:solidFill>
              <a:srgbClr val="C0DD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Sporaskja 28"/>
            <p:cNvSpPr/>
            <p:nvPr/>
          </p:nvSpPr>
          <p:spPr>
            <a:xfrm>
              <a:off x="-1110038" y="1962492"/>
              <a:ext cx="304800" cy="304800"/>
            </a:xfrm>
            <a:prstGeom prst="ellipse">
              <a:avLst/>
            </a:prstGeom>
            <a:solidFill>
              <a:srgbClr val="296D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Sporaskja 29"/>
            <p:cNvSpPr/>
            <p:nvPr/>
          </p:nvSpPr>
          <p:spPr>
            <a:xfrm>
              <a:off x="-1110038" y="2394292"/>
              <a:ext cx="304800" cy="304800"/>
            </a:xfrm>
            <a:prstGeom prst="ellipse">
              <a:avLst/>
            </a:prstGeom>
            <a:solidFill>
              <a:srgbClr val="53DA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Sporaskja 30"/>
            <p:cNvSpPr/>
            <p:nvPr/>
          </p:nvSpPr>
          <p:spPr>
            <a:xfrm>
              <a:off x="-1110038" y="2826092"/>
              <a:ext cx="304800" cy="304800"/>
            </a:xfrm>
            <a:prstGeom prst="ellipse">
              <a:avLst/>
            </a:prstGeom>
            <a:solidFill>
              <a:srgbClr val="A9E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Sporaskja 31"/>
            <p:cNvSpPr/>
            <p:nvPr/>
          </p:nvSpPr>
          <p:spPr>
            <a:xfrm>
              <a:off x="-1110038" y="3257892"/>
              <a:ext cx="304800" cy="304800"/>
            </a:xfrm>
            <a:prstGeom prst="ellipse">
              <a:avLst/>
            </a:prstGeom>
            <a:solidFill>
              <a:srgbClr val="D4F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Sporaskja 32"/>
            <p:cNvSpPr/>
            <p:nvPr/>
          </p:nvSpPr>
          <p:spPr>
            <a:xfrm>
              <a:off x="-1581846" y="1971122"/>
              <a:ext cx="304800" cy="304800"/>
            </a:xfrm>
            <a:prstGeom prst="ellipse">
              <a:avLst/>
            </a:prstGeom>
            <a:solidFill>
              <a:srgbClr val="806B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Sporaskja 33"/>
            <p:cNvSpPr/>
            <p:nvPr/>
          </p:nvSpPr>
          <p:spPr>
            <a:xfrm>
              <a:off x="-1581846" y="2402922"/>
              <a:ext cx="304800" cy="304800"/>
            </a:xfrm>
            <a:prstGeom prst="ellipse">
              <a:avLst/>
            </a:prstGeom>
            <a:solidFill>
              <a:srgbClr val="FFD6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Sporaskja 34"/>
            <p:cNvSpPr/>
            <p:nvPr/>
          </p:nvSpPr>
          <p:spPr>
            <a:xfrm>
              <a:off x="-1581846" y="2834722"/>
              <a:ext cx="304800" cy="304800"/>
            </a:xfrm>
            <a:prstGeom prst="ellipse">
              <a:avLst/>
            </a:prstGeom>
            <a:solidFill>
              <a:srgbClr val="FFEA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Sporaskja 35"/>
            <p:cNvSpPr/>
            <p:nvPr/>
          </p:nvSpPr>
          <p:spPr>
            <a:xfrm>
              <a:off x="-1581846" y="3266522"/>
              <a:ext cx="304800" cy="304800"/>
            </a:xfrm>
            <a:prstGeom prst="ellipse">
              <a:avLst/>
            </a:prstGeom>
            <a:solidFill>
              <a:srgbClr val="FFF5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Sporaskja 36"/>
            <p:cNvSpPr/>
            <p:nvPr/>
          </p:nvSpPr>
          <p:spPr>
            <a:xfrm>
              <a:off x="-627439" y="1971122"/>
              <a:ext cx="304800" cy="304800"/>
            </a:xfrm>
            <a:prstGeom prst="ellipse">
              <a:avLst/>
            </a:prstGeom>
            <a:solidFill>
              <a:srgbClr val="525E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Sporaskja 37"/>
            <p:cNvSpPr/>
            <p:nvPr/>
          </p:nvSpPr>
          <p:spPr>
            <a:xfrm>
              <a:off x="-627439" y="2402922"/>
              <a:ext cx="304800" cy="304800"/>
            </a:xfrm>
            <a:prstGeom prst="ellipse">
              <a:avLst/>
            </a:prstGeom>
            <a:solidFill>
              <a:srgbClr val="A5BB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Sporaskja 38"/>
            <p:cNvSpPr/>
            <p:nvPr/>
          </p:nvSpPr>
          <p:spPr>
            <a:xfrm>
              <a:off x="-627439" y="2834722"/>
              <a:ext cx="304800" cy="304800"/>
            </a:xfrm>
            <a:prstGeom prst="ellipse">
              <a:avLst/>
            </a:prstGeom>
            <a:solidFill>
              <a:srgbClr val="D2DD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Sporaskja 39"/>
            <p:cNvSpPr/>
            <p:nvPr/>
          </p:nvSpPr>
          <p:spPr>
            <a:xfrm>
              <a:off x="-627439" y="3266522"/>
              <a:ext cx="304800" cy="304800"/>
            </a:xfrm>
            <a:prstGeom prst="ellipse">
              <a:avLst/>
            </a:prstGeom>
            <a:solidFill>
              <a:srgbClr val="E8EE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Sporaskja 40"/>
            <p:cNvSpPr/>
            <p:nvPr/>
          </p:nvSpPr>
          <p:spPr>
            <a:xfrm>
              <a:off x="-1121415" y="3847798"/>
              <a:ext cx="304800" cy="304800"/>
            </a:xfrm>
            <a:prstGeom prst="ellipse">
              <a:avLst/>
            </a:prstGeom>
            <a:solidFill>
              <a:srgbClr val="6C111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Sporaskja 41"/>
            <p:cNvSpPr/>
            <p:nvPr/>
          </p:nvSpPr>
          <p:spPr>
            <a:xfrm>
              <a:off x="-1121415" y="4279598"/>
              <a:ext cx="304800" cy="304800"/>
            </a:xfrm>
            <a:prstGeom prst="ellipse">
              <a:avLst/>
            </a:prstGeom>
            <a:solidFill>
              <a:srgbClr val="D822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Sporaskja 42"/>
            <p:cNvSpPr/>
            <p:nvPr/>
          </p:nvSpPr>
          <p:spPr>
            <a:xfrm>
              <a:off x="-1121415" y="4711398"/>
              <a:ext cx="304800" cy="304800"/>
            </a:xfrm>
            <a:prstGeom prst="ellipse">
              <a:avLst/>
            </a:prstGeom>
            <a:solidFill>
              <a:srgbClr val="EC91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Sporaskja 43"/>
            <p:cNvSpPr/>
            <p:nvPr/>
          </p:nvSpPr>
          <p:spPr>
            <a:xfrm>
              <a:off x="-1121415" y="5143198"/>
              <a:ext cx="304800" cy="304800"/>
            </a:xfrm>
            <a:prstGeom prst="ellipse">
              <a:avLst/>
            </a:prstGeom>
            <a:solidFill>
              <a:srgbClr val="F5C8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Sporaskja 44"/>
            <p:cNvSpPr/>
            <p:nvPr/>
          </p:nvSpPr>
          <p:spPr>
            <a:xfrm>
              <a:off x="-638816" y="3856428"/>
              <a:ext cx="304800" cy="304800"/>
            </a:xfrm>
            <a:prstGeom prst="ellipse">
              <a:avLst/>
            </a:prstGeom>
            <a:solidFill>
              <a:srgbClr val="8047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Sporaskja 45"/>
            <p:cNvSpPr/>
            <p:nvPr/>
          </p:nvSpPr>
          <p:spPr>
            <a:xfrm>
              <a:off x="-638816" y="4288228"/>
              <a:ext cx="304800" cy="304800"/>
            </a:xfrm>
            <a:prstGeom prst="ellipse">
              <a:avLst/>
            </a:prstGeom>
            <a:solidFill>
              <a:srgbClr val="FF8D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Sporaskja 46"/>
            <p:cNvSpPr/>
            <p:nvPr/>
          </p:nvSpPr>
          <p:spPr>
            <a:xfrm>
              <a:off x="-638816" y="4720028"/>
              <a:ext cx="304800" cy="304800"/>
            </a:xfrm>
            <a:prstGeom prst="ellipse">
              <a:avLst/>
            </a:prstGeom>
            <a:solidFill>
              <a:srgbClr val="FFC6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Sporaskja 47"/>
            <p:cNvSpPr/>
            <p:nvPr/>
          </p:nvSpPr>
          <p:spPr>
            <a:xfrm>
              <a:off x="-638816" y="5151828"/>
              <a:ext cx="304800" cy="304800"/>
            </a:xfrm>
            <a:prstGeom prst="ellipse">
              <a:avLst/>
            </a:prstGeom>
            <a:solidFill>
              <a:srgbClr val="FFE3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Sporaskja 48"/>
            <p:cNvSpPr/>
            <p:nvPr/>
          </p:nvSpPr>
          <p:spPr>
            <a:xfrm>
              <a:off x="-1085422" y="5637022"/>
              <a:ext cx="304800" cy="304800"/>
            </a:xfrm>
            <a:prstGeom prst="ellipse">
              <a:avLst/>
            </a:prstGeom>
            <a:solidFill>
              <a:srgbClr val="8057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Sporaskja 49"/>
            <p:cNvSpPr/>
            <p:nvPr/>
          </p:nvSpPr>
          <p:spPr>
            <a:xfrm>
              <a:off x="-1085422" y="6068822"/>
              <a:ext cx="304800" cy="304800"/>
            </a:xfrm>
            <a:prstGeom prst="ellipse">
              <a:avLst/>
            </a:prstGeom>
            <a:solidFill>
              <a:srgbClr val="F772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Sporaskja 50"/>
            <p:cNvSpPr/>
            <p:nvPr/>
          </p:nvSpPr>
          <p:spPr>
            <a:xfrm>
              <a:off x="-1085422" y="6500622"/>
              <a:ext cx="304800" cy="304800"/>
            </a:xfrm>
            <a:prstGeom prst="ellipse">
              <a:avLst/>
            </a:prstGeom>
            <a:solidFill>
              <a:srgbClr val="FAB7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Sporaskja 51"/>
            <p:cNvSpPr/>
            <p:nvPr/>
          </p:nvSpPr>
          <p:spPr>
            <a:xfrm>
              <a:off x="-1085422" y="6932422"/>
              <a:ext cx="304800" cy="304800"/>
            </a:xfrm>
            <a:prstGeom prst="ellipse">
              <a:avLst/>
            </a:prstGeom>
            <a:solidFill>
              <a:srgbClr val="FFDB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Sporaskja 52"/>
            <p:cNvSpPr/>
            <p:nvPr/>
          </p:nvSpPr>
          <p:spPr>
            <a:xfrm>
              <a:off x="-602823" y="5645652"/>
              <a:ext cx="304800" cy="304800"/>
            </a:xfrm>
            <a:prstGeom prst="ellipse">
              <a:avLst/>
            </a:prstGeom>
            <a:solidFill>
              <a:srgbClr val="2A2B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Sporaskja 53"/>
            <p:cNvSpPr/>
            <p:nvPr/>
          </p:nvSpPr>
          <p:spPr>
            <a:xfrm>
              <a:off x="-602823" y="6077452"/>
              <a:ext cx="304800" cy="304800"/>
            </a:xfrm>
            <a:prstGeom prst="ellipse">
              <a:avLst/>
            </a:prstGeom>
            <a:solidFill>
              <a:srgbClr val="7274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Sporaskja 54"/>
            <p:cNvSpPr/>
            <p:nvPr/>
          </p:nvSpPr>
          <p:spPr>
            <a:xfrm>
              <a:off x="-602823" y="6509252"/>
              <a:ext cx="304800" cy="304800"/>
            </a:xfrm>
            <a:prstGeom prst="ellipse">
              <a:avLst/>
            </a:prstGeom>
            <a:solidFill>
              <a:srgbClr val="C7CB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Sporaskja 55"/>
            <p:cNvSpPr/>
            <p:nvPr/>
          </p:nvSpPr>
          <p:spPr>
            <a:xfrm>
              <a:off x="-602823" y="6941052"/>
              <a:ext cx="304800" cy="304800"/>
            </a:xfrm>
            <a:prstGeom prst="ellipse">
              <a:avLst/>
            </a:prstGeom>
            <a:solidFill>
              <a:srgbClr val="E3E5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51381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3ADF5813-0AA0-456D-9F48-3173E7181D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789" y="1766064"/>
            <a:ext cx="9937885" cy="5091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étthyrningur 7">
            <a:extLst>
              <a:ext uri="{FF2B5EF4-FFF2-40B4-BE49-F238E27FC236}">
                <a16:creationId xmlns:a16="http://schemas.microsoft.com/office/drawing/2014/main" id="{2BB1F50A-3BC4-4D9E-8E24-79BED58EE9A0}"/>
              </a:ext>
            </a:extLst>
          </p:cNvPr>
          <p:cNvSpPr/>
          <p:nvPr/>
        </p:nvSpPr>
        <p:spPr>
          <a:xfrm>
            <a:off x="1" y="1766064"/>
            <a:ext cx="2320788" cy="5091935"/>
          </a:xfrm>
          <a:prstGeom prst="rect">
            <a:avLst/>
          </a:prstGeom>
          <a:solidFill>
            <a:srgbClr val="0076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>
              <a:latin typeface="Arial" panose="020B0604020202020204" pitchFamily="34" charset="0"/>
            </a:endParaRPr>
          </a:p>
        </p:txBody>
      </p:sp>
      <p:sp>
        <p:nvSpPr>
          <p:cNvPr id="6" name="Textastaðgengill 5"/>
          <p:cNvSpPr>
            <a:spLocks noGrp="1"/>
          </p:cNvSpPr>
          <p:nvPr>
            <p:ph type="body" sz="quarter" idx="17"/>
          </p:nvPr>
        </p:nvSpPr>
        <p:spPr>
          <a:xfrm>
            <a:off x="1152000" y="360000"/>
            <a:ext cx="7798080" cy="812800"/>
          </a:xfrm>
        </p:spPr>
        <p:txBody>
          <a:bodyPr>
            <a:noAutofit/>
          </a:bodyPr>
          <a:lstStyle/>
          <a:p>
            <a:r>
              <a:rPr lang="is-IS" sz="3600" b="1" kern="0">
                <a:solidFill>
                  <a:schemeClr val="tx1"/>
                </a:solidFill>
                <a:effectLst>
                  <a:outerShdw blurRad="3556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Miklubrautarstokkur</a:t>
            </a:r>
            <a:endParaRPr lang="is-IS"/>
          </a:p>
        </p:txBody>
      </p:sp>
      <p:sp>
        <p:nvSpPr>
          <p:cNvPr id="10" name="Textarammi 9"/>
          <p:cNvSpPr txBox="1"/>
          <p:nvPr/>
        </p:nvSpPr>
        <p:spPr>
          <a:xfrm>
            <a:off x="8013722" y="6457125"/>
            <a:ext cx="3931920" cy="3334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s-IS" sz="1000" b="1" i="0" u="none" strike="noStrike" cap="none" spc="0" normalizeH="0" baseline="0">
                <a:ln>
                  <a:noFill/>
                </a:ln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Mynd: Yrki og </a:t>
            </a:r>
            <a:r>
              <a:rPr kumimoji="0" lang="is-IS" sz="1000" b="1" i="0" u="none" strike="noStrike" cap="none" spc="0" normalizeH="0" baseline="0" err="1">
                <a:ln>
                  <a:noFill/>
                </a:ln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DLD</a:t>
            </a:r>
            <a:r>
              <a:rPr kumimoji="0" lang="is-IS" sz="1000" b="1" i="0" u="none" strike="noStrike" cap="none" spc="0" normalizeH="0" baseline="0">
                <a:ln>
                  <a:noFill/>
                </a:ln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 land </a:t>
            </a:r>
            <a:r>
              <a:rPr kumimoji="0" lang="is-IS" sz="1000" b="1" i="0" u="none" strike="noStrike" cap="none" spc="0" normalizeH="0" baseline="0" err="1">
                <a:ln>
                  <a:noFill/>
                </a:ln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design</a:t>
            </a:r>
            <a:endParaRPr kumimoji="0" lang="is-IS" sz="2400" b="1" i="0" u="none" strike="noStrike" cap="none" spc="0" normalizeH="0" baseline="0">
              <a:ln>
                <a:noFill/>
              </a:ln>
              <a:effectLst/>
              <a:uFillTx/>
              <a:latin typeface="Helvetica"/>
              <a:ea typeface="Helvetica"/>
              <a:cs typeface="Helvetica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861087482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0805B5F5-A5B0-484B-BDB9-667DEB99A0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153" y="1766064"/>
            <a:ext cx="10717847" cy="5107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astaðgengill 5"/>
          <p:cNvSpPr>
            <a:spLocks noGrp="1"/>
          </p:cNvSpPr>
          <p:nvPr>
            <p:ph type="body" sz="quarter" idx="17"/>
          </p:nvPr>
        </p:nvSpPr>
        <p:spPr>
          <a:xfrm>
            <a:off x="1152000" y="360000"/>
            <a:ext cx="7798080" cy="812800"/>
          </a:xfrm>
        </p:spPr>
        <p:txBody>
          <a:bodyPr>
            <a:noAutofit/>
          </a:bodyPr>
          <a:lstStyle/>
          <a:p>
            <a:r>
              <a:rPr lang="is-IS" sz="3600" b="1" kern="0">
                <a:solidFill>
                  <a:schemeClr val="tx1"/>
                </a:solidFill>
                <a:effectLst>
                  <a:outerShdw blurRad="3556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Sæbrautarstokkur</a:t>
            </a:r>
            <a:endParaRPr lang="is-IS"/>
          </a:p>
        </p:txBody>
      </p:sp>
      <p:sp>
        <p:nvSpPr>
          <p:cNvPr id="10" name="Textarammi 9"/>
          <p:cNvSpPr txBox="1"/>
          <p:nvPr/>
        </p:nvSpPr>
        <p:spPr>
          <a:xfrm>
            <a:off x="8013722" y="6457125"/>
            <a:ext cx="3931920" cy="3334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s-IS" sz="10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Mynd: </a:t>
            </a:r>
            <a:r>
              <a:rPr kumimoji="0" lang="is-IS" sz="1000" b="1" i="0" u="none" strike="noStrike" cap="none" spc="0" normalizeH="0" baseline="0" err="1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Arkís</a:t>
            </a:r>
            <a:r>
              <a:rPr kumimoji="0" lang="is-IS" sz="10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, Landslag og Mannvit</a:t>
            </a:r>
            <a:endParaRPr kumimoji="0" lang="is-IS" sz="2400" b="1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13" name="Rétthyrningur 12">
            <a:extLst>
              <a:ext uri="{FF2B5EF4-FFF2-40B4-BE49-F238E27FC236}">
                <a16:creationId xmlns:a16="http://schemas.microsoft.com/office/drawing/2014/main" id="{34CE0B07-8573-451B-AA21-1883782BA7CF}"/>
              </a:ext>
            </a:extLst>
          </p:cNvPr>
          <p:cNvSpPr/>
          <p:nvPr/>
        </p:nvSpPr>
        <p:spPr>
          <a:xfrm>
            <a:off x="1" y="1766064"/>
            <a:ext cx="2320788" cy="5091935"/>
          </a:xfrm>
          <a:prstGeom prst="rect">
            <a:avLst/>
          </a:prstGeom>
          <a:solidFill>
            <a:srgbClr val="0076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662846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ynd 2">
            <a:extLst>
              <a:ext uri="{FF2B5EF4-FFF2-40B4-BE49-F238E27FC236}">
                <a16:creationId xmlns:a16="http://schemas.microsoft.com/office/drawing/2014/main" id="{54CD31EE-BF4D-40E7-B7E2-A2D2DA9290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42" y="0"/>
            <a:ext cx="12010058" cy="6858000"/>
          </a:xfrm>
          <a:prstGeom prst="rect">
            <a:avLst/>
          </a:prstGeom>
        </p:spPr>
      </p:pic>
      <p:sp>
        <p:nvSpPr>
          <p:cNvPr id="11" name="Rétthyrningur 10"/>
          <p:cNvSpPr/>
          <p:nvPr/>
        </p:nvSpPr>
        <p:spPr>
          <a:xfrm>
            <a:off x="0" y="-3324"/>
            <a:ext cx="2811780" cy="6856952"/>
          </a:xfrm>
          <a:prstGeom prst="rect">
            <a:avLst/>
          </a:prstGeom>
          <a:solidFill>
            <a:srgbClr val="0076E5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s-I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7" name="Textastaðgengill 6"/>
          <p:cNvSpPr>
            <a:spLocks noGrp="1"/>
          </p:cNvSpPr>
          <p:nvPr>
            <p:ph type="body" sz="quarter" idx="21"/>
          </p:nvPr>
        </p:nvSpPr>
        <p:spPr>
          <a:xfrm>
            <a:off x="236221" y="1459752"/>
            <a:ext cx="2575560" cy="53723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s-IS" sz="1400" b="1">
                <a:solidFill>
                  <a:schemeClr val="bg1"/>
                </a:solidFill>
              </a:rPr>
              <a:t>Á næstu 10 árum gerir græna planið ráð fyrir uppbyggingu á 10-15.000 íbúðum um alla borg</a:t>
            </a:r>
          </a:p>
          <a:p>
            <a:pPr marL="0" indent="0">
              <a:buNone/>
            </a:pPr>
            <a:r>
              <a:rPr lang="is-IS" sz="1400" b="1">
                <a:solidFill>
                  <a:schemeClr val="bg1"/>
                </a:solidFill>
              </a:rPr>
              <a:t>Nýjar íbúðir sem mæta þörfum íbúa í vaxandi borg verða byggðar í göngufjarlægð við þjón­ustu innan hverfa</a:t>
            </a:r>
          </a:p>
          <a:p>
            <a:pPr marL="0" indent="0">
              <a:buNone/>
            </a:pPr>
            <a:r>
              <a:rPr lang="is-IS" sz="1400" b="1">
                <a:solidFill>
                  <a:schemeClr val="bg1"/>
                </a:solidFill>
              </a:rPr>
              <a:t>Íbúar geti sótt fjöl­breytta vinnu innan hverfa eða með öflugum almenn­ings­sam­göngum, en 80% uppbygg­ingar á að verða innan áhrifa­svæðis Borg­ar­línu</a:t>
            </a:r>
          </a:p>
        </p:txBody>
      </p:sp>
      <p:sp>
        <p:nvSpPr>
          <p:cNvPr id="6" name="Textastaðgengill 5"/>
          <p:cNvSpPr>
            <a:spLocks noGrp="1"/>
          </p:cNvSpPr>
          <p:nvPr>
            <p:ph type="body" sz="quarter" idx="17"/>
          </p:nvPr>
        </p:nvSpPr>
        <p:spPr>
          <a:xfrm>
            <a:off x="3216275" y="304439"/>
            <a:ext cx="5946578" cy="812800"/>
          </a:xfrm>
        </p:spPr>
        <p:txBody>
          <a:bodyPr>
            <a:normAutofit/>
          </a:bodyPr>
          <a:lstStyle/>
          <a:p>
            <a:r>
              <a:rPr lang="is-IS">
                <a:solidFill>
                  <a:schemeClr val="tx1">
                    <a:lumMod val="85000"/>
                    <a:lumOff val="15000"/>
                  </a:schemeClr>
                </a:solidFill>
              </a:rPr>
              <a:t>Þétt og blönduð byggð</a:t>
            </a:r>
          </a:p>
        </p:txBody>
      </p:sp>
      <p:sp>
        <p:nvSpPr>
          <p:cNvPr id="20" name="Textarammi 19"/>
          <p:cNvSpPr txBox="1"/>
          <p:nvPr/>
        </p:nvSpPr>
        <p:spPr>
          <a:xfrm>
            <a:off x="4524653" y="3130199"/>
            <a:ext cx="787401" cy="29495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s-IS" sz="75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Vesturbugt</a:t>
            </a:r>
          </a:p>
        </p:txBody>
      </p:sp>
      <p:sp>
        <p:nvSpPr>
          <p:cNvPr id="21" name="Textarammi 20"/>
          <p:cNvSpPr txBox="1"/>
          <p:nvPr/>
        </p:nvSpPr>
        <p:spPr>
          <a:xfrm>
            <a:off x="6834729" y="3526956"/>
            <a:ext cx="885007" cy="29495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s-IS" sz="75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Sjómannaskóli</a:t>
            </a:r>
          </a:p>
        </p:txBody>
      </p:sp>
      <p:sp>
        <p:nvSpPr>
          <p:cNvPr id="22" name="Textarammi 21"/>
          <p:cNvSpPr txBox="1"/>
          <p:nvPr/>
        </p:nvSpPr>
        <p:spPr>
          <a:xfrm>
            <a:off x="7300637" y="4459232"/>
            <a:ext cx="885007" cy="29495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s-IS" sz="75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Veðurstofa</a:t>
            </a:r>
          </a:p>
        </p:txBody>
      </p:sp>
      <p:pic>
        <p:nvPicPr>
          <p:cNvPr id="12" name="Image" descr="Image">
            <a:extLst>
              <a:ext uri="{FF2B5EF4-FFF2-40B4-BE49-F238E27FC236}">
                <a16:creationId xmlns:a16="http://schemas.microsoft.com/office/drawing/2014/main" id="{29AB9A0E-8637-4DEA-BADA-EB8212F8A68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000" y="399901"/>
            <a:ext cx="463438" cy="72563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841936141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76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astaðgengill 1"/>
          <p:cNvSpPr txBox="1">
            <a:spLocks/>
          </p:cNvSpPr>
          <p:nvPr/>
        </p:nvSpPr>
        <p:spPr>
          <a:xfrm>
            <a:off x="160495" y="4091940"/>
            <a:ext cx="2135030" cy="2477652"/>
          </a:xfrm>
          <a:prstGeom prst="rect">
            <a:avLst/>
          </a:prstGeom>
        </p:spPr>
        <p:txBody>
          <a:bodyPr>
            <a:noAutofit/>
          </a:bodyPr>
          <a:lstStyle>
            <a:lvl1pPr marL="15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47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2pPr>
            <a:lvl3pPr marL="79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3pPr>
            <a:lvl4pPr marL="111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4pPr>
            <a:lvl5pPr marL="142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5pPr>
            <a:lvl6pPr marL="174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6pPr>
            <a:lvl7pPr marL="206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7pPr>
            <a:lvl8pPr marL="238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8pPr>
            <a:lvl9pPr marL="269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9pPr>
          </a:lstStyle>
          <a:p>
            <a:pPr marL="0" indent="0">
              <a:spcBef>
                <a:spcPts val="1200"/>
              </a:spcBef>
              <a:buNone/>
            </a:pPr>
            <a:r>
              <a:rPr lang="is-IS" sz="1000" b="1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 næsta ári verður fjárfest 2,45 m.a. </a:t>
            </a:r>
            <a:r>
              <a:rPr lang="is-IS" sz="1000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kr. í grænum íbúðahverfum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is-IS" sz="1000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Stærstu verkefnin</a:t>
            </a:r>
            <a:r>
              <a:rPr lang="is-IS" sz="1000" b="1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Ártúnshöfði, Vogabyggð, Skerjafjörður, Bryggjuhverfi, Úlfarsárdalur, Veðurstofureitur og Hlíðarendi. 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is-IS" sz="1000" b="1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1,5 m.a.</a:t>
            </a:r>
            <a:r>
              <a:rPr lang="is-IS" sz="1000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kr. í athafnasvæði. 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is-IS" sz="1000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Þar af </a:t>
            </a:r>
            <a:r>
              <a:rPr lang="is-IS" sz="1000" b="1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950 milljónir </a:t>
            </a:r>
            <a:r>
              <a:rPr lang="is-IS" sz="1000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 verkefni í miðborginni, </a:t>
            </a:r>
            <a:r>
              <a:rPr lang="is-IS" sz="1000" b="1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230 milljónir </a:t>
            </a:r>
            <a:r>
              <a:rPr lang="is-IS" sz="1000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 </a:t>
            </a:r>
            <a:r>
              <a:rPr lang="is-IS" sz="1000" b="1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Gufunes</a:t>
            </a:r>
            <a:r>
              <a:rPr lang="is-IS" sz="1000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og </a:t>
            </a:r>
            <a:r>
              <a:rPr lang="is-IS" sz="1000" b="1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260 milljónir </a:t>
            </a:r>
            <a:r>
              <a:rPr lang="is-IS" sz="1000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 </a:t>
            </a:r>
            <a:r>
              <a:rPr lang="is-IS" sz="1000" b="1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Vísindaþorpið</a:t>
            </a:r>
            <a:r>
              <a:rPr lang="is-IS" sz="1000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í Vatnsmýri. </a:t>
            </a:r>
          </a:p>
        </p:txBody>
      </p:sp>
      <p:sp>
        <p:nvSpPr>
          <p:cNvPr id="13" name="Textastaðgengill 8"/>
          <p:cNvSpPr txBox="1">
            <a:spLocks/>
          </p:cNvSpPr>
          <p:nvPr/>
        </p:nvSpPr>
        <p:spPr>
          <a:xfrm>
            <a:off x="1151999" y="405886"/>
            <a:ext cx="10670546" cy="490465"/>
          </a:xfrm>
          <a:prstGeom prst="rect">
            <a:avLst/>
          </a:prstGeom>
        </p:spPr>
        <p:txBody>
          <a:bodyPr>
            <a:noAutofit/>
          </a:bodyPr>
          <a:lstStyle>
            <a:lvl1pPr marL="15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47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2pPr>
            <a:lvl3pPr marL="79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3pPr>
            <a:lvl4pPr marL="111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4pPr>
            <a:lvl5pPr marL="142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5pPr>
            <a:lvl6pPr marL="174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6pPr>
            <a:lvl7pPr marL="206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7pPr>
            <a:lvl8pPr marL="238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8pPr>
            <a:lvl9pPr marL="269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9pPr>
          </a:lstStyle>
          <a:p>
            <a:pPr marL="0" indent="0">
              <a:buNone/>
            </a:pPr>
            <a:r>
              <a:rPr lang="is-IS" sz="3200" b="1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Fjórir milljarðar í kraftmikla uppbyggingu um alla borg</a:t>
            </a:r>
          </a:p>
        </p:txBody>
      </p:sp>
      <p:grpSp>
        <p:nvGrpSpPr>
          <p:cNvPr id="6" name="Hópur 5">
            <a:extLst>
              <a:ext uri="{FF2B5EF4-FFF2-40B4-BE49-F238E27FC236}">
                <a16:creationId xmlns:a16="http://schemas.microsoft.com/office/drawing/2014/main" id="{EB6FE597-A390-4F87-9B2F-209868F149F6}"/>
              </a:ext>
            </a:extLst>
          </p:cNvPr>
          <p:cNvGrpSpPr/>
          <p:nvPr/>
        </p:nvGrpSpPr>
        <p:grpSpPr>
          <a:xfrm>
            <a:off x="-1581846" y="20868"/>
            <a:ext cx="1283823" cy="7224984"/>
            <a:chOff x="-1581846" y="20868"/>
            <a:chExt cx="1283823" cy="7224984"/>
          </a:xfrm>
        </p:grpSpPr>
        <p:sp>
          <p:nvSpPr>
            <p:cNvPr id="7" name="Sporaskja 6">
              <a:extLst>
                <a:ext uri="{FF2B5EF4-FFF2-40B4-BE49-F238E27FC236}">
                  <a16:creationId xmlns:a16="http://schemas.microsoft.com/office/drawing/2014/main" id="{63150CAC-0324-4088-B5B1-98AB5F0442E6}"/>
                </a:ext>
              </a:extLst>
            </p:cNvPr>
            <p:cNvSpPr/>
            <p:nvPr/>
          </p:nvSpPr>
          <p:spPr>
            <a:xfrm>
              <a:off x="-638816" y="37638"/>
              <a:ext cx="304800" cy="304800"/>
            </a:xfrm>
            <a:prstGeom prst="ellipse">
              <a:avLst/>
            </a:prstGeom>
            <a:solidFill>
              <a:srgbClr val="0A66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9" name="Sporaskja 8">
              <a:extLst>
                <a:ext uri="{FF2B5EF4-FFF2-40B4-BE49-F238E27FC236}">
                  <a16:creationId xmlns:a16="http://schemas.microsoft.com/office/drawing/2014/main" id="{EA3FF081-7D30-496A-A162-024CA63FDF78}"/>
                </a:ext>
              </a:extLst>
            </p:cNvPr>
            <p:cNvSpPr/>
            <p:nvPr/>
          </p:nvSpPr>
          <p:spPr>
            <a:xfrm>
              <a:off x="-638816" y="469438"/>
              <a:ext cx="304800" cy="304800"/>
            </a:xfrm>
            <a:prstGeom prst="ellipse">
              <a:avLst/>
            </a:prstGeom>
            <a:solidFill>
              <a:srgbClr val="64D6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10" name="Sporaskja 9">
              <a:extLst>
                <a:ext uri="{FF2B5EF4-FFF2-40B4-BE49-F238E27FC236}">
                  <a16:creationId xmlns:a16="http://schemas.microsoft.com/office/drawing/2014/main" id="{36F8BA0A-559C-4BA5-879E-6B56A7ADD6FD}"/>
                </a:ext>
              </a:extLst>
            </p:cNvPr>
            <p:cNvSpPr/>
            <p:nvPr/>
          </p:nvSpPr>
          <p:spPr>
            <a:xfrm>
              <a:off x="-638816" y="901238"/>
              <a:ext cx="304800" cy="304800"/>
            </a:xfrm>
            <a:prstGeom prst="ellipse">
              <a:avLst/>
            </a:prstGeom>
            <a:solidFill>
              <a:srgbClr val="89E6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11" name="Sporaskja 10">
              <a:extLst>
                <a:ext uri="{FF2B5EF4-FFF2-40B4-BE49-F238E27FC236}">
                  <a16:creationId xmlns:a16="http://schemas.microsoft.com/office/drawing/2014/main" id="{37741F64-5FB1-4478-8765-666625A5791A}"/>
                </a:ext>
              </a:extLst>
            </p:cNvPr>
            <p:cNvSpPr/>
            <p:nvPr/>
          </p:nvSpPr>
          <p:spPr>
            <a:xfrm>
              <a:off x="-638816" y="1333038"/>
              <a:ext cx="304800" cy="304800"/>
            </a:xfrm>
            <a:prstGeom prst="ellipse">
              <a:avLst/>
            </a:prstGeom>
            <a:solidFill>
              <a:srgbClr val="C4F2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14" name="Sporaskja 13">
              <a:extLst>
                <a:ext uri="{FF2B5EF4-FFF2-40B4-BE49-F238E27FC236}">
                  <a16:creationId xmlns:a16="http://schemas.microsoft.com/office/drawing/2014/main" id="{0219C0B1-1A72-4F99-8E88-B0CB47344CE9}"/>
                </a:ext>
              </a:extLst>
            </p:cNvPr>
            <p:cNvSpPr/>
            <p:nvPr/>
          </p:nvSpPr>
          <p:spPr>
            <a:xfrm>
              <a:off x="-1110624" y="20868"/>
              <a:ext cx="304800" cy="304800"/>
            </a:xfrm>
            <a:prstGeom prst="ellipse">
              <a:avLst/>
            </a:prstGeom>
            <a:solidFill>
              <a:srgbClr val="013B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15" name="Sporaskja 14">
              <a:extLst>
                <a:ext uri="{FF2B5EF4-FFF2-40B4-BE49-F238E27FC236}">
                  <a16:creationId xmlns:a16="http://schemas.microsoft.com/office/drawing/2014/main" id="{1CA99E66-22A5-490B-B827-4FC257C54BF5}"/>
                </a:ext>
              </a:extLst>
            </p:cNvPr>
            <p:cNvSpPr/>
            <p:nvPr/>
          </p:nvSpPr>
          <p:spPr>
            <a:xfrm>
              <a:off x="-1110624" y="452668"/>
              <a:ext cx="304800" cy="304800"/>
            </a:xfrm>
            <a:prstGeom prst="ellipse">
              <a:avLst/>
            </a:prstGeom>
            <a:solidFill>
              <a:srgbClr val="0376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16" name="Sporaskja 15">
              <a:extLst>
                <a:ext uri="{FF2B5EF4-FFF2-40B4-BE49-F238E27FC236}">
                  <a16:creationId xmlns:a16="http://schemas.microsoft.com/office/drawing/2014/main" id="{EB95DAFD-82C2-44B9-A4F3-3A97FFAED6C1}"/>
                </a:ext>
              </a:extLst>
            </p:cNvPr>
            <p:cNvSpPr/>
            <p:nvPr/>
          </p:nvSpPr>
          <p:spPr>
            <a:xfrm>
              <a:off x="-1110624" y="884468"/>
              <a:ext cx="304800" cy="304800"/>
            </a:xfrm>
            <a:prstGeom prst="ellipse">
              <a:avLst/>
            </a:prstGeom>
            <a:solidFill>
              <a:srgbClr val="81BB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17" name="Sporaskja 16">
              <a:extLst>
                <a:ext uri="{FF2B5EF4-FFF2-40B4-BE49-F238E27FC236}">
                  <a16:creationId xmlns:a16="http://schemas.microsoft.com/office/drawing/2014/main" id="{93079E9E-CA77-4588-B6EA-106F01D578C5}"/>
                </a:ext>
              </a:extLst>
            </p:cNvPr>
            <p:cNvSpPr/>
            <p:nvPr/>
          </p:nvSpPr>
          <p:spPr>
            <a:xfrm>
              <a:off x="-1110624" y="1316268"/>
              <a:ext cx="304800" cy="304800"/>
            </a:xfrm>
            <a:prstGeom prst="ellipse">
              <a:avLst/>
            </a:prstGeom>
            <a:solidFill>
              <a:srgbClr val="C0DD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18" name="Sporaskja 17">
              <a:extLst>
                <a:ext uri="{FF2B5EF4-FFF2-40B4-BE49-F238E27FC236}">
                  <a16:creationId xmlns:a16="http://schemas.microsoft.com/office/drawing/2014/main" id="{CF2997A2-CF01-4761-805C-45DD4EA6B1D1}"/>
                </a:ext>
              </a:extLst>
            </p:cNvPr>
            <p:cNvSpPr/>
            <p:nvPr/>
          </p:nvSpPr>
          <p:spPr>
            <a:xfrm>
              <a:off x="-1110038" y="1962492"/>
              <a:ext cx="304800" cy="304800"/>
            </a:xfrm>
            <a:prstGeom prst="ellipse">
              <a:avLst/>
            </a:prstGeom>
            <a:solidFill>
              <a:srgbClr val="296D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19" name="Sporaskja 18">
              <a:extLst>
                <a:ext uri="{FF2B5EF4-FFF2-40B4-BE49-F238E27FC236}">
                  <a16:creationId xmlns:a16="http://schemas.microsoft.com/office/drawing/2014/main" id="{EB314D4A-10FC-4E45-ABCA-828D7548BC67}"/>
                </a:ext>
              </a:extLst>
            </p:cNvPr>
            <p:cNvSpPr/>
            <p:nvPr/>
          </p:nvSpPr>
          <p:spPr>
            <a:xfrm>
              <a:off x="-1110038" y="2394292"/>
              <a:ext cx="304800" cy="304800"/>
            </a:xfrm>
            <a:prstGeom prst="ellipse">
              <a:avLst/>
            </a:prstGeom>
            <a:solidFill>
              <a:srgbClr val="53DA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20" name="Sporaskja 19">
              <a:extLst>
                <a:ext uri="{FF2B5EF4-FFF2-40B4-BE49-F238E27FC236}">
                  <a16:creationId xmlns:a16="http://schemas.microsoft.com/office/drawing/2014/main" id="{9BB7655B-9445-42B5-BFED-F16F2A226B9C}"/>
                </a:ext>
              </a:extLst>
            </p:cNvPr>
            <p:cNvSpPr/>
            <p:nvPr/>
          </p:nvSpPr>
          <p:spPr>
            <a:xfrm>
              <a:off x="-1110038" y="2826092"/>
              <a:ext cx="304800" cy="304800"/>
            </a:xfrm>
            <a:prstGeom prst="ellipse">
              <a:avLst/>
            </a:prstGeom>
            <a:solidFill>
              <a:srgbClr val="A9E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21" name="Sporaskja 20">
              <a:extLst>
                <a:ext uri="{FF2B5EF4-FFF2-40B4-BE49-F238E27FC236}">
                  <a16:creationId xmlns:a16="http://schemas.microsoft.com/office/drawing/2014/main" id="{C6E507FD-FBD0-4A2A-97B0-3629A18F8E63}"/>
                </a:ext>
              </a:extLst>
            </p:cNvPr>
            <p:cNvSpPr/>
            <p:nvPr/>
          </p:nvSpPr>
          <p:spPr>
            <a:xfrm>
              <a:off x="-1110038" y="3257892"/>
              <a:ext cx="304800" cy="304800"/>
            </a:xfrm>
            <a:prstGeom prst="ellipse">
              <a:avLst/>
            </a:prstGeom>
            <a:solidFill>
              <a:srgbClr val="D4F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22" name="Sporaskja 21">
              <a:extLst>
                <a:ext uri="{FF2B5EF4-FFF2-40B4-BE49-F238E27FC236}">
                  <a16:creationId xmlns:a16="http://schemas.microsoft.com/office/drawing/2014/main" id="{DF5DC2EF-1BD9-4715-9A76-2C003EEC6253}"/>
                </a:ext>
              </a:extLst>
            </p:cNvPr>
            <p:cNvSpPr/>
            <p:nvPr/>
          </p:nvSpPr>
          <p:spPr>
            <a:xfrm>
              <a:off x="-1581846" y="1971122"/>
              <a:ext cx="304800" cy="304800"/>
            </a:xfrm>
            <a:prstGeom prst="ellipse">
              <a:avLst/>
            </a:prstGeom>
            <a:solidFill>
              <a:srgbClr val="806B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23" name="Sporaskja 22">
              <a:extLst>
                <a:ext uri="{FF2B5EF4-FFF2-40B4-BE49-F238E27FC236}">
                  <a16:creationId xmlns:a16="http://schemas.microsoft.com/office/drawing/2014/main" id="{5481CB5F-FB6D-4FA3-BF3C-D47B94A7040C}"/>
                </a:ext>
              </a:extLst>
            </p:cNvPr>
            <p:cNvSpPr/>
            <p:nvPr/>
          </p:nvSpPr>
          <p:spPr>
            <a:xfrm>
              <a:off x="-1581846" y="2402922"/>
              <a:ext cx="304800" cy="304800"/>
            </a:xfrm>
            <a:prstGeom prst="ellipse">
              <a:avLst/>
            </a:prstGeom>
            <a:solidFill>
              <a:srgbClr val="FFD6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24" name="Sporaskja 23">
              <a:extLst>
                <a:ext uri="{FF2B5EF4-FFF2-40B4-BE49-F238E27FC236}">
                  <a16:creationId xmlns:a16="http://schemas.microsoft.com/office/drawing/2014/main" id="{E650D05A-CD2C-4F6C-B956-1AC757674665}"/>
                </a:ext>
              </a:extLst>
            </p:cNvPr>
            <p:cNvSpPr/>
            <p:nvPr/>
          </p:nvSpPr>
          <p:spPr>
            <a:xfrm>
              <a:off x="-1581846" y="2834722"/>
              <a:ext cx="304800" cy="304800"/>
            </a:xfrm>
            <a:prstGeom prst="ellipse">
              <a:avLst/>
            </a:prstGeom>
            <a:solidFill>
              <a:srgbClr val="FFEA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25" name="Sporaskja 24">
              <a:extLst>
                <a:ext uri="{FF2B5EF4-FFF2-40B4-BE49-F238E27FC236}">
                  <a16:creationId xmlns:a16="http://schemas.microsoft.com/office/drawing/2014/main" id="{2D5154C0-B12C-4779-9154-1FE8E9827944}"/>
                </a:ext>
              </a:extLst>
            </p:cNvPr>
            <p:cNvSpPr/>
            <p:nvPr/>
          </p:nvSpPr>
          <p:spPr>
            <a:xfrm>
              <a:off x="-1581846" y="3266522"/>
              <a:ext cx="304800" cy="304800"/>
            </a:xfrm>
            <a:prstGeom prst="ellipse">
              <a:avLst/>
            </a:prstGeom>
            <a:solidFill>
              <a:srgbClr val="FFF5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26" name="Sporaskja 25">
              <a:extLst>
                <a:ext uri="{FF2B5EF4-FFF2-40B4-BE49-F238E27FC236}">
                  <a16:creationId xmlns:a16="http://schemas.microsoft.com/office/drawing/2014/main" id="{E602E4C6-2437-4A49-B673-8DA903EDC154}"/>
                </a:ext>
              </a:extLst>
            </p:cNvPr>
            <p:cNvSpPr/>
            <p:nvPr/>
          </p:nvSpPr>
          <p:spPr>
            <a:xfrm>
              <a:off x="-627439" y="1971122"/>
              <a:ext cx="304800" cy="304800"/>
            </a:xfrm>
            <a:prstGeom prst="ellipse">
              <a:avLst/>
            </a:prstGeom>
            <a:solidFill>
              <a:srgbClr val="525E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27" name="Sporaskja 26">
              <a:extLst>
                <a:ext uri="{FF2B5EF4-FFF2-40B4-BE49-F238E27FC236}">
                  <a16:creationId xmlns:a16="http://schemas.microsoft.com/office/drawing/2014/main" id="{E4D36373-10E0-45F6-AA80-B2AD88B70C5C}"/>
                </a:ext>
              </a:extLst>
            </p:cNvPr>
            <p:cNvSpPr/>
            <p:nvPr/>
          </p:nvSpPr>
          <p:spPr>
            <a:xfrm>
              <a:off x="-627439" y="2402922"/>
              <a:ext cx="304800" cy="304800"/>
            </a:xfrm>
            <a:prstGeom prst="ellipse">
              <a:avLst/>
            </a:prstGeom>
            <a:solidFill>
              <a:srgbClr val="A5BB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28" name="Sporaskja 27">
              <a:extLst>
                <a:ext uri="{FF2B5EF4-FFF2-40B4-BE49-F238E27FC236}">
                  <a16:creationId xmlns:a16="http://schemas.microsoft.com/office/drawing/2014/main" id="{E19E530D-A541-4E5C-8D2C-940D6CF665AD}"/>
                </a:ext>
              </a:extLst>
            </p:cNvPr>
            <p:cNvSpPr/>
            <p:nvPr/>
          </p:nvSpPr>
          <p:spPr>
            <a:xfrm>
              <a:off x="-627439" y="2834722"/>
              <a:ext cx="304800" cy="304800"/>
            </a:xfrm>
            <a:prstGeom prst="ellipse">
              <a:avLst/>
            </a:prstGeom>
            <a:solidFill>
              <a:srgbClr val="D2DD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29" name="Sporaskja 28">
              <a:extLst>
                <a:ext uri="{FF2B5EF4-FFF2-40B4-BE49-F238E27FC236}">
                  <a16:creationId xmlns:a16="http://schemas.microsoft.com/office/drawing/2014/main" id="{B089F8D8-0155-45A1-9715-F50B841C089A}"/>
                </a:ext>
              </a:extLst>
            </p:cNvPr>
            <p:cNvSpPr/>
            <p:nvPr/>
          </p:nvSpPr>
          <p:spPr>
            <a:xfrm>
              <a:off x="-627439" y="3266522"/>
              <a:ext cx="304800" cy="304800"/>
            </a:xfrm>
            <a:prstGeom prst="ellipse">
              <a:avLst/>
            </a:prstGeom>
            <a:solidFill>
              <a:srgbClr val="E8EE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30" name="Sporaskja 29">
              <a:extLst>
                <a:ext uri="{FF2B5EF4-FFF2-40B4-BE49-F238E27FC236}">
                  <a16:creationId xmlns:a16="http://schemas.microsoft.com/office/drawing/2014/main" id="{CF78A0F6-3A98-4E69-9AE8-1CE71EB1D4E1}"/>
                </a:ext>
              </a:extLst>
            </p:cNvPr>
            <p:cNvSpPr/>
            <p:nvPr/>
          </p:nvSpPr>
          <p:spPr>
            <a:xfrm>
              <a:off x="-1121415" y="3847798"/>
              <a:ext cx="304800" cy="304800"/>
            </a:xfrm>
            <a:prstGeom prst="ellipse">
              <a:avLst/>
            </a:prstGeom>
            <a:solidFill>
              <a:srgbClr val="6C111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31" name="Sporaskja 30">
              <a:extLst>
                <a:ext uri="{FF2B5EF4-FFF2-40B4-BE49-F238E27FC236}">
                  <a16:creationId xmlns:a16="http://schemas.microsoft.com/office/drawing/2014/main" id="{B10C40D2-CD2A-4B31-BD2F-B0CD49683241}"/>
                </a:ext>
              </a:extLst>
            </p:cNvPr>
            <p:cNvSpPr/>
            <p:nvPr/>
          </p:nvSpPr>
          <p:spPr>
            <a:xfrm>
              <a:off x="-1121415" y="4279598"/>
              <a:ext cx="304800" cy="304800"/>
            </a:xfrm>
            <a:prstGeom prst="ellipse">
              <a:avLst/>
            </a:prstGeom>
            <a:solidFill>
              <a:srgbClr val="D822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32" name="Sporaskja 31">
              <a:extLst>
                <a:ext uri="{FF2B5EF4-FFF2-40B4-BE49-F238E27FC236}">
                  <a16:creationId xmlns:a16="http://schemas.microsoft.com/office/drawing/2014/main" id="{C400834D-6402-40C7-845B-116315671417}"/>
                </a:ext>
              </a:extLst>
            </p:cNvPr>
            <p:cNvSpPr/>
            <p:nvPr/>
          </p:nvSpPr>
          <p:spPr>
            <a:xfrm>
              <a:off x="-1121415" y="4711398"/>
              <a:ext cx="304800" cy="304800"/>
            </a:xfrm>
            <a:prstGeom prst="ellipse">
              <a:avLst/>
            </a:prstGeom>
            <a:solidFill>
              <a:srgbClr val="EC91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33" name="Sporaskja 32">
              <a:extLst>
                <a:ext uri="{FF2B5EF4-FFF2-40B4-BE49-F238E27FC236}">
                  <a16:creationId xmlns:a16="http://schemas.microsoft.com/office/drawing/2014/main" id="{1CD57A0A-B8A6-47D1-8BCC-28F619EEBE09}"/>
                </a:ext>
              </a:extLst>
            </p:cNvPr>
            <p:cNvSpPr/>
            <p:nvPr/>
          </p:nvSpPr>
          <p:spPr>
            <a:xfrm>
              <a:off x="-1121415" y="5143198"/>
              <a:ext cx="304800" cy="304800"/>
            </a:xfrm>
            <a:prstGeom prst="ellipse">
              <a:avLst/>
            </a:prstGeom>
            <a:solidFill>
              <a:srgbClr val="F5C8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34" name="Sporaskja 33">
              <a:extLst>
                <a:ext uri="{FF2B5EF4-FFF2-40B4-BE49-F238E27FC236}">
                  <a16:creationId xmlns:a16="http://schemas.microsoft.com/office/drawing/2014/main" id="{DD8FAB97-3594-4EDB-87E3-70232F527999}"/>
                </a:ext>
              </a:extLst>
            </p:cNvPr>
            <p:cNvSpPr/>
            <p:nvPr/>
          </p:nvSpPr>
          <p:spPr>
            <a:xfrm>
              <a:off x="-638816" y="3856428"/>
              <a:ext cx="304800" cy="304800"/>
            </a:xfrm>
            <a:prstGeom prst="ellipse">
              <a:avLst/>
            </a:prstGeom>
            <a:solidFill>
              <a:srgbClr val="8047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35" name="Sporaskja 34">
              <a:extLst>
                <a:ext uri="{FF2B5EF4-FFF2-40B4-BE49-F238E27FC236}">
                  <a16:creationId xmlns:a16="http://schemas.microsoft.com/office/drawing/2014/main" id="{7D7BE70D-B0E5-423F-AB2A-7D774D25C87C}"/>
                </a:ext>
              </a:extLst>
            </p:cNvPr>
            <p:cNvSpPr/>
            <p:nvPr/>
          </p:nvSpPr>
          <p:spPr>
            <a:xfrm>
              <a:off x="-638816" y="4288228"/>
              <a:ext cx="304800" cy="304800"/>
            </a:xfrm>
            <a:prstGeom prst="ellipse">
              <a:avLst/>
            </a:prstGeom>
            <a:solidFill>
              <a:srgbClr val="FF8D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36" name="Sporaskja 35">
              <a:extLst>
                <a:ext uri="{FF2B5EF4-FFF2-40B4-BE49-F238E27FC236}">
                  <a16:creationId xmlns:a16="http://schemas.microsoft.com/office/drawing/2014/main" id="{A256D956-EEDE-4C9E-B432-0867ADDE645A}"/>
                </a:ext>
              </a:extLst>
            </p:cNvPr>
            <p:cNvSpPr/>
            <p:nvPr/>
          </p:nvSpPr>
          <p:spPr>
            <a:xfrm>
              <a:off x="-638816" y="4720028"/>
              <a:ext cx="304800" cy="304800"/>
            </a:xfrm>
            <a:prstGeom prst="ellipse">
              <a:avLst/>
            </a:prstGeom>
            <a:solidFill>
              <a:srgbClr val="FFC6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37" name="Sporaskja 36">
              <a:extLst>
                <a:ext uri="{FF2B5EF4-FFF2-40B4-BE49-F238E27FC236}">
                  <a16:creationId xmlns:a16="http://schemas.microsoft.com/office/drawing/2014/main" id="{B453B362-BB49-4315-BE85-197BE89F4F5A}"/>
                </a:ext>
              </a:extLst>
            </p:cNvPr>
            <p:cNvSpPr/>
            <p:nvPr/>
          </p:nvSpPr>
          <p:spPr>
            <a:xfrm>
              <a:off x="-638816" y="5151828"/>
              <a:ext cx="304800" cy="304800"/>
            </a:xfrm>
            <a:prstGeom prst="ellipse">
              <a:avLst/>
            </a:prstGeom>
            <a:solidFill>
              <a:srgbClr val="FFE3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38" name="Sporaskja 37">
              <a:extLst>
                <a:ext uri="{FF2B5EF4-FFF2-40B4-BE49-F238E27FC236}">
                  <a16:creationId xmlns:a16="http://schemas.microsoft.com/office/drawing/2014/main" id="{4058142E-B4B6-488E-84A0-7F73AECE3FBA}"/>
                </a:ext>
              </a:extLst>
            </p:cNvPr>
            <p:cNvSpPr/>
            <p:nvPr/>
          </p:nvSpPr>
          <p:spPr>
            <a:xfrm>
              <a:off x="-1085422" y="5637022"/>
              <a:ext cx="304800" cy="304800"/>
            </a:xfrm>
            <a:prstGeom prst="ellipse">
              <a:avLst/>
            </a:prstGeom>
            <a:solidFill>
              <a:srgbClr val="8057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39" name="Sporaskja 38">
              <a:extLst>
                <a:ext uri="{FF2B5EF4-FFF2-40B4-BE49-F238E27FC236}">
                  <a16:creationId xmlns:a16="http://schemas.microsoft.com/office/drawing/2014/main" id="{E3E039EC-A3CB-4E98-98E9-1D6658A52E2A}"/>
                </a:ext>
              </a:extLst>
            </p:cNvPr>
            <p:cNvSpPr/>
            <p:nvPr/>
          </p:nvSpPr>
          <p:spPr>
            <a:xfrm>
              <a:off x="-1085422" y="6068822"/>
              <a:ext cx="304800" cy="304800"/>
            </a:xfrm>
            <a:prstGeom prst="ellipse">
              <a:avLst/>
            </a:prstGeom>
            <a:solidFill>
              <a:srgbClr val="F772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40" name="Sporaskja 39">
              <a:extLst>
                <a:ext uri="{FF2B5EF4-FFF2-40B4-BE49-F238E27FC236}">
                  <a16:creationId xmlns:a16="http://schemas.microsoft.com/office/drawing/2014/main" id="{15339F5F-9D09-4870-8010-9F6B14000005}"/>
                </a:ext>
              </a:extLst>
            </p:cNvPr>
            <p:cNvSpPr/>
            <p:nvPr/>
          </p:nvSpPr>
          <p:spPr>
            <a:xfrm>
              <a:off x="-1085422" y="6500622"/>
              <a:ext cx="304800" cy="304800"/>
            </a:xfrm>
            <a:prstGeom prst="ellipse">
              <a:avLst/>
            </a:prstGeom>
            <a:solidFill>
              <a:srgbClr val="FAB7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41" name="Sporaskja 40">
              <a:extLst>
                <a:ext uri="{FF2B5EF4-FFF2-40B4-BE49-F238E27FC236}">
                  <a16:creationId xmlns:a16="http://schemas.microsoft.com/office/drawing/2014/main" id="{6B26D32C-B720-4374-BA24-AFD86C6D458B}"/>
                </a:ext>
              </a:extLst>
            </p:cNvPr>
            <p:cNvSpPr/>
            <p:nvPr/>
          </p:nvSpPr>
          <p:spPr>
            <a:xfrm>
              <a:off x="-1085422" y="6932422"/>
              <a:ext cx="304800" cy="304800"/>
            </a:xfrm>
            <a:prstGeom prst="ellipse">
              <a:avLst/>
            </a:prstGeom>
            <a:solidFill>
              <a:srgbClr val="FFDB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42" name="Sporaskja 41">
              <a:extLst>
                <a:ext uri="{FF2B5EF4-FFF2-40B4-BE49-F238E27FC236}">
                  <a16:creationId xmlns:a16="http://schemas.microsoft.com/office/drawing/2014/main" id="{373CA1C4-5904-4244-BB79-7F6E583C39F8}"/>
                </a:ext>
              </a:extLst>
            </p:cNvPr>
            <p:cNvSpPr/>
            <p:nvPr/>
          </p:nvSpPr>
          <p:spPr>
            <a:xfrm>
              <a:off x="-602823" y="5645652"/>
              <a:ext cx="304800" cy="304800"/>
            </a:xfrm>
            <a:prstGeom prst="ellipse">
              <a:avLst/>
            </a:prstGeom>
            <a:solidFill>
              <a:srgbClr val="2A2B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43" name="Sporaskja 42">
              <a:extLst>
                <a:ext uri="{FF2B5EF4-FFF2-40B4-BE49-F238E27FC236}">
                  <a16:creationId xmlns:a16="http://schemas.microsoft.com/office/drawing/2014/main" id="{7E8A0834-97D0-4672-96C7-56296776A2C6}"/>
                </a:ext>
              </a:extLst>
            </p:cNvPr>
            <p:cNvSpPr/>
            <p:nvPr/>
          </p:nvSpPr>
          <p:spPr>
            <a:xfrm>
              <a:off x="-602823" y="6077452"/>
              <a:ext cx="304800" cy="304800"/>
            </a:xfrm>
            <a:prstGeom prst="ellipse">
              <a:avLst/>
            </a:prstGeom>
            <a:solidFill>
              <a:srgbClr val="7274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44" name="Sporaskja 43">
              <a:extLst>
                <a:ext uri="{FF2B5EF4-FFF2-40B4-BE49-F238E27FC236}">
                  <a16:creationId xmlns:a16="http://schemas.microsoft.com/office/drawing/2014/main" id="{6114A301-C89D-4D0A-85F8-76AAEB0E2949}"/>
                </a:ext>
              </a:extLst>
            </p:cNvPr>
            <p:cNvSpPr/>
            <p:nvPr/>
          </p:nvSpPr>
          <p:spPr>
            <a:xfrm>
              <a:off x="-602823" y="6509252"/>
              <a:ext cx="304800" cy="304800"/>
            </a:xfrm>
            <a:prstGeom prst="ellipse">
              <a:avLst/>
            </a:prstGeom>
            <a:solidFill>
              <a:srgbClr val="C7CB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45" name="Sporaskja 44">
              <a:extLst>
                <a:ext uri="{FF2B5EF4-FFF2-40B4-BE49-F238E27FC236}">
                  <a16:creationId xmlns:a16="http://schemas.microsoft.com/office/drawing/2014/main" id="{7E860789-B318-4BFE-901C-DADC50D67878}"/>
                </a:ext>
              </a:extLst>
            </p:cNvPr>
            <p:cNvSpPr/>
            <p:nvPr/>
          </p:nvSpPr>
          <p:spPr>
            <a:xfrm>
              <a:off x="-602823" y="6941052"/>
              <a:ext cx="304800" cy="304800"/>
            </a:xfrm>
            <a:prstGeom prst="ellipse">
              <a:avLst/>
            </a:prstGeom>
            <a:solidFill>
              <a:srgbClr val="E3E5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46" name="Línurit 45">
                <a:extLst>
                  <a:ext uri="{FF2B5EF4-FFF2-40B4-BE49-F238E27FC236}">
                    <a16:creationId xmlns:a16="http://schemas.microsoft.com/office/drawing/2014/main" id="{61D9B324-AFBC-403A-A15C-F6894901ABF2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458097417"/>
                  </p:ext>
                </p:extLst>
              </p:nvPr>
            </p:nvGraphicFramePr>
            <p:xfrm>
              <a:off x="2295525" y="1399621"/>
              <a:ext cx="9735980" cy="5247921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3"/>
              </a:graphicData>
            </a:graphic>
          </p:graphicFrame>
        </mc:Choice>
        <mc:Fallback xmlns="">
          <p:pic>
            <p:nvPicPr>
              <p:cNvPr id="46" name="Línurit 45">
                <a:extLst>
                  <a:ext uri="{FF2B5EF4-FFF2-40B4-BE49-F238E27FC236}">
                    <a16:creationId xmlns:a16="http://schemas.microsoft.com/office/drawing/2014/main" id="{61D9B324-AFBC-403A-A15C-F6894901ABF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295525" y="1399621"/>
                <a:ext cx="9735980" cy="5247921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Mynd 2">
            <a:extLst>
              <a:ext uri="{FF2B5EF4-FFF2-40B4-BE49-F238E27FC236}">
                <a16:creationId xmlns:a16="http://schemas.microsoft.com/office/drawing/2014/main" id="{6F35DD68-2009-44C4-A7DE-35F1AF799C3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5624" r="10696"/>
          <a:stretch/>
        </p:blipFill>
        <p:spPr>
          <a:xfrm>
            <a:off x="4806968" y="4032423"/>
            <a:ext cx="2284395" cy="2526726"/>
          </a:xfrm>
          <a:prstGeom prst="rect">
            <a:avLst/>
          </a:prstGeom>
        </p:spPr>
      </p:pic>
      <p:sp>
        <p:nvSpPr>
          <p:cNvPr id="4" name="Textarammi 3">
            <a:extLst>
              <a:ext uri="{FF2B5EF4-FFF2-40B4-BE49-F238E27FC236}">
                <a16:creationId xmlns:a16="http://schemas.microsoft.com/office/drawing/2014/main" id="{7D50A951-8B82-429B-A034-ADE56F20B2FB}"/>
              </a:ext>
            </a:extLst>
          </p:cNvPr>
          <p:cNvSpPr txBox="1"/>
          <p:nvPr/>
        </p:nvSpPr>
        <p:spPr>
          <a:xfrm>
            <a:off x="4889073" y="6251556"/>
            <a:ext cx="2108627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s-IS" sz="9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 panose="020B0604020202020204" pitchFamily="34" charset="0"/>
                <a:ea typeface="Helvetica"/>
                <a:cs typeface="Helvetica"/>
                <a:sym typeface="Helvetica"/>
              </a:rPr>
              <a:t>Hlemmur, 500.000</a:t>
            </a:r>
          </a:p>
        </p:txBody>
      </p:sp>
      <p:pic>
        <p:nvPicPr>
          <p:cNvPr id="47" name="Mynd 46">
            <a:extLst>
              <a:ext uri="{FF2B5EF4-FFF2-40B4-BE49-F238E27FC236}">
                <a16:creationId xmlns:a16="http://schemas.microsoft.com/office/drawing/2014/main" id="{10DE4AE6-2F18-486C-B870-DCBC6DC174C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718" t="1463" r="12684"/>
          <a:stretch/>
        </p:blipFill>
        <p:spPr>
          <a:xfrm>
            <a:off x="7116262" y="1487274"/>
            <a:ext cx="2403475" cy="1931648"/>
          </a:xfrm>
          <a:prstGeom prst="rect">
            <a:avLst/>
          </a:prstGeom>
        </p:spPr>
      </p:pic>
      <p:sp>
        <p:nvSpPr>
          <p:cNvPr id="48" name="Textarammi 47">
            <a:extLst>
              <a:ext uri="{FF2B5EF4-FFF2-40B4-BE49-F238E27FC236}">
                <a16:creationId xmlns:a16="http://schemas.microsoft.com/office/drawing/2014/main" id="{1D311E13-6CB4-4717-9625-05F6698C280D}"/>
              </a:ext>
            </a:extLst>
          </p:cNvPr>
          <p:cNvSpPr txBox="1"/>
          <p:nvPr/>
        </p:nvSpPr>
        <p:spPr>
          <a:xfrm>
            <a:off x="7116262" y="3065041"/>
            <a:ext cx="2390775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s-IS" sz="900" b="1" i="0" u="none" strike="noStrike" cap="none" spc="0" normalizeH="0" baseline="0">
                <a:ln>
                  <a:noFill/>
                </a:ln>
                <a:effectLst/>
                <a:uFillTx/>
                <a:latin typeface="Arial" panose="020B0604020202020204" pitchFamily="34" charset="0"/>
                <a:ea typeface="Helvetica"/>
                <a:cs typeface="Helvetica"/>
                <a:sym typeface="Helvetica"/>
              </a:rPr>
              <a:t>Bryggjuhverfi, 400.000</a:t>
            </a:r>
          </a:p>
        </p:txBody>
      </p:sp>
      <p:pic>
        <p:nvPicPr>
          <p:cNvPr id="50" name="Mynd 49">
            <a:extLst>
              <a:ext uri="{FF2B5EF4-FFF2-40B4-BE49-F238E27FC236}">
                <a16:creationId xmlns:a16="http://schemas.microsoft.com/office/drawing/2014/main" id="{46DA7912-6077-4D9E-B6DB-34679EAA77B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6268" r="4743"/>
          <a:stretch/>
        </p:blipFill>
        <p:spPr>
          <a:xfrm>
            <a:off x="9226393" y="3437974"/>
            <a:ext cx="1437542" cy="1828246"/>
          </a:xfrm>
          <a:prstGeom prst="rect">
            <a:avLst/>
          </a:prstGeom>
        </p:spPr>
      </p:pic>
      <p:sp>
        <p:nvSpPr>
          <p:cNvPr id="51" name="Textarammi 50">
            <a:extLst>
              <a:ext uri="{FF2B5EF4-FFF2-40B4-BE49-F238E27FC236}">
                <a16:creationId xmlns:a16="http://schemas.microsoft.com/office/drawing/2014/main" id="{73C6155F-0D44-4961-9432-20F557BAA59E}"/>
              </a:ext>
            </a:extLst>
          </p:cNvPr>
          <p:cNvSpPr txBox="1"/>
          <p:nvPr/>
        </p:nvSpPr>
        <p:spPr>
          <a:xfrm>
            <a:off x="9226393" y="4967236"/>
            <a:ext cx="2390775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s-IS" sz="9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 panose="020B0604020202020204" pitchFamily="34" charset="0"/>
                <a:ea typeface="Helvetica"/>
                <a:cs typeface="Helvetica"/>
                <a:sym typeface="Helvetica"/>
              </a:rPr>
              <a:t>Gufunes, 230.000</a:t>
            </a:r>
          </a:p>
        </p:txBody>
      </p:sp>
      <p:pic>
        <p:nvPicPr>
          <p:cNvPr id="54" name="Picture 2" descr="Teikning af göngugötu.">
            <a:extLst>
              <a:ext uri="{FF2B5EF4-FFF2-40B4-BE49-F238E27FC236}">
                <a16:creationId xmlns:a16="http://schemas.microsoft.com/office/drawing/2014/main" id="{F51BCB87-0EF3-4E8A-B9DC-7A717BBDFB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0" t="2699" r="6334" b="6433"/>
          <a:stretch/>
        </p:blipFill>
        <p:spPr bwMode="auto">
          <a:xfrm>
            <a:off x="9224012" y="5285272"/>
            <a:ext cx="1808319" cy="1277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Textarammi 54">
            <a:extLst>
              <a:ext uri="{FF2B5EF4-FFF2-40B4-BE49-F238E27FC236}">
                <a16:creationId xmlns:a16="http://schemas.microsoft.com/office/drawing/2014/main" id="{E0BCB692-74BF-45FB-A7ED-298767BA8980}"/>
              </a:ext>
            </a:extLst>
          </p:cNvPr>
          <p:cNvSpPr txBox="1"/>
          <p:nvPr/>
        </p:nvSpPr>
        <p:spPr>
          <a:xfrm>
            <a:off x="9231854" y="6243191"/>
            <a:ext cx="1800478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s-IS" sz="9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 panose="020B0604020202020204" pitchFamily="34" charset="0"/>
                <a:ea typeface="Helvetica"/>
                <a:cs typeface="Helvetica"/>
                <a:sym typeface="Helvetica"/>
              </a:rPr>
              <a:t>Laugarvegur, 200.000</a:t>
            </a:r>
          </a:p>
        </p:txBody>
      </p:sp>
      <p:pic>
        <p:nvPicPr>
          <p:cNvPr id="57" name="Mynd 56">
            <a:extLst>
              <a:ext uri="{FF2B5EF4-FFF2-40B4-BE49-F238E27FC236}">
                <a16:creationId xmlns:a16="http://schemas.microsoft.com/office/drawing/2014/main" id="{33545D73-535F-4F44-B848-7F4F0D63039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7581"/>
          <a:stretch/>
        </p:blipFill>
        <p:spPr>
          <a:xfrm>
            <a:off x="9552380" y="1487274"/>
            <a:ext cx="2390775" cy="1929521"/>
          </a:xfrm>
          <a:prstGeom prst="rect">
            <a:avLst/>
          </a:prstGeom>
        </p:spPr>
      </p:pic>
      <p:sp>
        <p:nvSpPr>
          <p:cNvPr id="58" name="Textarammi 57">
            <a:extLst>
              <a:ext uri="{FF2B5EF4-FFF2-40B4-BE49-F238E27FC236}">
                <a16:creationId xmlns:a16="http://schemas.microsoft.com/office/drawing/2014/main" id="{234039CB-BB21-48D1-A132-DAF91B5CA69D}"/>
              </a:ext>
            </a:extLst>
          </p:cNvPr>
          <p:cNvSpPr txBox="1"/>
          <p:nvPr/>
        </p:nvSpPr>
        <p:spPr>
          <a:xfrm>
            <a:off x="9640730" y="3025848"/>
            <a:ext cx="2390775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s-IS" sz="9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 panose="020B0604020202020204" pitchFamily="34" charset="0"/>
                <a:ea typeface="Helvetica"/>
                <a:cs typeface="Helvetica"/>
                <a:sym typeface="Helvetica"/>
              </a:rPr>
              <a:t>Skerjafjörður, 400.000</a:t>
            </a:r>
          </a:p>
        </p:txBody>
      </p:sp>
      <p:pic>
        <p:nvPicPr>
          <p:cNvPr id="52" name="Image" descr="Image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001" y="399902"/>
            <a:ext cx="463439" cy="72563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315746448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Mynd 7">
            <a:extLst>
              <a:ext uri="{FF2B5EF4-FFF2-40B4-BE49-F238E27FC236}">
                <a16:creationId xmlns:a16="http://schemas.microsoft.com/office/drawing/2014/main" id="{37B5579C-ED1E-4CB9-A424-99FB292A3E3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783" b="7783"/>
          <a:stretch/>
        </p:blipFill>
        <p:spPr>
          <a:xfrm>
            <a:off x="0" y="0"/>
            <a:ext cx="12192324" cy="6858000"/>
          </a:xfrm>
          <a:prstGeom prst="rect">
            <a:avLst/>
          </a:prstGeom>
        </p:spPr>
      </p:pic>
      <p:sp>
        <p:nvSpPr>
          <p:cNvPr id="2" name="Textastaðgengill 3">
            <a:extLst>
              <a:ext uri="{FF2B5EF4-FFF2-40B4-BE49-F238E27FC236}">
                <a16:creationId xmlns:a16="http://schemas.microsoft.com/office/drawing/2014/main" id="{BC563393-666F-4E7B-AFA7-BA774CF6C55E}"/>
              </a:ext>
            </a:extLst>
          </p:cNvPr>
          <p:cNvSpPr txBox="1">
            <a:spLocks/>
          </p:cNvSpPr>
          <p:nvPr/>
        </p:nvSpPr>
        <p:spPr>
          <a:xfrm>
            <a:off x="1219386" y="312741"/>
            <a:ext cx="5383184" cy="812800"/>
          </a:xfrm>
          <a:prstGeom prst="rect">
            <a:avLst/>
          </a:prstGeom>
        </p:spPr>
        <p:txBody>
          <a:bodyPr>
            <a:noAutofit/>
          </a:bodyPr>
          <a:lstStyle>
            <a:lvl1pPr marL="15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47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2pPr>
            <a:lvl3pPr marL="79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3pPr>
            <a:lvl4pPr marL="111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4pPr>
            <a:lvl5pPr marL="142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5pPr>
            <a:lvl6pPr marL="174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6pPr>
            <a:lvl7pPr marL="206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7pPr>
            <a:lvl8pPr marL="238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8pPr>
            <a:lvl9pPr marL="269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9pPr>
          </a:lstStyle>
          <a:p>
            <a:pPr marL="0" indent="0">
              <a:buNone/>
            </a:pPr>
            <a:r>
              <a:rPr lang="is-IS" sz="3600" b="1" kern="0">
                <a:solidFill>
                  <a:schemeClr val="bg1"/>
                </a:solidFill>
                <a:latin typeface="Arial" panose="020B0604020202020204" pitchFamily="34" charset="0"/>
              </a:rPr>
              <a:t>Hlíðarendi</a:t>
            </a:r>
            <a:endParaRPr lang="is-IS" sz="1800" b="1" kern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4" name="Image" descr="Image">
            <a:extLst>
              <a:ext uri="{FF2B5EF4-FFF2-40B4-BE49-F238E27FC236}">
                <a16:creationId xmlns:a16="http://schemas.microsoft.com/office/drawing/2014/main" id="{20662C02-34A1-401F-8E89-54479FFDEC9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001" y="399902"/>
            <a:ext cx="463439" cy="72563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848123266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ynd 1"/>
          <p:cNvPicPr>
            <a:picLocks noChangeAspect="1"/>
          </p:cNvPicPr>
          <p:nvPr/>
        </p:nvPicPr>
        <p:blipFill>
          <a:blip r:embed="rId2"/>
          <a:srcRect t="7892" b="7892"/>
          <a:stretch/>
        </p:blipFill>
        <p:spPr>
          <a:xfrm>
            <a:off x="-20632" y="0"/>
            <a:ext cx="12233264" cy="6863790"/>
          </a:xfrm>
          <a:prstGeom prst="rect">
            <a:avLst/>
          </a:prstGeom>
        </p:spPr>
      </p:pic>
      <p:sp>
        <p:nvSpPr>
          <p:cNvPr id="6" name="Textastaðgengill 5"/>
          <p:cNvSpPr>
            <a:spLocks noGrp="1"/>
          </p:cNvSpPr>
          <p:nvPr>
            <p:ph type="body" sz="quarter" idx="17"/>
          </p:nvPr>
        </p:nvSpPr>
        <p:spPr>
          <a:xfrm>
            <a:off x="1152000" y="360000"/>
            <a:ext cx="7798080" cy="812800"/>
          </a:xfrm>
        </p:spPr>
        <p:txBody>
          <a:bodyPr>
            <a:noAutofit/>
          </a:bodyPr>
          <a:lstStyle/>
          <a:p>
            <a:r>
              <a:rPr lang="is-IS"/>
              <a:t>Bryggjuhverfi</a:t>
            </a:r>
          </a:p>
        </p:txBody>
      </p:sp>
      <p:graphicFrame>
        <p:nvGraphicFramePr>
          <p:cNvPr id="10" name="Línurit 9"/>
          <p:cNvGraphicFramePr>
            <a:graphicFrameLocks/>
          </p:cNvGraphicFramePr>
          <p:nvPr/>
        </p:nvGraphicFramePr>
        <p:xfrm>
          <a:off x="5745480" y="2967434"/>
          <a:ext cx="5919216" cy="35515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Línurit 7"/>
          <p:cNvGraphicFramePr>
            <a:graphicFrameLocks/>
          </p:cNvGraphicFramePr>
          <p:nvPr/>
        </p:nvGraphicFramePr>
        <p:xfrm>
          <a:off x="244394" y="5014644"/>
          <a:ext cx="3144151" cy="19126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1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7350" y="400050"/>
            <a:ext cx="457202" cy="715874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Textarammi 12"/>
          <p:cNvSpPr txBox="1"/>
          <p:nvPr/>
        </p:nvSpPr>
        <p:spPr>
          <a:xfrm>
            <a:off x="150641" y="6411405"/>
            <a:ext cx="3931920" cy="3334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s-IS" sz="10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Mynd:</a:t>
            </a:r>
            <a:r>
              <a:rPr kumimoji="0" lang="is-IS" sz="1000" b="1" i="0" u="none" strike="noStrike" cap="none" spc="0" normalizeH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kumimoji="0" lang="is-IS" sz="1000" b="1" i="0" u="none" strike="noStrike" cap="none" spc="0" normalizeH="0" err="1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Sigosig</a:t>
            </a:r>
            <a:endParaRPr kumimoji="0" lang="is-IS" sz="2400" b="1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Helvetica"/>
              <a:ea typeface="Helvetica"/>
              <a:cs typeface="Helvetica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072539981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ynd 5">
            <a:extLst>
              <a:ext uri="{FF2B5EF4-FFF2-40B4-BE49-F238E27FC236}">
                <a16:creationId xmlns:a16="http://schemas.microsoft.com/office/drawing/2014/main" id="{C0AF66E8-75F5-420E-A906-DC4BE6CBAB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337" r="8428"/>
          <a:stretch/>
        </p:blipFill>
        <p:spPr>
          <a:xfrm>
            <a:off x="0" y="0"/>
            <a:ext cx="12192000" cy="6864226"/>
          </a:xfrm>
          <a:prstGeom prst="rect">
            <a:avLst/>
          </a:prstGeom>
        </p:spPr>
      </p:pic>
      <p:sp>
        <p:nvSpPr>
          <p:cNvPr id="2" name="Textastaðgengill 3">
            <a:extLst>
              <a:ext uri="{FF2B5EF4-FFF2-40B4-BE49-F238E27FC236}">
                <a16:creationId xmlns:a16="http://schemas.microsoft.com/office/drawing/2014/main" id="{BC563393-666F-4E7B-AFA7-BA774CF6C55E}"/>
              </a:ext>
            </a:extLst>
          </p:cNvPr>
          <p:cNvSpPr txBox="1">
            <a:spLocks/>
          </p:cNvSpPr>
          <p:nvPr/>
        </p:nvSpPr>
        <p:spPr>
          <a:xfrm>
            <a:off x="1219386" y="312741"/>
            <a:ext cx="5383184" cy="812800"/>
          </a:xfrm>
          <a:prstGeom prst="rect">
            <a:avLst/>
          </a:prstGeom>
        </p:spPr>
        <p:txBody>
          <a:bodyPr>
            <a:noAutofit/>
          </a:bodyPr>
          <a:lstStyle>
            <a:lvl1pPr marL="15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47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2pPr>
            <a:lvl3pPr marL="79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3pPr>
            <a:lvl4pPr marL="111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4pPr>
            <a:lvl5pPr marL="142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5pPr>
            <a:lvl6pPr marL="174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6pPr>
            <a:lvl7pPr marL="206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7pPr>
            <a:lvl8pPr marL="238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8pPr>
            <a:lvl9pPr marL="269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9pPr>
          </a:lstStyle>
          <a:p>
            <a:pPr marL="0" indent="0">
              <a:buNone/>
            </a:pPr>
            <a:r>
              <a:rPr lang="is-IS" sz="3600" b="1" kern="0">
                <a:solidFill>
                  <a:schemeClr val="bg1"/>
                </a:solidFill>
                <a:latin typeface="Arial" panose="020B0604020202020204" pitchFamily="34" charset="0"/>
              </a:rPr>
              <a:t>Ártúnshöfði</a:t>
            </a:r>
            <a:endParaRPr lang="is-IS" sz="1800" b="1" kern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4" name="Image" descr="Image">
            <a:extLst>
              <a:ext uri="{FF2B5EF4-FFF2-40B4-BE49-F238E27FC236}">
                <a16:creationId xmlns:a16="http://schemas.microsoft.com/office/drawing/2014/main" id="{20662C02-34A1-401F-8E89-54479FFDEC9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001" y="399902"/>
            <a:ext cx="463439" cy="725639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Rétthyrningur: Ávöl horn 7">
            <a:extLst>
              <a:ext uri="{FF2B5EF4-FFF2-40B4-BE49-F238E27FC236}">
                <a16:creationId xmlns:a16="http://schemas.microsoft.com/office/drawing/2014/main" id="{6036E7B9-1D6E-41E9-8717-65FCFEC95117}"/>
              </a:ext>
            </a:extLst>
          </p:cNvPr>
          <p:cNvSpPr/>
          <p:nvPr/>
        </p:nvSpPr>
        <p:spPr>
          <a:xfrm>
            <a:off x="9681326" y="6210297"/>
            <a:ext cx="5486400" cy="1684872"/>
          </a:xfrm>
          <a:prstGeom prst="roundRect">
            <a:avLst/>
          </a:prstGeom>
          <a:solidFill>
            <a:srgbClr val="8C92A0">
              <a:alpha val="50000"/>
            </a:srgb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s-I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9" name="Textarammi 8">
            <a:extLst>
              <a:ext uri="{FF2B5EF4-FFF2-40B4-BE49-F238E27FC236}">
                <a16:creationId xmlns:a16="http://schemas.microsoft.com/office/drawing/2014/main" id="{70975726-CABA-4820-A8EF-2AD0B7E23355}"/>
              </a:ext>
            </a:extLst>
          </p:cNvPr>
          <p:cNvSpPr txBox="1"/>
          <p:nvPr/>
        </p:nvSpPr>
        <p:spPr>
          <a:xfrm>
            <a:off x="9873205" y="6210297"/>
            <a:ext cx="3931920" cy="425758"/>
          </a:xfrm>
          <a:prstGeom prst="rect">
            <a:avLst/>
          </a:prstGeom>
          <a:solidFill>
            <a:srgbClr val="8C92A0">
              <a:alpha val="50000"/>
            </a:srgb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s-IS" sz="16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Mynd: ASK arkitektar</a:t>
            </a:r>
          </a:p>
        </p:txBody>
      </p:sp>
    </p:spTree>
    <p:extLst>
      <p:ext uri="{BB962C8B-B14F-4D97-AF65-F5344CB8AC3E}">
        <p14:creationId xmlns:p14="http://schemas.microsoft.com/office/powerpoint/2010/main" val="458629209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Mynd 7">
            <a:extLst>
              <a:ext uri="{FF2B5EF4-FFF2-40B4-BE49-F238E27FC236}">
                <a16:creationId xmlns:a16="http://schemas.microsoft.com/office/drawing/2014/main" id="{583AA16E-624C-47C8-AE6B-213413643C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43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astaðgengill 3">
            <a:extLst>
              <a:ext uri="{FF2B5EF4-FFF2-40B4-BE49-F238E27FC236}">
                <a16:creationId xmlns:a16="http://schemas.microsoft.com/office/drawing/2014/main" id="{BC563393-666F-4E7B-AFA7-BA774CF6C55E}"/>
              </a:ext>
            </a:extLst>
          </p:cNvPr>
          <p:cNvSpPr txBox="1">
            <a:spLocks/>
          </p:cNvSpPr>
          <p:nvPr/>
        </p:nvSpPr>
        <p:spPr>
          <a:xfrm>
            <a:off x="1219386" y="312741"/>
            <a:ext cx="5383184" cy="812800"/>
          </a:xfrm>
          <a:prstGeom prst="rect">
            <a:avLst/>
          </a:prstGeom>
        </p:spPr>
        <p:txBody>
          <a:bodyPr>
            <a:noAutofit/>
          </a:bodyPr>
          <a:lstStyle>
            <a:lvl1pPr marL="15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47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2pPr>
            <a:lvl3pPr marL="79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3pPr>
            <a:lvl4pPr marL="111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4pPr>
            <a:lvl5pPr marL="142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5pPr>
            <a:lvl6pPr marL="174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6pPr>
            <a:lvl7pPr marL="206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7pPr>
            <a:lvl8pPr marL="238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8pPr>
            <a:lvl9pPr marL="269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9pPr>
          </a:lstStyle>
          <a:p>
            <a:pPr marL="0" indent="0">
              <a:buNone/>
            </a:pPr>
            <a:r>
              <a:rPr lang="is-IS" sz="3600" b="1" kern="0">
                <a:solidFill>
                  <a:schemeClr val="bg1"/>
                </a:solidFill>
                <a:latin typeface="Arial" panose="020B0604020202020204" pitchFamily="34" charset="0"/>
              </a:rPr>
              <a:t>Skerjafjörður</a:t>
            </a:r>
            <a:endParaRPr lang="is-IS" sz="1800" b="1" kern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4" name="Image" descr="Image">
            <a:extLst>
              <a:ext uri="{FF2B5EF4-FFF2-40B4-BE49-F238E27FC236}">
                <a16:creationId xmlns:a16="http://schemas.microsoft.com/office/drawing/2014/main" id="{20662C02-34A1-401F-8E89-54479FFDEC9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001" y="399902"/>
            <a:ext cx="463439" cy="725639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étthyrningur: Ávöl horn 8">
            <a:extLst>
              <a:ext uri="{FF2B5EF4-FFF2-40B4-BE49-F238E27FC236}">
                <a16:creationId xmlns:a16="http://schemas.microsoft.com/office/drawing/2014/main" id="{E082F7CD-8014-4A29-A114-387DEB9EA780}"/>
              </a:ext>
            </a:extLst>
          </p:cNvPr>
          <p:cNvSpPr/>
          <p:nvPr/>
        </p:nvSpPr>
        <p:spPr>
          <a:xfrm>
            <a:off x="9866521" y="6210297"/>
            <a:ext cx="5486400" cy="1684872"/>
          </a:xfrm>
          <a:prstGeom prst="roundRect">
            <a:avLst/>
          </a:prstGeom>
          <a:solidFill>
            <a:srgbClr val="B0AE73">
              <a:alpha val="50000"/>
            </a:srgb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s-I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0" name="Textarammi 9">
            <a:extLst>
              <a:ext uri="{FF2B5EF4-FFF2-40B4-BE49-F238E27FC236}">
                <a16:creationId xmlns:a16="http://schemas.microsoft.com/office/drawing/2014/main" id="{6247F107-B7CA-4714-8B05-4FDE13728970}"/>
              </a:ext>
            </a:extLst>
          </p:cNvPr>
          <p:cNvSpPr txBox="1"/>
          <p:nvPr/>
        </p:nvSpPr>
        <p:spPr>
          <a:xfrm>
            <a:off x="10058400" y="6210297"/>
            <a:ext cx="3931920" cy="4257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s-IS" sz="16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Mynd: </a:t>
            </a:r>
            <a:r>
              <a:rPr kumimoji="0" lang="is-IS" sz="1600" b="1" i="0" u="none" strike="noStrike" cap="none" spc="0" normalizeH="0" baseline="0" err="1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Mandaworks</a:t>
            </a:r>
            <a:endParaRPr kumimoji="0" lang="is-IS" sz="1600" b="1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Helvetica"/>
              <a:ea typeface="Helvetica"/>
              <a:cs typeface="Helvetica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25908674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ynd 1"/>
          <p:cNvPicPr>
            <a:picLocks noChangeAspect="1"/>
          </p:cNvPicPr>
          <p:nvPr/>
        </p:nvPicPr>
        <p:blipFill>
          <a:blip r:embed="rId2"/>
          <a:srcRect t="5492" b="5492"/>
          <a:stretch/>
        </p:blipFill>
        <p:spPr>
          <a:xfrm>
            <a:off x="-20632" y="0"/>
            <a:ext cx="12233264" cy="6863790"/>
          </a:xfrm>
          <a:prstGeom prst="rect">
            <a:avLst/>
          </a:prstGeom>
        </p:spPr>
      </p:pic>
      <p:sp>
        <p:nvSpPr>
          <p:cNvPr id="6" name="Textastaðgengill 5"/>
          <p:cNvSpPr>
            <a:spLocks noGrp="1"/>
          </p:cNvSpPr>
          <p:nvPr>
            <p:ph type="body" sz="quarter" idx="17"/>
          </p:nvPr>
        </p:nvSpPr>
        <p:spPr>
          <a:xfrm>
            <a:off x="1152000" y="360000"/>
            <a:ext cx="7798080" cy="812800"/>
          </a:xfrm>
        </p:spPr>
        <p:txBody>
          <a:bodyPr>
            <a:noAutofit/>
          </a:bodyPr>
          <a:lstStyle/>
          <a:p>
            <a:r>
              <a:rPr lang="is-IS"/>
              <a:t>Hlemmur</a:t>
            </a:r>
          </a:p>
        </p:txBody>
      </p:sp>
      <p:graphicFrame>
        <p:nvGraphicFramePr>
          <p:cNvPr id="10" name="Línurit 9"/>
          <p:cNvGraphicFramePr>
            <a:graphicFrameLocks/>
          </p:cNvGraphicFramePr>
          <p:nvPr/>
        </p:nvGraphicFramePr>
        <p:xfrm>
          <a:off x="5745480" y="2967434"/>
          <a:ext cx="5919216" cy="35515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Línurit 7"/>
          <p:cNvGraphicFramePr>
            <a:graphicFrameLocks/>
          </p:cNvGraphicFramePr>
          <p:nvPr/>
        </p:nvGraphicFramePr>
        <p:xfrm>
          <a:off x="244394" y="5014644"/>
          <a:ext cx="3144151" cy="19126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1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7350" y="400050"/>
            <a:ext cx="457202" cy="715874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Textarammi 12"/>
          <p:cNvSpPr txBox="1"/>
          <p:nvPr/>
        </p:nvSpPr>
        <p:spPr>
          <a:xfrm>
            <a:off x="150641" y="6411405"/>
            <a:ext cx="3931920" cy="3334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s-IS" sz="10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Mynd:</a:t>
            </a:r>
            <a:r>
              <a:rPr kumimoji="0" lang="is-IS" sz="1000" b="1" i="0" u="none" strike="noStrike" cap="none" spc="0" normalizeH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kumimoji="0" lang="is-IS" sz="1000" b="1" i="0" u="none" strike="noStrike" cap="none" spc="0" normalizeH="0" err="1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Sigosig</a:t>
            </a:r>
            <a:endParaRPr kumimoji="0" lang="is-IS" sz="2400" b="1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Helvetica"/>
              <a:ea typeface="Helvetica"/>
              <a:cs typeface="Helvetica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573020866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ynd 6">
            <a:extLst>
              <a:ext uri="{FF2B5EF4-FFF2-40B4-BE49-F238E27FC236}">
                <a16:creationId xmlns:a16="http://schemas.microsoft.com/office/drawing/2014/main" id="{6603C729-8A67-4FEC-B383-7176F2C3ABB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768" r="6768"/>
          <a:stretch/>
        </p:blipFill>
        <p:spPr>
          <a:xfrm>
            <a:off x="0" y="-485058"/>
            <a:ext cx="12192000" cy="8623276"/>
          </a:xfrm>
          <a:prstGeom prst="rect">
            <a:avLst/>
          </a:prstGeom>
        </p:spPr>
      </p:pic>
      <p:sp>
        <p:nvSpPr>
          <p:cNvPr id="2" name="Textastaðgengill 3">
            <a:extLst>
              <a:ext uri="{FF2B5EF4-FFF2-40B4-BE49-F238E27FC236}">
                <a16:creationId xmlns:a16="http://schemas.microsoft.com/office/drawing/2014/main" id="{BC563393-666F-4E7B-AFA7-BA774CF6C55E}"/>
              </a:ext>
            </a:extLst>
          </p:cNvPr>
          <p:cNvSpPr txBox="1">
            <a:spLocks/>
          </p:cNvSpPr>
          <p:nvPr/>
        </p:nvSpPr>
        <p:spPr>
          <a:xfrm>
            <a:off x="1219386" y="312741"/>
            <a:ext cx="5383184" cy="812800"/>
          </a:xfrm>
          <a:prstGeom prst="rect">
            <a:avLst/>
          </a:prstGeom>
        </p:spPr>
        <p:txBody>
          <a:bodyPr>
            <a:noAutofit/>
          </a:bodyPr>
          <a:lstStyle>
            <a:lvl1pPr marL="15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47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2pPr>
            <a:lvl3pPr marL="79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3pPr>
            <a:lvl4pPr marL="111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4pPr>
            <a:lvl5pPr marL="142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5pPr>
            <a:lvl6pPr marL="174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6pPr>
            <a:lvl7pPr marL="206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7pPr>
            <a:lvl8pPr marL="238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8pPr>
            <a:lvl9pPr marL="269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9pPr>
          </a:lstStyle>
          <a:p>
            <a:pPr marL="0" indent="0">
              <a:buNone/>
            </a:pPr>
            <a:r>
              <a:rPr lang="is-IS" sz="3600" b="1" kern="0">
                <a:solidFill>
                  <a:schemeClr val="tx1"/>
                </a:solidFill>
                <a:latin typeface="Arial" panose="020B0604020202020204" pitchFamily="34" charset="0"/>
              </a:rPr>
              <a:t>Hlemmur</a:t>
            </a:r>
            <a:endParaRPr lang="is-IS" sz="1800" b="1" kern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9" name="Rétthyrningur: Ávöl horn 8">
            <a:extLst>
              <a:ext uri="{FF2B5EF4-FFF2-40B4-BE49-F238E27FC236}">
                <a16:creationId xmlns:a16="http://schemas.microsoft.com/office/drawing/2014/main" id="{E082F7CD-8014-4A29-A114-387DEB9EA780}"/>
              </a:ext>
            </a:extLst>
          </p:cNvPr>
          <p:cNvSpPr/>
          <p:nvPr/>
        </p:nvSpPr>
        <p:spPr>
          <a:xfrm>
            <a:off x="8959741" y="6210297"/>
            <a:ext cx="5486400" cy="1684872"/>
          </a:xfrm>
          <a:prstGeom prst="roundRect">
            <a:avLst/>
          </a:prstGeom>
          <a:solidFill>
            <a:srgbClr val="B0AE73">
              <a:alpha val="50000"/>
            </a:srgb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s-I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0" name="Textarammi 9">
            <a:extLst>
              <a:ext uri="{FF2B5EF4-FFF2-40B4-BE49-F238E27FC236}">
                <a16:creationId xmlns:a16="http://schemas.microsoft.com/office/drawing/2014/main" id="{6247F107-B7CA-4714-8B05-4FDE13728970}"/>
              </a:ext>
            </a:extLst>
          </p:cNvPr>
          <p:cNvSpPr txBox="1"/>
          <p:nvPr/>
        </p:nvSpPr>
        <p:spPr>
          <a:xfrm>
            <a:off x="9151620" y="6210297"/>
            <a:ext cx="3931920" cy="4257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s-IS" sz="16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Mynd: </a:t>
            </a:r>
            <a:r>
              <a:rPr kumimoji="0" lang="is-IS" sz="1600" b="1" i="0" u="none" strike="noStrike" cap="none" spc="0" normalizeH="0" baseline="0" err="1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Mandaworks</a:t>
            </a:r>
            <a:r>
              <a:rPr kumimoji="0" lang="is-IS" sz="16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 og </a:t>
            </a:r>
            <a:r>
              <a:rPr kumimoji="0" lang="is-IS" sz="1600" b="1" i="0" u="none" strike="noStrike" cap="none" spc="0" normalizeH="0" baseline="0" err="1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DLD</a:t>
            </a:r>
            <a:endParaRPr kumimoji="0" lang="is-IS" sz="1600" b="1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Helvetica"/>
              <a:ea typeface="Helvetica"/>
              <a:cs typeface="Helvetica"/>
              <a:sym typeface="Helvetica"/>
            </a:endParaRPr>
          </a:p>
        </p:txBody>
      </p:sp>
      <p:pic>
        <p:nvPicPr>
          <p:cNvPr id="8" name="Image" descr="Image">
            <a:extLst>
              <a:ext uri="{FF2B5EF4-FFF2-40B4-BE49-F238E27FC236}">
                <a16:creationId xmlns:a16="http://schemas.microsoft.com/office/drawing/2014/main" id="{53EC9909-C448-4464-98A9-9B3231174C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350" y="400050"/>
            <a:ext cx="457202" cy="71587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994843828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ljosmyndasafn.is/PicMedRes/163051-163200/12600-157-2302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65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étthyrningur 1"/>
          <p:cNvSpPr/>
          <p:nvPr/>
        </p:nvSpPr>
        <p:spPr>
          <a:xfrm>
            <a:off x="0" y="-1272539"/>
            <a:ext cx="12192000" cy="813053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s-I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12" name="Image" descr="Image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254" y="399900"/>
            <a:ext cx="463437" cy="725638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Textarammi 13"/>
          <p:cNvSpPr txBox="1"/>
          <p:nvPr/>
        </p:nvSpPr>
        <p:spPr>
          <a:xfrm>
            <a:off x="3519055" y="5439990"/>
            <a:ext cx="5153891" cy="1067923"/>
          </a:xfrm>
          <a:prstGeom prst="rect">
            <a:avLst/>
          </a:prstGeom>
          <a:noFill/>
        </p:spPr>
        <p:txBody>
          <a:bodyPr wrap="square" lIns="180000" tIns="180000" rIns="180000" bIns="0" rtlCol="0" anchor="t">
            <a:noAutofit/>
          </a:bodyPr>
          <a:lstStyle/>
          <a:p>
            <a:pPr algn="ctr"/>
            <a:r>
              <a:rPr lang="is-IS" sz="4400" b="1">
                <a:solidFill>
                  <a:schemeClr val="bg1"/>
                </a:solidFill>
                <a:effectLst>
                  <a:outerShdw blurRad="317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Græna planið</a:t>
            </a:r>
          </a:p>
        </p:txBody>
      </p:sp>
      <p:grpSp>
        <p:nvGrpSpPr>
          <p:cNvPr id="7" name="Hópur 6"/>
          <p:cNvGrpSpPr/>
          <p:nvPr/>
        </p:nvGrpSpPr>
        <p:grpSpPr>
          <a:xfrm>
            <a:off x="2520471" y="6632574"/>
            <a:ext cx="7151058" cy="225425"/>
            <a:chOff x="4367213" y="6632574"/>
            <a:chExt cx="7151058" cy="225425"/>
          </a:xfrm>
        </p:grpSpPr>
        <p:sp>
          <p:nvSpPr>
            <p:cNvPr id="8" name="Rétthyrningur 7"/>
            <p:cNvSpPr/>
            <p:nvPr/>
          </p:nvSpPr>
          <p:spPr>
            <a:xfrm>
              <a:off x="4367213" y="6632574"/>
              <a:ext cx="2383686" cy="225425"/>
            </a:xfrm>
            <a:prstGeom prst="rect">
              <a:avLst/>
            </a:prstGeom>
            <a:solidFill>
              <a:srgbClr val="64D6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9" name="Rétthyrningur 8"/>
            <p:cNvSpPr/>
            <p:nvPr/>
          </p:nvSpPr>
          <p:spPr>
            <a:xfrm>
              <a:off x="6750899" y="6632574"/>
              <a:ext cx="2383686" cy="225425"/>
            </a:xfrm>
            <a:prstGeom prst="rect">
              <a:avLst/>
            </a:prstGeom>
            <a:solidFill>
              <a:srgbClr val="0076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10" name="Rétthyrningur 9"/>
            <p:cNvSpPr/>
            <p:nvPr/>
          </p:nvSpPr>
          <p:spPr>
            <a:xfrm>
              <a:off x="9134585" y="6632574"/>
              <a:ext cx="2383686" cy="225425"/>
            </a:xfrm>
            <a:prstGeom prst="rect">
              <a:avLst/>
            </a:prstGeom>
            <a:solidFill>
              <a:srgbClr val="FFD6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8450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" descr="Image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254" y="399900"/>
            <a:ext cx="463437" cy="725638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Textarammi 13"/>
          <p:cNvSpPr txBox="1"/>
          <p:nvPr/>
        </p:nvSpPr>
        <p:spPr>
          <a:xfrm>
            <a:off x="3527681" y="5602342"/>
            <a:ext cx="5063613" cy="1067923"/>
          </a:xfrm>
          <a:prstGeom prst="rect">
            <a:avLst/>
          </a:prstGeom>
          <a:noFill/>
        </p:spPr>
        <p:txBody>
          <a:bodyPr wrap="square" lIns="180000" tIns="180000" rIns="180000" bIns="0" rtlCol="0" anchor="t">
            <a:noAutofit/>
          </a:bodyPr>
          <a:lstStyle/>
          <a:p>
            <a:pPr algn="ctr"/>
            <a:r>
              <a:rPr lang="is-IS" sz="4400" b="1">
                <a:solidFill>
                  <a:srgbClr val="000000"/>
                </a:solidFill>
                <a:latin typeface="Arial" panose="020B0604020202020204" pitchFamily="34" charset="0"/>
              </a:rPr>
              <a:t>Grænn vöxtur</a:t>
            </a:r>
          </a:p>
        </p:txBody>
      </p:sp>
      <p:sp>
        <p:nvSpPr>
          <p:cNvPr id="20" name="Rétthyrningur 19"/>
          <p:cNvSpPr/>
          <p:nvPr/>
        </p:nvSpPr>
        <p:spPr>
          <a:xfrm>
            <a:off x="4101306" y="6642100"/>
            <a:ext cx="3989388" cy="215900"/>
          </a:xfrm>
          <a:prstGeom prst="rect">
            <a:avLst/>
          </a:prstGeom>
          <a:solidFill>
            <a:srgbClr val="0076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>
              <a:latin typeface="Arial" panose="020B0604020202020204" pitchFamily="34" charset="0"/>
            </a:endParaRPr>
          </a:p>
        </p:txBody>
      </p:sp>
      <p:pic>
        <p:nvPicPr>
          <p:cNvPr id="3" name="Mynd 2">
            <a:extLst>
              <a:ext uri="{FF2B5EF4-FFF2-40B4-BE49-F238E27FC236}">
                <a16:creationId xmlns:a16="http://schemas.microsoft.com/office/drawing/2014/main" id="{1D72EA96-7C05-420F-A5EE-0D261FA5F3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7681" y="-21027"/>
            <a:ext cx="5191149" cy="5658049"/>
          </a:xfrm>
          <a:prstGeom prst="rect">
            <a:avLst/>
          </a:prstGeom>
        </p:spPr>
      </p:pic>
      <p:grpSp>
        <p:nvGrpSpPr>
          <p:cNvPr id="8" name="Hópur 7">
            <a:extLst>
              <a:ext uri="{FF2B5EF4-FFF2-40B4-BE49-F238E27FC236}">
                <a16:creationId xmlns:a16="http://schemas.microsoft.com/office/drawing/2014/main" id="{47177DFC-E6F7-435D-BCF0-9B6ED8E2B905}"/>
              </a:ext>
            </a:extLst>
          </p:cNvPr>
          <p:cNvGrpSpPr/>
          <p:nvPr/>
        </p:nvGrpSpPr>
        <p:grpSpPr>
          <a:xfrm>
            <a:off x="-1581846" y="20868"/>
            <a:ext cx="1283823" cy="7224984"/>
            <a:chOff x="-1581846" y="20868"/>
            <a:chExt cx="1283823" cy="7224984"/>
          </a:xfrm>
        </p:grpSpPr>
        <p:sp>
          <p:nvSpPr>
            <p:cNvPr id="10" name="Sporaskja 9">
              <a:extLst>
                <a:ext uri="{FF2B5EF4-FFF2-40B4-BE49-F238E27FC236}">
                  <a16:creationId xmlns:a16="http://schemas.microsoft.com/office/drawing/2014/main" id="{4176A558-D4AF-4BD1-B5C6-8FC7D4D10E57}"/>
                </a:ext>
              </a:extLst>
            </p:cNvPr>
            <p:cNvSpPr/>
            <p:nvPr/>
          </p:nvSpPr>
          <p:spPr>
            <a:xfrm>
              <a:off x="-638816" y="37638"/>
              <a:ext cx="304800" cy="304800"/>
            </a:xfrm>
            <a:prstGeom prst="ellipse">
              <a:avLst/>
            </a:prstGeom>
            <a:solidFill>
              <a:srgbClr val="0A66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Sporaskja 10">
              <a:extLst>
                <a:ext uri="{FF2B5EF4-FFF2-40B4-BE49-F238E27FC236}">
                  <a16:creationId xmlns:a16="http://schemas.microsoft.com/office/drawing/2014/main" id="{2369335B-569E-49E8-83AD-77E7697A5C39}"/>
                </a:ext>
              </a:extLst>
            </p:cNvPr>
            <p:cNvSpPr/>
            <p:nvPr/>
          </p:nvSpPr>
          <p:spPr>
            <a:xfrm>
              <a:off x="-638816" y="469438"/>
              <a:ext cx="304800" cy="304800"/>
            </a:xfrm>
            <a:prstGeom prst="ellipse">
              <a:avLst/>
            </a:prstGeom>
            <a:solidFill>
              <a:srgbClr val="64D6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Sporaskja 12">
              <a:extLst>
                <a:ext uri="{FF2B5EF4-FFF2-40B4-BE49-F238E27FC236}">
                  <a16:creationId xmlns:a16="http://schemas.microsoft.com/office/drawing/2014/main" id="{72A52C7F-906E-42AD-B51F-7B57E310D2DD}"/>
                </a:ext>
              </a:extLst>
            </p:cNvPr>
            <p:cNvSpPr/>
            <p:nvPr/>
          </p:nvSpPr>
          <p:spPr>
            <a:xfrm>
              <a:off x="-638816" y="901238"/>
              <a:ext cx="304800" cy="304800"/>
            </a:xfrm>
            <a:prstGeom prst="ellipse">
              <a:avLst/>
            </a:prstGeom>
            <a:solidFill>
              <a:srgbClr val="89E6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" name="Sporaskja 14">
              <a:extLst>
                <a:ext uri="{FF2B5EF4-FFF2-40B4-BE49-F238E27FC236}">
                  <a16:creationId xmlns:a16="http://schemas.microsoft.com/office/drawing/2014/main" id="{073C9D9B-CE1F-4619-9C69-45D6A4FFBD54}"/>
                </a:ext>
              </a:extLst>
            </p:cNvPr>
            <p:cNvSpPr/>
            <p:nvPr/>
          </p:nvSpPr>
          <p:spPr>
            <a:xfrm>
              <a:off x="-638816" y="1333038"/>
              <a:ext cx="304800" cy="304800"/>
            </a:xfrm>
            <a:prstGeom prst="ellipse">
              <a:avLst/>
            </a:prstGeom>
            <a:solidFill>
              <a:srgbClr val="C4F2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6" name="Sporaskja 15">
              <a:extLst>
                <a:ext uri="{FF2B5EF4-FFF2-40B4-BE49-F238E27FC236}">
                  <a16:creationId xmlns:a16="http://schemas.microsoft.com/office/drawing/2014/main" id="{72F1AE17-A126-4909-B6FE-0FF43EC2C825}"/>
                </a:ext>
              </a:extLst>
            </p:cNvPr>
            <p:cNvSpPr/>
            <p:nvPr/>
          </p:nvSpPr>
          <p:spPr>
            <a:xfrm>
              <a:off x="-1110624" y="20868"/>
              <a:ext cx="304800" cy="304800"/>
            </a:xfrm>
            <a:prstGeom prst="ellipse">
              <a:avLst/>
            </a:prstGeom>
            <a:solidFill>
              <a:srgbClr val="013B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7" name="Sporaskja 16">
              <a:extLst>
                <a:ext uri="{FF2B5EF4-FFF2-40B4-BE49-F238E27FC236}">
                  <a16:creationId xmlns:a16="http://schemas.microsoft.com/office/drawing/2014/main" id="{C01C0736-B58B-49E8-B790-F2FC810E1278}"/>
                </a:ext>
              </a:extLst>
            </p:cNvPr>
            <p:cNvSpPr/>
            <p:nvPr/>
          </p:nvSpPr>
          <p:spPr>
            <a:xfrm>
              <a:off x="-1110624" y="452668"/>
              <a:ext cx="304800" cy="304800"/>
            </a:xfrm>
            <a:prstGeom prst="ellipse">
              <a:avLst/>
            </a:prstGeom>
            <a:solidFill>
              <a:srgbClr val="0376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8" name="Sporaskja 17">
              <a:extLst>
                <a:ext uri="{FF2B5EF4-FFF2-40B4-BE49-F238E27FC236}">
                  <a16:creationId xmlns:a16="http://schemas.microsoft.com/office/drawing/2014/main" id="{C94C0CB5-8B26-42EF-A6E7-A3E5252F739E}"/>
                </a:ext>
              </a:extLst>
            </p:cNvPr>
            <p:cNvSpPr/>
            <p:nvPr/>
          </p:nvSpPr>
          <p:spPr>
            <a:xfrm>
              <a:off x="-1110624" y="884468"/>
              <a:ext cx="304800" cy="304800"/>
            </a:xfrm>
            <a:prstGeom prst="ellipse">
              <a:avLst/>
            </a:prstGeom>
            <a:solidFill>
              <a:srgbClr val="81BB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9" name="Sporaskja 18">
              <a:extLst>
                <a:ext uri="{FF2B5EF4-FFF2-40B4-BE49-F238E27FC236}">
                  <a16:creationId xmlns:a16="http://schemas.microsoft.com/office/drawing/2014/main" id="{CD00725B-291D-4335-86A5-34F048748985}"/>
                </a:ext>
              </a:extLst>
            </p:cNvPr>
            <p:cNvSpPr/>
            <p:nvPr/>
          </p:nvSpPr>
          <p:spPr>
            <a:xfrm>
              <a:off x="-1110624" y="1316268"/>
              <a:ext cx="304800" cy="304800"/>
            </a:xfrm>
            <a:prstGeom prst="ellipse">
              <a:avLst/>
            </a:prstGeom>
            <a:solidFill>
              <a:srgbClr val="C0DD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1" name="Sporaskja 20">
              <a:extLst>
                <a:ext uri="{FF2B5EF4-FFF2-40B4-BE49-F238E27FC236}">
                  <a16:creationId xmlns:a16="http://schemas.microsoft.com/office/drawing/2014/main" id="{C902AAE7-F3A0-4691-8AEB-19392F7EB570}"/>
                </a:ext>
              </a:extLst>
            </p:cNvPr>
            <p:cNvSpPr/>
            <p:nvPr/>
          </p:nvSpPr>
          <p:spPr>
            <a:xfrm>
              <a:off x="-1110038" y="1962492"/>
              <a:ext cx="304800" cy="304800"/>
            </a:xfrm>
            <a:prstGeom prst="ellipse">
              <a:avLst/>
            </a:prstGeom>
            <a:solidFill>
              <a:srgbClr val="296D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2" name="Sporaskja 21">
              <a:extLst>
                <a:ext uri="{FF2B5EF4-FFF2-40B4-BE49-F238E27FC236}">
                  <a16:creationId xmlns:a16="http://schemas.microsoft.com/office/drawing/2014/main" id="{EB711CC5-44D6-4D10-B55F-DCD0F0C0D294}"/>
                </a:ext>
              </a:extLst>
            </p:cNvPr>
            <p:cNvSpPr/>
            <p:nvPr/>
          </p:nvSpPr>
          <p:spPr>
            <a:xfrm>
              <a:off x="-1110038" y="2394292"/>
              <a:ext cx="304800" cy="304800"/>
            </a:xfrm>
            <a:prstGeom prst="ellipse">
              <a:avLst/>
            </a:prstGeom>
            <a:solidFill>
              <a:srgbClr val="53DA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3" name="Sporaskja 22">
              <a:extLst>
                <a:ext uri="{FF2B5EF4-FFF2-40B4-BE49-F238E27FC236}">
                  <a16:creationId xmlns:a16="http://schemas.microsoft.com/office/drawing/2014/main" id="{A679D900-1207-49B9-9B3E-01C9AEDCC8F0}"/>
                </a:ext>
              </a:extLst>
            </p:cNvPr>
            <p:cNvSpPr/>
            <p:nvPr/>
          </p:nvSpPr>
          <p:spPr>
            <a:xfrm>
              <a:off x="-1110038" y="2826092"/>
              <a:ext cx="304800" cy="304800"/>
            </a:xfrm>
            <a:prstGeom prst="ellipse">
              <a:avLst/>
            </a:prstGeom>
            <a:solidFill>
              <a:srgbClr val="A9E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4" name="Sporaskja 23">
              <a:extLst>
                <a:ext uri="{FF2B5EF4-FFF2-40B4-BE49-F238E27FC236}">
                  <a16:creationId xmlns:a16="http://schemas.microsoft.com/office/drawing/2014/main" id="{4288C2DA-60ED-4BF9-B2A2-1734A6A2D5ED}"/>
                </a:ext>
              </a:extLst>
            </p:cNvPr>
            <p:cNvSpPr/>
            <p:nvPr/>
          </p:nvSpPr>
          <p:spPr>
            <a:xfrm>
              <a:off x="-1110038" y="3257892"/>
              <a:ext cx="304800" cy="304800"/>
            </a:xfrm>
            <a:prstGeom prst="ellipse">
              <a:avLst/>
            </a:prstGeom>
            <a:solidFill>
              <a:srgbClr val="D4F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5" name="Sporaskja 24">
              <a:extLst>
                <a:ext uri="{FF2B5EF4-FFF2-40B4-BE49-F238E27FC236}">
                  <a16:creationId xmlns:a16="http://schemas.microsoft.com/office/drawing/2014/main" id="{A553D9FA-865C-42FB-8C21-996C456721E4}"/>
                </a:ext>
              </a:extLst>
            </p:cNvPr>
            <p:cNvSpPr/>
            <p:nvPr/>
          </p:nvSpPr>
          <p:spPr>
            <a:xfrm>
              <a:off x="-1581846" y="1971122"/>
              <a:ext cx="304800" cy="304800"/>
            </a:xfrm>
            <a:prstGeom prst="ellipse">
              <a:avLst/>
            </a:prstGeom>
            <a:solidFill>
              <a:srgbClr val="806B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6" name="Sporaskja 25">
              <a:extLst>
                <a:ext uri="{FF2B5EF4-FFF2-40B4-BE49-F238E27FC236}">
                  <a16:creationId xmlns:a16="http://schemas.microsoft.com/office/drawing/2014/main" id="{53A2224D-1B72-464B-85D6-86E52CC510FD}"/>
                </a:ext>
              </a:extLst>
            </p:cNvPr>
            <p:cNvSpPr/>
            <p:nvPr/>
          </p:nvSpPr>
          <p:spPr>
            <a:xfrm>
              <a:off x="-1581846" y="2402922"/>
              <a:ext cx="304800" cy="304800"/>
            </a:xfrm>
            <a:prstGeom prst="ellipse">
              <a:avLst/>
            </a:prstGeom>
            <a:solidFill>
              <a:srgbClr val="FFD6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7" name="Sporaskja 26">
              <a:extLst>
                <a:ext uri="{FF2B5EF4-FFF2-40B4-BE49-F238E27FC236}">
                  <a16:creationId xmlns:a16="http://schemas.microsoft.com/office/drawing/2014/main" id="{C364DE68-1581-4773-9DF0-7F30AEEA2F29}"/>
                </a:ext>
              </a:extLst>
            </p:cNvPr>
            <p:cNvSpPr/>
            <p:nvPr/>
          </p:nvSpPr>
          <p:spPr>
            <a:xfrm>
              <a:off x="-1581846" y="2834722"/>
              <a:ext cx="304800" cy="304800"/>
            </a:xfrm>
            <a:prstGeom prst="ellipse">
              <a:avLst/>
            </a:prstGeom>
            <a:solidFill>
              <a:srgbClr val="FFEA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8" name="Sporaskja 27">
              <a:extLst>
                <a:ext uri="{FF2B5EF4-FFF2-40B4-BE49-F238E27FC236}">
                  <a16:creationId xmlns:a16="http://schemas.microsoft.com/office/drawing/2014/main" id="{351D0F60-EDEB-49AE-8B47-B27B899B9AF4}"/>
                </a:ext>
              </a:extLst>
            </p:cNvPr>
            <p:cNvSpPr/>
            <p:nvPr/>
          </p:nvSpPr>
          <p:spPr>
            <a:xfrm>
              <a:off x="-1581846" y="3266522"/>
              <a:ext cx="304800" cy="304800"/>
            </a:xfrm>
            <a:prstGeom prst="ellipse">
              <a:avLst/>
            </a:prstGeom>
            <a:solidFill>
              <a:srgbClr val="FFF5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9" name="Sporaskja 28">
              <a:extLst>
                <a:ext uri="{FF2B5EF4-FFF2-40B4-BE49-F238E27FC236}">
                  <a16:creationId xmlns:a16="http://schemas.microsoft.com/office/drawing/2014/main" id="{2C10074F-B66B-4598-96D0-094651A36E58}"/>
                </a:ext>
              </a:extLst>
            </p:cNvPr>
            <p:cNvSpPr/>
            <p:nvPr/>
          </p:nvSpPr>
          <p:spPr>
            <a:xfrm>
              <a:off x="-627439" y="1971122"/>
              <a:ext cx="304800" cy="304800"/>
            </a:xfrm>
            <a:prstGeom prst="ellipse">
              <a:avLst/>
            </a:prstGeom>
            <a:solidFill>
              <a:srgbClr val="525E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0" name="Sporaskja 29">
              <a:extLst>
                <a:ext uri="{FF2B5EF4-FFF2-40B4-BE49-F238E27FC236}">
                  <a16:creationId xmlns:a16="http://schemas.microsoft.com/office/drawing/2014/main" id="{F4301C38-6292-468C-996B-F44DFCE36ED3}"/>
                </a:ext>
              </a:extLst>
            </p:cNvPr>
            <p:cNvSpPr/>
            <p:nvPr/>
          </p:nvSpPr>
          <p:spPr>
            <a:xfrm>
              <a:off x="-627439" y="2402922"/>
              <a:ext cx="304800" cy="304800"/>
            </a:xfrm>
            <a:prstGeom prst="ellipse">
              <a:avLst/>
            </a:prstGeom>
            <a:solidFill>
              <a:srgbClr val="A5BB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1" name="Sporaskja 30">
              <a:extLst>
                <a:ext uri="{FF2B5EF4-FFF2-40B4-BE49-F238E27FC236}">
                  <a16:creationId xmlns:a16="http://schemas.microsoft.com/office/drawing/2014/main" id="{EBF14419-69E5-4DE5-B01B-051384467DC5}"/>
                </a:ext>
              </a:extLst>
            </p:cNvPr>
            <p:cNvSpPr/>
            <p:nvPr/>
          </p:nvSpPr>
          <p:spPr>
            <a:xfrm>
              <a:off x="-627439" y="2834722"/>
              <a:ext cx="304800" cy="304800"/>
            </a:xfrm>
            <a:prstGeom prst="ellipse">
              <a:avLst/>
            </a:prstGeom>
            <a:solidFill>
              <a:srgbClr val="D2DD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2" name="Sporaskja 31">
              <a:extLst>
                <a:ext uri="{FF2B5EF4-FFF2-40B4-BE49-F238E27FC236}">
                  <a16:creationId xmlns:a16="http://schemas.microsoft.com/office/drawing/2014/main" id="{5911711A-17C2-41CB-B85B-5A854A0560D2}"/>
                </a:ext>
              </a:extLst>
            </p:cNvPr>
            <p:cNvSpPr/>
            <p:nvPr/>
          </p:nvSpPr>
          <p:spPr>
            <a:xfrm>
              <a:off x="-627439" y="3266522"/>
              <a:ext cx="304800" cy="304800"/>
            </a:xfrm>
            <a:prstGeom prst="ellipse">
              <a:avLst/>
            </a:prstGeom>
            <a:solidFill>
              <a:srgbClr val="E8EE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3" name="Sporaskja 32">
              <a:extLst>
                <a:ext uri="{FF2B5EF4-FFF2-40B4-BE49-F238E27FC236}">
                  <a16:creationId xmlns:a16="http://schemas.microsoft.com/office/drawing/2014/main" id="{2688A8C2-F0E9-4DB7-95B6-5AEEC248CB9A}"/>
                </a:ext>
              </a:extLst>
            </p:cNvPr>
            <p:cNvSpPr/>
            <p:nvPr/>
          </p:nvSpPr>
          <p:spPr>
            <a:xfrm>
              <a:off x="-1121415" y="3847798"/>
              <a:ext cx="304800" cy="304800"/>
            </a:xfrm>
            <a:prstGeom prst="ellipse">
              <a:avLst/>
            </a:prstGeom>
            <a:solidFill>
              <a:srgbClr val="6C111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4" name="Sporaskja 33">
              <a:extLst>
                <a:ext uri="{FF2B5EF4-FFF2-40B4-BE49-F238E27FC236}">
                  <a16:creationId xmlns:a16="http://schemas.microsoft.com/office/drawing/2014/main" id="{8D5FFAC9-14EC-43CB-8A77-E7BB8290BB31}"/>
                </a:ext>
              </a:extLst>
            </p:cNvPr>
            <p:cNvSpPr/>
            <p:nvPr/>
          </p:nvSpPr>
          <p:spPr>
            <a:xfrm>
              <a:off x="-1121415" y="4279598"/>
              <a:ext cx="304800" cy="304800"/>
            </a:xfrm>
            <a:prstGeom prst="ellipse">
              <a:avLst/>
            </a:prstGeom>
            <a:solidFill>
              <a:srgbClr val="D822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5" name="Sporaskja 34">
              <a:extLst>
                <a:ext uri="{FF2B5EF4-FFF2-40B4-BE49-F238E27FC236}">
                  <a16:creationId xmlns:a16="http://schemas.microsoft.com/office/drawing/2014/main" id="{B19A17CC-CD73-4B5F-AA6C-BD28659097A2}"/>
                </a:ext>
              </a:extLst>
            </p:cNvPr>
            <p:cNvSpPr/>
            <p:nvPr/>
          </p:nvSpPr>
          <p:spPr>
            <a:xfrm>
              <a:off x="-1121415" y="4711398"/>
              <a:ext cx="304800" cy="304800"/>
            </a:xfrm>
            <a:prstGeom prst="ellipse">
              <a:avLst/>
            </a:prstGeom>
            <a:solidFill>
              <a:srgbClr val="EC91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6" name="Sporaskja 35">
              <a:extLst>
                <a:ext uri="{FF2B5EF4-FFF2-40B4-BE49-F238E27FC236}">
                  <a16:creationId xmlns:a16="http://schemas.microsoft.com/office/drawing/2014/main" id="{857A9542-00FC-4906-8E42-61ADDE94CD33}"/>
                </a:ext>
              </a:extLst>
            </p:cNvPr>
            <p:cNvSpPr/>
            <p:nvPr/>
          </p:nvSpPr>
          <p:spPr>
            <a:xfrm>
              <a:off x="-1121415" y="5143198"/>
              <a:ext cx="304800" cy="304800"/>
            </a:xfrm>
            <a:prstGeom prst="ellipse">
              <a:avLst/>
            </a:prstGeom>
            <a:solidFill>
              <a:srgbClr val="F5C8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7" name="Sporaskja 36">
              <a:extLst>
                <a:ext uri="{FF2B5EF4-FFF2-40B4-BE49-F238E27FC236}">
                  <a16:creationId xmlns:a16="http://schemas.microsoft.com/office/drawing/2014/main" id="{39182FE1-88C5-4618-AAE5-8CB9769320ED}"/>
                </a:ext>
              </a:extLst>
            </p:cNvPr>
            <p:cNvSpPr/>
            <p:nvPr/>
          </p:nvSpPr>
          <p:spPr>
            <a:xfrm>
              <a:off x="-638816" y="3856428"/>
              <a:ext cx="304800" cy="304800"/>
            </a:xfrm>
            <a:prstGeom prst="ellipse">
              <a:avLst/>
            </a:prstGeom>
            <a:solidFill>
              <a:srgbClr val="8047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8" name="Sporaskja 37">
              <a:extLst>
                <a:ext uri="{FF2B5EF4-FFF2-40B4-BE49-F238E27FC236}">
                  <a16:creationId xmlns:a16="http://schemas.microsoft.com/office/drawing/2014/main" id="{E34BDFB4-A0E1-43E5-BBDF-1E0A43CCCFB7}"/>
                </a:ext>
              </a:extLst>
            </p:cNvPr>
            <p:cNvSpPr/>
            <p:nvPr/>
          </p:nvSpPr>
          <p:spPr>
            <a:xfrm>
              <a:off x="-638816" y="4288228"/>
              <a:ext cx="304800" cy="304800"/>
            </a:xfrm>
            <a:prstGeom prst="ellipse">
              <a:avLst/>
            </a:prstGeom>
            <a:solidFill>
              <a:srgbClr val="FF8D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9" name="Sporaskja 38">
              <a:extLst>
                <a:ext uri="{FF2B5EF4-FFF2-40B4-BE49-F238E27FC236}">
                  <a16:creationId xmlns:a16="http://schemas.microsoft.com/office/drawing/2014/main" id="{AE24730A-B2D5-4F1F-9391-29E8C08A8689}"/>
                </a:ext>
              </a:extLst>
            </p:cNvPr>
            <p:cNvSpPr/>
            <p:nvPr/>
          </p:nvSpPr>
          <p:spPr>
            <a:xfrm>
              <a:off x="-638816" y="4720028"/>
              <a:ext cx="304800" cy="304800"/>
            </a:xfrm>
            <a:prstGeom prst="ellipse">
              <a:avLst/>
            </a:prstGeom>
            <a:solidFill>
              <a:srgbClr val="FFC6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0" name="Sporaskja 39">
              <a:extLst>
                <a:ext uri="{FF2B5EF4-FFF2-40B4-BE49-F238E27FC236}">
                  <a16:creationId xmlns:a16="http://schemas.microsoft.com/office/drawing/2014/main" id="{4757E470-E668-4330-AAD7-AFB0C377F406}"/>
                </a:ext>
              </a:extLst>
            </p:cNvPr>
            <p:cNvSpPr/>
            <p:nvPr/>
          </p:nvSpPr>
          <p:spPr>
            <a:xfrm>
              <a:off x="-638816" y="5151828"/>
              <a:ext cx="304800" cy="304800"/>
            </a:xfrm>
            <a:prstGeom prst="ellipse">
              <a:avLst/>
            </a:prstGeom>
            <a:solidFill>
              <a:srgbClr val="FFE3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1" name="Sporaskja 40">
              <a:extLst>
                <a:ext uri="{FF2B5EF4-FFF2-40B4-BE49-F238E27FC236}">
                  <a16:creationId xmlns:a16="http://schemas.microsoft.com/office/drawing/2014/main" id="{22275F39-80DF-4C45-A705-AB5640F1A22D}"/>
                </a:ext>
              </a:extLst>
            </p:cNvPr>
            <p:cNvSpPr/>
            <p:nvPr/>
          </p:nvSpPr>
          <p:spPr>
            <a:xfrm>
              <a:off x="-1085422" y="5637022"/>
              <a:ext cx="304800" cy="304800"/>
            </a:xfrm>
            <a:prstGeom prst="ellipse">
              <a:avLst/>
            </a:prstGeom>
            <a:solidFill>
              <a:srgbClr val="8057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2" name="Sporaskja 41">
              <a:extLst>
                <a:ext uri="{FF2B5EF4-FFF2-40B4-BE49-F238E27FC236}">
                  <a16:creationId xmlns:a16="http://schemas.microsoft.com/office/drawing/2014/main" id="{CCABDF98-4B5D-480C-9E00-8C16B2EC40AD}"/>
                </a:ext>
              </a:extLst>
            </p:cNvPr>
            <p:cNvSpPr/>
            <p:nvPr/>
          </p:nvSpPr>
          <p:spPr>
            <a:xfrm>
              <a:off x="-1085422" y="6068822"/>
              <a:ext cx="304800" cy="304800"/>
            </a:xfrm>
            <a:prstGeom prst="ellipse">
              <a:avLst/>
            </a:prstGeom>
            <a:solidFill>
              <a:srgbClr val="F772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3" name="Sporaskja 42">
              <a:extLst>
                <a:ext uri="{FF2B5EF4-FFF2-40B4-BE49-F238E27FC236}">
                  <a16:creationId xmlns:a16="http://schemas.microsoft.com/office/drawing/2014/main" id="{6EE074FC-ABE1-47E8-9133-D32DE5202CEB}"/>
                </a:ext>
              </a:extLst>
            </p:cNvPr>
            <p:cNvSpPr/>
            <p:nvPr/>
          </p:nvSpPr>
          <p:spPr>
            <a:xfrm>
              <a:off x="-1085422" y="6500622"/>
              <a:ext cx="304800" cy="304800"/>
            </a:xfrm>
            <a:prstGeom prst="ellipse">
              <a:avLst/>
            </a:prstGeom>
            <a:solidFill>
              <a:srgbClr val="FAB7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4" name="Sporaskja 43">
              <a:extLst>
                <a:ext uri="{FF2B5EF4-FFF2-40B4-BE49-F238E27FC236}">
                  <a16:creationId xmlns:a16="http://schemas.microsoft.com/office/drawing/2014/main" id="{F872EAE2-F811-4AD0-BB0A-5E11753DE5D4}"/>
                </a:ext>
              </a:extLst>
            </p:cNvPr>
            <p:cNvSpPr/>
            <p:nvPr/>
          </p:nvSpPr>
          <p:spPr>
            <a:xfrm>
              <a:off x="-1085422" y="6932422"/>
              <a:ext cx="304800" cy="304800"/>
            </a:xfrm>
            <a:prstGeom prst="ellipse">
              <a:avLst/>
            </a:prstGeom>
            <a:solidFill>
              <a:srgbClr val="FFDB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5" name="Sporaskja 44">
              <a:extLst>
                <a:ext uri="{FF2B5EF4-FFF2-40B4-BE49-F238E27FC236}">
                  <a16:creationId xmlns:a16="http://schemas.microsoft.com/office/drawing/2014/main" id="{3E28FC6F-4476-4855-ADB8-432E8D9D8AE2}"/>
                </a:ext>
              </a:extLst>
            </p:cNvPr>
            <p:cNvSpPr/>
            <p:nvPr/>
          </p:nvSpPr>
          <p:spPr>
            <a:xfrm>
              <a:off x="-602823" y="5645652"/>
              <a:ext cx="304800" cy="304800"/>
            </a:xfrm>
            <a:prstGeom prst="ellipse">
              <a:avLst/>
            </a:prstGeom>
            <a:solidFill>
              <a:srgbClr val="2A2B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6" name="Sporaskja 45">
              <a:extLst>
                <a:ext uri="{FF2B5EF4-FFF2-40B4-BE49-F238E27FC236}">
                  <a16:creationId xmlns:a16="http://schemas.microsoft.com/office/drawing/2014/main" id="{3994175A-80A4-4DC3-869A-70AE28117A27}"/>
                </a:ext>
              </a:extLst>
            </p:cNvPr>
            <p:cNvSpPr/>
            <p:nvPr/>
          </p:nvSpPr>
          <p:spPr>
            <a:xfrm>
              <a:off x="-602823" y="6077452"/>
              <a:ext cx="304800" cy="304800"/>
            </a:xfrm>
            <a:prstGeom prst="ellipse">
              <a:avLst/>
            </a:prstGeom>
            <a:solidFill>
              <a:srgbClr val="7274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7" name="Sporaskja 46">
              <a:extLst>
                <a:ext uri="{FF2B5EF4-FFF2-40B4-BE49-F238E27FC236}">
                  <a16:creationId xmlns:a16="http://schemas.microsoft.com/office/drawing/2014/main" id="{FADE0B1B-B00A-4C14-BBD5-24B1C091803C}"/>
                </a:ext>
              </a:extLst>
            </p:cNvPr>
            <p:cNvSpPr/>
            <p:nvPr/>
          </p:nvSpPr>
          <p:spPr>
            <a:xfrm>
              <a:off x="-602823" y="6509252"/>
              <a:ext cx="304800" cy="304800"/>
            </a:xfrm>
            <a:prstGeom prst="ellipse">
              <a:avLst/>
            </a:prstGeom>
            <a:solidFill>
              <a:srgbClr val="C7CB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8" name="Sporaskja 47">
              <a:extLst>
                <a:ext uri="{FF2B5EF4-FFF2-40B4-BE49-F238E27FC236}">
                  <a16:creationId xmlns:a16="http://schemas.microsoft.com/office/drawing/2014/main" id="{B2E9C51F-DA8A-46A5-A93F-D477B1CC7748}"/>
                </a:ext>
              </a:extLst>
            </p:cNvPr>
            <p:cNvSpPr/>
            <p:nvPr/>
          </p:nvSpPr>
          <p:spPr>
            <a:xfrm>
              <a:off x="-602823" y="6941052"/>
              <a:ext cx="304800" cy="304800"/>
            </a:xfrm>
            <a:prstGeom prst="ellipse">
              <a:avLst/>
            </a:prstGeom>
            <a:solidFill>
              <a:srgbClr val="E3E5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107195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étthyrningur 4"/>
          <p:cNvSpPr/>
          <p:nvPr/>
        </p:nvSpPr>
        <p:spPr>
          <a:xfrm>
            <a:off x="0" y="0"/>
            <a:ext cx="4371975" cy="6858000"/>
          </a:xfrm>
          <a:prstGeom prst="rect">
            <a:avLst/>
          </a:prstGeom>
          <a:solidFill>
            <a:srgbClr val="0076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>
              <a:latin typeface="Arial" panose="020B0604020202020204" pitchFamily="34" charset="0"/>
            </a:endParaRPr>
          </a:p>
        </p:txBody>
      </p:sp>
      <p:pic>
        <p:nvPicPr>
          <p:cNvPr id="10" name="Image" descr="Image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000" y="399901"/>
            <a:ext cx="463438" cy="725638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Textastaðgengill 3"/>
          <p:cNvSpPr txBox="1">
            <a:spLocks/>
          </p:cNvSpPr>
          <p:nvPr/>
        </p:nvSpPr>
        <p:spPr>
          <a:xfrm>
            <a:off x="4835526" y="2492375"/>
            <a:ext cx="4961618" cy="4063171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15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47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2pPr>
            <a:lvl3pPr marL="79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3pPr>
            <a:lvl4pPr marL="111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4pPr>
            <a:lvl5pPr marL="142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5pPr>
            <a:lvl6pPr marL="174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6pPr>
            <a:lvl7pPr marL="206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7pPr>
            <a:lvl8pPr marL="238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8pPr>
            <a:lvl9pPr marL="269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9pPr>
          </a:lstStyle>
          <a:p>
            <a:pPr marL="457200" indent="-457200" fontAlgn="base">
              <a:spcBef>
                <a:spcPts val="1800"/>
              </a:spcBef>
              <a:buClr>
                <a:srgbClr val="0076E5"/>
              </a:buClr>
              <a:buSzPct val="100000"/>
              <a:buFont typeface="+mj-lt"/>
              <a:buAutoNum type="arabicPeriod"/>
            </a:pPr>
            <a:r>
              <a:rPr lang="is-IS" sz="2000" b="1" ker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Ábyrg fjármálastjórnun</a:t>
            </a:r>
          </a:p>
          <a:p>
            <a:pPr marL="457200" indent="-457200" fontAlgn="base">
              <a:spcBef>
                <a:spcPts val="1800"/>
              </a:spcBef>
              <a:buClr>
                <a:srgbClr val="0076E5"/>
              </a:buClr>
              <a:buSzPct val="100000"/>
              <a:buFont typeface="+mj-lt"/>
              <a:buAutoNum type="arabicPeriod"/>
            </a:pPr>
            <a:r>
              <a:rPr lang="is-IS" sz="2000" b="1" ker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Þétt og blönduð byggð</a:t>
            </a:r>
          </a:p>
          <a:p>
            <a:pPr marL="457200" indent="-457200" fontAlgn="base">
              <a:spcBef>
                <a:spcPts val="1800"/>
              </a:spcBef>
              <a:buClr>
                <a:srgbClr val="0076E5"/>
              </a:buClr>
              <a:buSzPct val="100000"/>
              <a:buFont typeface="+mj-lt"/>
              <a:buAutoNum type="arabicPeriod"/>
            </a:pPr>
            <a:r>
              <a:rPr lang="is-IS" sz="2000" b="1" ker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Ný atvinnutækifæri framtíðar</a:t>
            </a:r>
          </a:p>
          <a:p>
            <a:pPr marL="457200" indent="-457200" fontAlgn="base">
              <a:spcBef>
                <a:spcPts val="1800"/>
              </a:spcBef>
              <a:buClr>
                <a:srgbClr val="0076E5"/>
              </a:buClr>
              <a:buSzPct val="100000"/>
              <a:buFont typeface="+mj-lt"/>
              <a:buAutoNum type="arabicPeriod"/>
            </a:pPr>
            <a:r>
              <a:rPr lang="is-IS" sz="2000" b="1" ker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Ný athafnasvæði fyrir atvinnulíf</a:t>
            </a:r>
          </a:p>
        </p:txBody>
      </p:sp>
      <p:sp>
        <p:nvSpPr>
          <p:cNvPr id="18" name="Textastaðgengill 2"/>
          <p:cNvSpPr txBox="1">
            <a:spLocks/>
          </p:cNvSpPr>
          <p:nvPr/>
        </p:nvSpPr>
        <p:spPr>
          <a:xfrm>
            <a:off x="372000" y="1497013"/>
            <a:ext cx="3618975" cy="1441450"/>
          </a:xfrm>
          <a:prstGeom prst="rect">
            <a:avLst/>
          </a:prstGeom>
        </p:spPr>
        <p:txBody>
          <a:bodyPr>
            <a:noAutofit/>
          </a:bodyPr>
          <a:lstStyle>
            <a:lvl1pPr marL="15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47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2pPr>
            <a:lvl3pPr marL="79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3pPr>
            <a:lvl4pPr marL="111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4pPr>
            <a:lvl5pPr marL="142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5pPr>
            <a:lvl6pPr marL="174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6pPr>
            <a:lvl7pPr marL="206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7pPr>
            <a:lvl8pPr marL="238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8pPr>
            <a:lvl9pPr marL="269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9pPr>
          </a:lstStyle>
          <a:p>
            <a:pPr marL="0" indent="0">
              <a:spcBef>
                <a:spcPts val="400"/>
              </a:spcBef>
              <a:buNone/>
            </a:pPr>
            <a:r>
              <a:rPr lang="is-IS" sz="4000" b="1" ker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Grænn vöxtur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is-IS" sz="2000" b="1" ker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Lykiláherslur</a:t>
            </a:r>
            <a:endParaRPr lang="is-IS" sz="4000" b="1" kern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grpSp>
        <p:nvGrpSpPr>
          <p:cNvPr id="9" name="Hópur 8"/>
          <p:cNvGrpSpPr/>
          <p:nvPr/>
        </p:nvGrpSpPr>
        <p:grpSpPr>
          <a:xfrm>
            <a:off x="-1581846" y="20868"/>
            <a:ext cx="1283823" cy="7224984"/>
            <a:chOff x="-1581846" y="20868"/>
            <a:chExt cx="1283823" cy="7224984"/>
          </a:xfrm>
        </p:grpSpPr>
        <p:sp>
          <p:nvSpPr>
            <p:cNvPr id="11" name="Sporaskja 10"/>
            <p:cNvSpPr/>
            <p:nvPr/>
          </p:nvSpPr>
          <p:spPr>
            <a:xfrm>
              <a:off x="-638816" y="37638"/>
              <a:ext cx="304800" cy="304800"/>
            </a:xfrm>
            <a:prstGeom prst="ellipse">
              <a:avLst/>
            </a:prstGeom>
            <a:solidFill>
              <a:srgbClr val="0A66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2" name="Sporaskja 11"/>
            <p:cNvSpPr/>
            <p:nvPr/>
          </p:nvSpPr>
          <p:spPr>
            <a:xfrm>
              <a:off x="-638816" y="469438"/>
              <a:ext cx="304800" cy="304800"/>
            </a:xfrm>
            <a:prstGeom prst="ellipse">
              <a:avLst/>
            </a:prstGeom>
            <a:solidFill>
              <a:srgbClr val="64D6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3" name="Sporaskja 12"/>
            <p:cNvSpPr/>
            <p:nvPr/>
          </p:nvSpPr>
          <p:spPr>
            <a:xfrm>
              <a:off x="-638816" y="901238"/>
              <a:ext cx="304800" cy="304800"/>
            </a:xfrm>
            <a:prstGeom prst="ellipse">
              <a:avLst/>
            </a:prstGeom>
            <a:solidFill>
              <a:srgbClr val="89E6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4" name="Sporaskja 13"/>
            <p:cNvSpPr/>
            <p:nvPr/>
          </p:nvSpPr>
          <p:spPr>
            <a:xfrm>
              <a:off x="-638816" y="1333038"/>
              <a:ext cx="304800" cy="304800"/>
            </a:xfrm>
            <a:prstGeom prst="ellipse">
              <a:avLst/>
            </a:prstGeom>
            <a:solidFill>
              <a:srgbClr val="C4F2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5" name="Sporaskja 14"/>
            <p:cNvSpPr/>
            <p:nvPr/>
          </p:nvSpPr>
          <p:spPr>
            <a:xfrm>
              <a:off x="-1110624" y="20868"/>
              <a:ext cx="304800" cy="304800"/>
            </a:xfrm>
            <a:prstGeom prst="ellipse">
              <a:avLst/>
            </a:prstGeom>
            <a:solidFill>
              <a:srgbClr val="013B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7" name="Sporaskja 16"/>
            <p:cNvSpPr/>
            <p:nvPr/>
          </p:nvSpPr>
          <p:spPr>
            <a:xfrm>
              <a:off x="-1110624" y="452668"/>
              <a:ext cx="304800" cy="304800"/>
            </a:xfrm>
            <a:prstGeom prst="ellipse">
              <a:avLst/>
            </a:prstGeom>
            <a:solidFill>
              <a:srgbClr val="0376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9" name="Sporaskja 18"/>
            <p:cNvSpPr/>
            <p:nvPr/>
          </p:nvSpPr>
          <p:spPr>
            <a:xfrm>
              <a:off x="-1110624" y="884468"/>
              <a:ext cx="304800" cy="304800"/>
            </a:xfrm>
            <a:prstGeom prst="ellipse">
              <a:avLst/>
            </a:prstGeom>
            <a:solidFill>
              <a:srgbClr val="81BB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0" name="Sporaskja 19"/>
            <p:cNvSpPr/>
            <p:nvPr/>
          </p:nvSpPr>
          <p:spPr>
            <a:xfrm>
              <a:off x="-1110624" y="1316268"/>
              <a:ext cx="304800" cy="304800"/>
            </a:xfrm>
            <a:prstGeom prst="ellipse">
              <a:avLst/>
            </a:prstGeom>
            <a:solidFill>
              <a:srgbClr val="C0DD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1" name="Sporaskja 20"/>
            <p:cNvSpPr/>
            <p:nvPr/>
          </p:nvSpPr>
          <p:spPr>
            <a:xfrm>
              <a:off x="-1110038" y="1962492"/>
              <a:ext cx="304800" cy="304800"/>
            </a:xfrm>
            <a:prstGeom prst="ellipse">
              <a:avLst/>
            </a:prstGeom>
            <a:solidFill>
              <a:srgbClr val="296D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2" name="Sporaskja 21"/>
            <p:cNvSpPr/>
            <p:nvPr/>
          </p:nvSpPr>
          <p:spPr>
            <a:xfrm>
              <a:off x="-1110038" y="2394292"/>
              <a:ext cx="304800" cy="304800"/>
            </a:xfrm>
            <a:prstGeom prst="ellipse">
              <a:avLst/>
            </a:prstGeom>
            <a:solidFill>
              <a:srgbClr val="53DA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3" name="Sporaskja 22"/>
            <p:cNvSpPr/>
            <p:nvPr/>
          </p:nvSpPr>
          <p:spPr>
            <a:xfrm>
              <a:off x="-1110038" y="2826092"/>
              <a:ext cx="304800" cy="304800"/>
            </a:xfrm>
            <a:prstGeom prst="ellipse">
              <a:avLst/>
            </a:prstGeom>
            <a:solidFill>
              <a:srgbClr val="A9E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4" name="Sporaskja 23"/>
            <p:cNvSpPr/>
            <p:nvPr/>
          </p:nvSpPr>
          <p:spPr>
            <a:xfrm>
              <a:off x="-1110038" y="3257892"/>
              <a:ext cx="304800" cy="304800"/>
            </a:xfrm>
            <a:prstGeom prst="ellipse">
              <a:avLst/>
            </a:prstGeom>
            <a:solidFill>
              <a:srgbClr val="D4F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5" name="Sporaskja 24"/>
            <p:cNvSpPr/>
            <p:nvPr/>
          </p:nvSpPr>
          <p:spPr>
            <a:xfrm>
              <a:off x="-1581846" y="1971122"/>
              <a:ext cx="304800" cy="304800"/>
            </a:xfrm>
            <a:prstGeom prst="ellipse">
              <a:avLst/>
            </a:prstGeom>
            <a:solidFill>
              <a:srgbClr val="806B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6" name="Sporaskja 25"/>
            <p:cNvSpPr/>
            <p:nvPr/>
          </p:nvSpPr>
          <p:spPr>
            <a:xfrm>
              <a:off x="-1581846" y="2402922"/>
              <a:ext cx="304800" cy="304800"/>
            </a:xfrm>
            <a:prstGeom prst="ellipse">
              <a:avLst/>
            </a:prstGeom>
            <a:solidFill>
              <a:srgbClr val="FFD6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7" name="Sporaskja 26"/>
            <p:cNvSpPr/>
            <p:nvPr/>
          </p:nvSpPr>
          <p:spPr>
            <a:xfrm>
              <a:off x="-1581846" y="2834722"/>
              <a:ext cx="304800" cy="304800"/>
            </a:xfrm>
            <a:prstGeom prst="ellipse">
              <a:avLst/>
            </a:prstGeom>
            <a:solidFill>
              <a:srgbClr val="FFEA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8" name="Sporaskja 27"/>
            <p:cNvSpPr/>
            <p:nvPr/>
          </p:nvSpPr>
          <p:spPr>
            <a:xfrm>
              <a:off x="-1581846" y="3266522"/>
              <a:ext cx="304800" cy="304800"/>
            </a:xfrm>
            <a:prstGeom prst="ellipse">
              <a:avLst/>
            </a:prstGeom>
            <a:solidFill>
              <a:srgbClr val="FFF5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9" name="Sporaskja 28"/>
            <p:cNvSpPr/>
            <p:nvPr/>
          </p:nvSpPr>
          <p:spPr>
            <a:xfrm>
              <a:off x="-627439" y="1971122"/>
              <a:ext cx="304800" cy="304800"/>
            </a:xfrm>
            <a:prstGeom prst="ellipse">
              <a:avLst/>
            </a:prstGeom>
            <a:solidFill>
              <a:srgbClr val="525E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0" name="Sporaskja 29"/>
            <p:cNvSpPr/>
            <p:nvPr/>
          </p:nvSpPr>
          <p:spPr>
            <a:xfrm>
              <a:off x="-627439" y="2402922"/>
              <a:ext cx="304800" cy="304800"/>
            </a:xfrm>
            <a:prstGeom prst="ellipse">
              <a:avLst/>
            </a:prstGeom>
            <a:solidFill>
              <a:srgbClr val="A5BB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1" name="Sporaskja 30"/>
            <p:cNvSpPr/>
            <p:nvPr/>
          </p:nvSpPr>
          <p:spPr>
            <a:xfrm>
              <a:off x="-627439" y="2834722"/>
              <a:ext cx="304800" cy="304800"/>
            </a:xfrm>
            <a:prstGeom prst="ellipse">
              <a:avLst/>
            </a:prstGeom>
            <a:solidFill>
              <a:srgbClr val="D2DD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2" name="Sporaskja 31"/>
            <p:cNvSpPr/>
            <p:nvPr/>
          </p:nvSpPr>
          <p:spPr>
            <a:xfrm>
              <a:off x="-627439" y="3266522"/>
              <a:ext cx="304800" cy="304800"/>
            </a:xfrm>
            <a:prstGeom prst="ellipse">
              <a:avLst/>
            </a:prstGeom>
            <a:solidFill>
              <a:srgbClr val="E8EE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3" name="Sporaskja 32"/>
            <p:cNvSpPr/>
            <p:nvPr/>
          </p:nvSpPr>
          <p:spPr>
            <a:xfrm>
              <a:off x="-1121415" y="3847798"/>
              <a:ext cx="304800" cy="304800"/>
            </a:xfrm>
            <a:prstGeom prst="ellipse">
              <a:avLst/>
            </a:prstGeom>
            <a:solidFill>
              <a:srgbClr val="6C111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4" name="Sporaskja 33"/>
            <p:cNvSpPr/>
            <p:nvPr/>
          </p:nvSpPr>
          <p:spPr>
            <a:xfrm>
              <a:off x="-1121415" y="4279598"/>
              <a:ext cx="304800" cy="304800"/>
            </a:xfrm>
            <a:prstGeom prst="ellipse">
              <a:avLst/>
            </a:prstGeom>
            <a:solidFill>
              <a:srgbClr val="D822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5" name="Sporaskja 34"/>
            <p:cNvSpPr/>
            <p:nvPr/>
          </p:nvSpPr>
          <p:spPr>
            <a:xfrm>
              <a:off x="-1121415" y="4711398"/>
              <a:ext cx="304800" cy="304800"/>
            </a:xfrm>
            <a:prstGeom prst="ellipse">
              <a:avLst/>
            </a:prstGeom>
            <a:solidFill>
              <a:srgbClr val="EC91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6" name="Sporaskja 35"/>
            <p:cNvSpPr/>
            <p:nvPr/>
          </p:nvSpPr>
          <p:spPr>
            <a:xfrm>
              <a:off x="-1121415" y="5143198"/>
              <a:ext cx="304800" cy="304800"/>
            </a:xfrm>
            <a:prstGeom prst="ellipse">
              <a:avLst/>
            </a:prstGeom>
            <a:solidFill>
              <a:srgbClr val="F5C8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7" name="Sporaskja 36"/>
            <p:cNvSpPr/>
            <p:nvPr/>
          </p:nvSpPr>
          <p:spPr>
            <a:xfrm>
              <a:off x="-638816" y="3856428"/>
              <a:ext cx="304800" cy="304800"/>
            </a:xfrm>
            <a:prstGeom prst="ellipse">
              <a:avLst/>
            </a:prstGeom>
            <a:solidFill>
              <a:srgbClr val="8047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8" name="Sporaskja 37"/>
            <p:cNvSpPr/>
            <p:nvPr/>
          </p:nvSpPr>
          <p:spPr>
            <a:xfrm>
              <a:off x="-638816" y="4288228"/>
              <a:ext cx="304800" cy="304800"/>
            </a:xfrm>
            <a:prstGeom prst="ellipse">
              <a:avLst/>
            </a:prstGeom>
            <a:solidFill>
              <a:srgbClr val="FF8D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9" name="Sporaskja 38"/>
            <p:cNvSpPr/>
            <p:nvPr/>
          </p:nvSpPr>
          <p:spPr>
            <a:xfrm>
              <a:off x="-638816" y="4720028"/>
              <a:ext cx="304800" cy="304800"/>
            </a:xfrm>
            <a:prstGeom prst="ellipse">
              <a:avLst/>
            </a:prstGeom>
            <a:solidFill>
              <a:srgbClr val="FFC6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0" name="Sporaskja 39"/>
            <p:cNvSpPr/>
            <p:nvPr/>
          </p:nvSpPr>
          <p:spPr>
            <a:xfrm>
              <a:off x="-638816" y="5151828"/>
              <a:ext cx="304800" cy="304800"/>
            </a:xfrm>
            <a:prstGeom prst="ellipse">
              <a:avLst/>
            </a:prstGeom>
            <a:solidFill>
              <a:srgbClr val="FFE3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1" name="Sporaskja 40"/>
            <p:cNvSpPr/>
            <p:nvPr/>
          </p:nvSpPr>
          <p:spPr>
            <a:xfrm>
              <a:off x="-1085422" y="5637022"/>
              <a:ext cx="304800" cy="304800"/>
            </a:xfrm>
            <a:prstGeom prst="ellipse">
              <a:avLst/>
            </a:prstGeom>
            <a:solidFill>
              <a:srgbClr val="8057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2" name="Sporaskja 41"/>
            <p:cNvSpPr/>
            <p:nvPr/>
          </p:nvSpPr>
          <p:spPr>
            <a:xfrm>
              <a:off x="-1085422" y="6068822"/>
              <a:ext cx="304800" cy="304800"/>
            </a:xfrm>
            <a:prstGeom prst="ellipse">
              <a:avLst/>
            </a:prstGeom>
            <a:solidFill>
              <a:srgbClr val="F772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3" name="Sporaskja 42"/>
            <p:cNvSpPr/>
            <p:nvPr/>
          </p:nvSpPr>
          <p:spPr>
            <a:xfrm>
              <a:off x="-1085422" y="6500622"/>
              <a:ext cx="304800" cy="304800"/>
            </a:xfrm>
            <a:prstGeom prst="ellipse">
              <a:avLst/>
            </a:prstGeom>
            <a:solidFill>
              <a:srgbClr val="FAB7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4" name="Sporaskja 43"/>
            <p:cNvSpPr/>
            <p:nvPr/>
          </p:nvSpPr>
          <p:spPr>
            <a:xfrm>
              <a:off x="-1085422" y="6932422"/>
              <a:ext cx="304800" cy="304800"/>
            </a:xfrm>
            <a:prstGeom prst="ellipse">
              <a:avLst/>
            </a:prstGeom>
            <a:solidFill>
              <a:srgbClr val="FFDB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5" name="Sporaskja 44"/>
            <p:cNvSpPr/>
            <p:nvPr/>
          </p:nvSpPr>
          <p:spPr>
            <a:xfrm>
              <a:off x="-602823" y="5645652"/>
              <a:ext cx="304800" cy="304800"/>
            </a:xfrm>
            <a:prstGeom prst="ellipse">
              <a:avLst/>
            </a:prstGeom>
            <a:solidFill>
              <a:srgbClr val="2A2B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6" name="Sporaskja 45"/>
            <p:cNvSpPr/>
            <p:nvPr/>
          </p:nvSpPr>
          <p:spPr>
            <a:xfrm>
              <a:off x="-602823" y="6077452"/>
              <a:ext cx="304800" cy="304800"/>
            </a:xfrm>
            <a:prstGeom prst="ellipse">
              <a:avLst/>
            </a:prstGeom>
            <a:solidFill>
              <a:srgbClr val="7274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7" name="Sporaskja 46"/>
            <p:cNvSpPr/>
            <p:nvPr/>
          </p:nvSpPr>
          <p:spPr>
            <a:xfrm>
              <a:off x="-602823" y="6509252"/>
              <a:ext cx="304800" cy="304800"/>
            </a:xfrm>
            <a:prstGeom prst="ellipse">
              <a:avLst/>
            </a:prstGeom>
            <a:solidFill>
              <a:srgbClr val="C7CB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8" name="Sporaskja 47"/>
            <p:cNvSpPr/>
            <p:nvPr/>
          </p:nvSpPr>
          <p:spPr>
            <a:xfrm>
              <a:off x="-602823" y="6941052"/>
              <a:ext cx="304800" cy="304800"/>
            </a:xfrm>
            <a:prstGeom prst="ellipse">
              <a:avLst/>
            </a:prstGeom>
            <a:solidFill>
              <a:srgbClr val="E3E5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</p:grpSp>
    </p:spTree>
    <p:extLst>
      <p:ext uri="{BB962C8B-B14F-4D97-AF65-F5344CB8AC3E}">
        <p14:creationId xmlns:p14="http://schemas.microsoft.com/office/powerpoint/2010/main" val="3923959364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3" name="Tex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/>
          </a:p>
        </p:txBody>
      </p:sp>
      <p:pic>
        <p:nvPicPr>
          <p:cNvPr id="7" name="Staðgengill efnis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425" y="-1161144"/>
            <a:ext cx="12192000" cy="8802785"/>
          </a:xfrm>
        </p:spPr>
      </p:pic>
    </p:spTree>
    <p:extLst>
      <p:ext uri="{BB962C8B-B14F-4D97-AF65-F5344CB8AC3E}">
        <p14:creationId xmlns:p14="http://schemas.microsoft.com/office/powerpoint/2010/main" val="28513490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Mynd 9">
            <a:extLst>
              <a:ext uri="{FF2B5EF4-FFF2-40B4-BE49-F238E27FC236}">
                <a16:creationId xmlns:a16="http://schemas.microsoft.com/office/drawing/2014/main" id="{2CC2B83D-6CB5-4047-9D5C-D18ECD2311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07" r="6407" b="9744"/>
          <a:stretch/>
        </p:blipFill>
        <p:spPr>
          <a:xfrm>
            <a:off x="3295650" y="1732358"/>
            <a:ext cx="8896349" cy="5125642"/>
          </a:xfrm>
          <a:prstGeom prst="rect">
            <a:avLst/>
          </a:prstGeom>
        </p:spPr>
      </p:pic>
      <p:sp>
        <p:nvSpPr>
          <p:cNvPr id="6" name="Textastaðgengill 5"/>
          <p:cNvSpPr>
            <a:spLocks noGrp="1"/>
          </p:cNvSpPr>
          <p:nvPr>
            <p:ph type="body" sz="quarter" idx="17"/>
          </p:nvPr>
        </p:nvSpPr>
        <p:spPr>
          <a:xfrm>
            <a:off x="3844784" y="432572"/>
            <a:ext cx="7798080" cy="812800"/>
          </a:xfrm>
        </p:spPr>
        <p:txBody>
          <a:bodyPr>
            <a:noAutofit/>
          </a:bodyPr>
          <a:lstStyle/>
          <a:p>
            <a:r>
              <a:rPr lang="is-IS" dirty="0"/>
              <a:t>Grænir þekkingarkjarnar</a:t>
            </a:r>
          </a:p>
        </p:txBody>
      </p:sp>
      <p:sp>
        <p:nvSpPr>
          <p:cNvPr id="9" name="Rétthyrningur 8">
            <a:extLst>
              <a:ext uri="{FF2B5EF4-FFF2-40B4-BE49-F238E27FC236}">
                <a16:creationId xmlns:a16="http://schemas.microsoft.com/office/drawing/2014/main" id="{491FC311-1B9E-4756-B69D-D1B739E521E2}"/>
              </a:ext>
            </a:extLst>
          </p:cNvPr>
          <p:cNvSpPr/>
          <p:nvPr/>
        </p:nvSpPr>
        <p:spPr>
          <a:xfrm>
            <a:off x="0" y="1732357"/>
            <a:ext cx="3844784" cy="5125643"/>
          </a:xfrm>
          <a:prstGeom prst="rect">
            <a:avLst/>
          </a:prstGeom>
          <a:solidFill>
            <a:srgbClr val="0076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>
              <a:latin typeface="Arial" panose="020B0604020202020204" pitchFamily="34" charset="0"/>
            </a:endParaRPr>
          </a:p>
        </p:txBody>
      </p:sp>
      <p:sp>
        <p:nvSpPr>
          <p:cNvPr id="8" name="Textastaðgengill 6"/>
          <p:cNvSpPr>
            <a:spLocks noGrp="1"/>
          </p:cNvSpPr>
          <p:nvPr>
            <p:ph type="body" sz="quarter" idx="21"/>
          </p:nvPr>
        </p:nvSpPr>
        <p:spPr>
          <a:xfrm>
            <a:off x="171920" y="2002536"/>
            <a:ext cx="3672864" cy="4626470"/>
          </a:xfrm>
        </p:spPr>
        <p:txBody>
          <a:bodyPr>
            <a:noAutofit/>
          </a:bodyPr>
          <a:lstStyle/>
          <a:p>
            <a:pPr fontAlgn="base">
              <a:spcBef>
                <a:spcPts val="1200"/>
              </a:spcBef>
            </a:pPr>
            <a:r>
              <a:rPr lang="is-IS" sz="1400" dirty="0" err="1">
                <a:solidFill>
                  <a:schemeClr val="bg1"/>
                </a:solidFill>
              </a:rPr>
              <a:t>Lífvísindi</a:t>
            </a:r>
            <a:r>
              <a:rPr lang="is-IS" sz="1400" dirty="0">
                <a:solidFill>
                  <a:schemeClr val="bg1"/>
                </a:solidFill>
              </a:rPr>
              <a:t> og hugbúnaðarþróun með áherslu á Vísindaþorpið í </a:t>
            </a:r>
            <a:r>
              <a:rPr lang="is-IS" sz="1400" dirty="0" err="1">
                <a:solidFill>
                  <a:schemeClr val="bg1"/>
                </a:solidFill>
              </a:rPr>
              <a:t>Vatnsmýri</a:t>
            </a:r>
            <a:r>
              <a:rPr lang="is-IS" sz="1400" dirty="0">
                <a:solidFill>
                  <a:schemeClr val="bg1"/>
                </a:solidFill>
              </a:rPr>
              <a:t>   </a:t>
            </a:r>
          </a:p>
          <a:p>
            <a:pPr fontAlgn="base">
              <a:spcBef>
                <a:spcPts val="1200"/>
              </a:spcBef>
            </a:pPr>
            <a:r>
              <a:rPr lang="is-IS" sz="1400" dirty="0">
                <a:solidFill>
                  <a:schemeClr val="bg1"/>
                </a:solidFill>
              </a:rPr>
              <a:t>Kvikmyndagerð og skapandi greinar með áherslu á skapandi þorp í Gufunesi   </a:t>
            </a:r>
          </a:p>
          <a:p>
            <a:pPr fontAlgn="base">
              <a:spcBef>
                <a:spcPts val="1200"/>
              </a:spcBef>
            </a:pPr>
            <a:r>
              <a:rPr lang="is-IS" sz="1400" dirty="0">
                <a:solidFill>
                  <a:schemeClr val="bg1"/>
                </a:solidFill>
              </a:rPr>
              <a:t>Jarðhitagarður á </a:t>
            </a:r>
            <a:r>
              <a:rPr lang="is-IS" sz="1400" dirty="0" smtClean="0">
                <a:solidFill>
                  <a:schemeClr val="bg1"/>
                </a:solidFill>
              </a:rPr>
              <a:t>Hellisheiði og </a:t>
            </a:r>
            <a:r>
              <a:rPr lang="is-IS" sz="1400" dirty="0" err="1" smtClean="0">
                <a:solidFill>
                  <a:schemeClr val="bg1"/>
                </a:solidFill>
              </a:rPr>
              <a:t>Carbfix</a:t>
            </a:r>
            <a:endParaRPr lang="is-IS" sz="1400" dirty="0">
              <a:solidFill>
                <a:schemeClr val="bg1"/>
              </a:solidFill>
            </a:endParaRPr>
          </a:p>
          <a:p>
            <a:pPr fontAlgn="base">
              <a:spcBef>
                <a:spcPts val="1200"/>
              </a:spcBef>
            </a:pPr>
            <a:r>
              <a:rPr lang="is-IS" sz="1400" dirty="0">
                <a:solidFill>
                  <a:schemeClr val="bg1"/>
                </a:solidFill>
              </a:rPr>
              <a:t>Athafnasvæði við Esjumela og Hólmsheiði </a:t>
            </a:r>
          </a:p>
          <a:p>
            <a:pPr fontAlgn="base">
              <a:spcBef>
                <a:spcPts val="1200"/>
              </a:spcBef>
            </a:pPr>
            <a:r>
              <a:rPr lang="is-IS" sz="1400" dirty="0" smtClean="0">
                <a:solidFill>
                  <a:schemeClr val="bg1"/>
                </a:solidFill>
              </a:rPr>
              <a:t>Hringrásargarðar </a:t>
            </a:r>
            <a:r>
              <a:rPr lang="is-IS" sz="1400" dirty="0">
                <a:solidFill>
                  <a:schemeClr val="bg1"/>
                </a:solidFill>
              </a:rPr>
              <a:t>á Grundartanga og Álfsnesi </a:t>
            </a:r>
          </a:p>
          <a:p>
            <a:pPr fontAlgn="base">
              <a:spcBef>
                <a:spcPts val="1200"/>
              </a:spcBef>
            </a:pPr>
            <a:r>
              <a:rPr lang="is-IS" sz="1400" dirty="0" smtClean="0">
                <a:solidFill>
                  <a:schemeClr val="bg1"/>
                </a:solidFill>
              </a:rPr>
              <a:t>Öflugt </a:t>
            </a:r>
            <a:r>
              <a:rPr lang="is-IS" sz="1400" dirty="0">
                <a:solidFill>
                  <a:schemeClr val="bg1"/>
                </a:solidFill>
              </a:rPr>
              <a:t>þjónustuhagkerfi með áherslu á blómstrandi miðborg   </a:t>
            </a:r>
          </a:p>
          <a:p>
            <a:pPr fontAlgn="base">
              <a:spcBef>
                <a:spcPts val="1200"/>
              </a:spcBef>
            </a:pPr>
            <a:r>
              <a:rPr lang="is-IS" sz="1400" dirty="0">
                <a:solidFill>
                  <a:schemeClr val="bg1"/>
                </a:solidFill>
              </a:rPr>
              <a:t>Haftengd nýsköpun með áherslu á Granda </a:t>
            </a:r>
          </a:p>
          <a:p>
            <a:pPr fontAlgn="base">
              <a:spcBef>
                <a:spcPts val="1200"/>
              </a:spcBef>
            </a:pPr>
            <a:r>
              <a:rPr lang="is-IS" sz="1400" dirty="0">
                <a:solidFill>
                  <a:schemeClr val="bg1"/>
                </a:solidFill>
              </a:rPr>
              <a:t>Sjálfbær ferðaþjónusta</a:t>
            </a:r>
          </a:p>
          <a:p>
            <a:pPr fontAlgn="base">
              <a:spcBef>
                <a:spcPts val="1200"/>
              </a:spcBef>
            </a:pPr>
            <a:r>
              <a:rPr lang="is-IS" sz="1400" dirty="0">
                <a:solidFill>
                  <a:schemeClr val="bg1"/>
                </a:solidFill>
              </a:rPr>
              <a:t> </a:t>
            </a:r>
          </a:p>
        </p:txBody>
      </p:sp>
      <p:sp>
        <p:nvSpPr>
          <p:cNvPr id="7" name="Textarammi 6"/>
          <p:cNvSpPr txBox="1"/>
          <p:nvPr/>
        </p:nvSpPr>
        <p:spPr>
          <a:xfrm>
            <a:off x="9233681" y="6295581"/>
            <a:ext cx="2830303" cy="3334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s-IS" sz="10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Mynd:</a:t>
            </a:r>
            <a:r>
              <a:rPr kumimoji="0" lang="is-IS" sz="1000" b="1" i="0" u="none" strike="noStrike" cap="none" spc="0" normalizeH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kumimoji="0" lang="is-IS" sz="1000" b="1" i="0" u="none" strike="noStrike" cap="none" spc="0" normalizeH="0" err="1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Ragnarth</a:t>
            </a:r>
            <a:endParaRPr kumimoji="0" lang="is-IS" sz="2400" b="1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Helvetica"/>
              <a:ea typeface="Helvetica"/>
              <a:cs typeface="Helvetica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584649507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ynd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astaðgengill 5"/>
          <p:cNvSpPr>
            <a:spLocks noGrp="1"/>
          </p:cNvSpPr>
          <p:nvPr>
            <p:ph type="body" sz="quarter" idx="17"/>
          </p:nvPr>
        </p:nvSpPr>
        <p:spPr>
          <a:xfrm>
            <a:off x="443856" y="277495"/>
            <a:ext cx="7798080" cy="812800"/>
          </a:xfrm>
        </p:spPr>
        <p:txBody>
          <a:bodyPr>
            <a:noAutofit/>
          </a:bodyPr>
          <a:lstStyle/>
          <a:p>
            <a:r>
              <a:rPr lang="is-IS" dirty="0"/>
              <a:t>Vísindaþorp í </a:t>
            </a:r>
            <a:br>
              <a:rPr lang="is-IS" dirty="0"/>
            </a:br>
            <a:r>
              <a:rPr lang="is-IS" dirty="0" err="1"/>
              <a:t>Vatnsmýri</a:t>
            </a:r>
            <a:endParaRPr lang="is-IS" dirty="0"/>
          </a:p>
        </p:txBody>
      </p:sp>
      <p:sp>
        <p:nvSpPr>
          <p:cNvPr id="4" name="Rétthyrningur 3"/>
          <p:cNvSpPr/>
          <p:nvPr/>
        </p:nvSpPr>
        <p:spPr>
          <a:xfrm>
            <a:off x="330009" y="1223783"/>
            <a:ext cx="3764858" cy="5181793"/>
          </a:xfrm>
          <a:prstGeom prst="rect">
            <a:avLst/>
          </a:prstGeom>
          <a:solidFill>
            <a:srgbClr val="53DA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s-I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8" name="Textastaðgengill 6"/>
          <p:cNvSpPr>
            <a:spLocks noGrp="1"/>
          </p:cNvSpPr>
          <p:nvPr>
            <p:ph type="body" sz="quarter" idx="21"/>
          </p:nvPr>
        </p:nvSpPr>
        <p:spPr>
          <a:xfrm>
            <a:off x="565442" y="1618010"/>
            <a:ext cx="3586895" cy="5366160"/>
          </a:xfrm>
        </p:spPr>
        <p:txBody>
          <a:bodyPr>
            <a:noAutofit/>
          </a:bodyPr>
          <a:lstStyle/>
          <a:p>
            <a:pPr marL="0" indent="0" fontAlgn="base">
              <a:spcBef>
                <a:spcPts val="600"/>
              </a:spcBef>
              <a:buNone/>
            </a:pPr>
            <a:r>
              <a:rPr lang="is-IS" sz="1800">
                <a:solidFill>
                  <a:schemeClr val="bg1"/>
                </a:solidFill>
              </a:rPr>
              <a:t>1. Samgöngumiðstöð Reykjavíkur</a:t>
            </a:r>
          </a:p>
          <a:p>
            <a:pPr marL="0" indent="0" fontAlgn="base">
              <a:spcBef>
                <a:spcPts val="600"/>
              </a:spcBef>
              <a:buNone/>
            </a:pPr>
            <a:r>
              <a:rPr lang="is-IS" sz="1800">
                <a:solidFill>
                  <a:schemeClr val="bg1"/>
                </a:solidFill>
              </a:rPr>
              <a:t>2. Landspítali – háskólasjúkrahús</a:t>
            </a:r>
          </a:p>
          <a:p>
            <a:pPr marL="0" indent="0" fontAlgn="base">
              <a:spcBef>
                <a:spcPts val="600"/>
              </a:spcBef>
              <a:buNone/>
            </a:pPr>
            <a:r>
              <a:rPr lang="is-IS" sz="1800">
                <a:solidFill>
                  <a:schemeClr val="bg1"/>
                </a:solidFill>
              </a:rPr>
              <a:t>3. Stokkur við </a:t>
            </a:r>
            <a:r>
              <a:rPr lang="is-IS" sz="1800" err="1">
                <a:solidFill>
                  <a:schemeClr val="bg1"/>
                </a:solidFill>
              </a:rPr>
              <a:t>Miklubraut</a:t>
            </a:r>
            <a:endParaRPr lang="is-IS" sz="1800">
              <a:solidFill>
                <a:schemeClr val="bg1"/>
              </a:solidFill>
            </a:endParaRPr>
          </a:p>
          <a:p>
            <a:pPr marL="0" indent="0" fontAlgn="base">
              <a:spcBef>
                <a:spcPts val="600"/>
              </a:spcBef>
              <a:buNone/>
            </a:pPr>
            <a:r>
              <a:rPr lang="is-IS" sz="1800">
                <a:solidFill>
                  <a:schemeClr val="bg1"/>
                </a:solidFill>
              </a:rPr>
              <a:t>4. Hlíðarendi</a:t>
            </a:r>
          </a:p>
          <a:p>
            <a:pPr marL="0" indent="0" fontAlgn="base">
              <a:spcBef>
                <a:spcPts val="600"/>
              </a:spcBef>
              <a:buNone/>
            </a:pPr>
            <a:r>
              <a:rPr lang="is-IS" sz="1800">
                <a:solidFill>
                  <a:schemeClr val="bg1"/>
                </a:solidFill>
              </a:rPr>
              <a:t>5. Loftleiðir </a:t>
            </a:r>
          </a:p>
          <a:p>
            <a:pPr marL="0" indent="0" fontAlgn="base">
              <a:spcBef>
                <a:spcPts val="600"/>
              </a:spcBef>
              <a:buNone/>
            </a:pPr>
            <a:r>
              <a:rPr lang="is-IS" sz="1800">
                <a:solidFill>
                  <a:schemeClr val="bg1"/>
                </a:solidFill>
              </a:rPr>
              <a:t>6. </a:t>
            </a:r>
            <a:r>
              <a:rPr lang="is-IS" sz="1800" err="1">
                <a:solidFill>
                  <a:schemeClr val="bg1"/>
                </a:solidFill>
              </a:rPr>
              <a:t>Nauthólsvegur</a:t>
            </a:r>
            <a:endParaRPr lang="is-IS" sz="1800">
              <a:solidFill>
                <a:schemeClr val="bg1"/>
              </a:solidFill>
            </a:endParaRPr>
          </a:p>
          <a:p>
            <a:pPr marL="0" indent="0" fontAlgn="base">
              <a:spcBef>
                <a:spcPts val="600"/>
              </a:spcBef>
              <a:buNone/>
            </a:pPr>
            <a:r>
              <a:rPr lang="is-IS" sz="1800">
                <a:solidFill>
                  <a:schemeClr val="bg1"/>
                </a:solidFill>
              </a:rPr>
              <a:t>7. Háskólinn í Reykjavík</a:t>
            </a:r>
          </a:p>
          <a:p>
            <a:pPr marL="0" indent="0" fontAlgn="base">
              <a:spcBef>
                <a:spcPts val="600"/>
              </a:spcBef>
              <a:buNone/>
            </a:pPr>
            <a:r>
              <a:rPr lang="is-IS" sz="1800">
                <a:solidFill>
                  <a:schemeClr val="bg1"/>
                </a:solidFill>
              </a:rPr>
              <a:t>8. </a:t>
            </a:r>
            <a:r>
              <a:rPr lang="is-IS" sz="1800" err="1">
                <a:solidFill>
                  <a:schemeClr val="bg1"/>
                </a:solidFill>
              </a:rPr>
              <a:t>Brú</a:t>
            </a:r>
            <a:r>
              <a:rPr lang="is-IS" sz="1800">
                <a:solidFill>
                  <a:schemeClr val="bg1"/>
                </a:solidFill>
              </a:rPr>
              <a:t> yfir Fossvog</a:t>
            </a:r>
          </a:p>
          <a:p>
            <a:pPr marL="0" indent="0" fontAlgn="base">
              <a:spcBef>
                <a:spcPts val="600"/>
              </a:spcBef>
              <a:buNone/>
            </a:pPr>
            <a:r>
              <a:rPr lang="is-IS" sz="1800">
                <a:solidFill>
                  <a:schemeClr val="bg1"/>
                </a:solidFill>
              </a:rPr>
              <a:t>9. </a:t>
            </a:r>
            <a:r>
              <a:rPr lang="is-IS" sz="1800" err="1">
                <a:solidFill>
                  <a:schemeClr val="bg1"/>
                </a:solidFill>
              </a:rPr>
              <a:t>Nýtt</a:t>
            </a:r>
            <a:r>
              <a:rPr lang="is-IS" sz="1800">
                <a:solidFill>
                  <a:schemeClr val="bg1"/>
                </a:solidFill>
              </a:rPr>
              <a:t> hverfi i Skerjafirði</a:t>
            </a:r>
          </a:p>
          <a:p>
            <a:pPr marL="0" indent="0" fontAlgn="base">
              <a:spcBef>
                <a:spcPts val="600"/>
              </a:spcBef>
              <a:buNone/>
            </a:pPr>
            <a:r>
              <a:rPr lang="is-IS" sz="1800">
                <a:solidFill>
                  <a:schemeClr val="bg1"/>
                </a:solidFill>
              </a:rPr>
              <a:t>10. Vísindagarðar Háskóla Íslands</a:t>
            </a:r>
          </a:p>
          <a:p>
            <a:pPr marL="0" indent="0" fontAlgn="base">
              <a:spcBef>
                <a:spcPts val="600"/>
              </a:spcBef>
              <a:buNone/>
            </a:pPr>
            <a:r>
              <a:rPr lang="is-IS" sz="1800">
                <a:solidFill>
                  <a:schemeClr val="bg1"/>
                </a:solidFill>
              </a:rPr>
              <a:t>11. Háskóli Íslands</a:t>
            </a:r>
          </a:p>
          <a:p>
            <a:pPr marL="0" indent="0">
              <a:buNone/>
            </a:pPr>
            <a:endParaRPr lang="is-IS" b="1"/>
          </a:p>
        </p:txBody>
      </p:sp>
      <p:sp>
        <p:nvSpPr>
          <p:cNvPr id="3" name="Rétthyrningur 2"/>
          <p:cNvSpPr/>
          <p:nvPr/>
        </p:nvSpPr>
        <p:spPr>
          <a:xfrm rot="2827524">
            <a:off x="6558748" y="3146375"/>
            <a:ext cx="376206" cy="532705"/>
          </a:xfrm>
          <a:custGeom>
            <a:avLst/>
            <a:gdLst>
              <a:gd name="connsiteX0" fmla="*/ 0 w 501650"/>
              <a:gd name="connsiteY0" fmla="*/ 0 h 508000"/>
              <a:gd name="connsiteX1" fmla="*/ 501650 w 501650"/>
              <a:gd name="connsiteY1" fmla="*/ 0 h 508000"/>
              <a:gd name="connsiteX2" fmla="*/ 501650 w 501650"/>
              <a:gd name="connsiteY2" fmla="*/ 508000 h 508000"/>
              <a:gd name="connsiteX3" fmla="*/ 0 w 501650"/>
              <a:gd name="connsiteY3" fmla="*/ 508000 h 508000"/>
              <a:gd name="connsiteX4" fmla="*/ 0 w 501650"/>
              <a:gd name="connsiteY4" fmla="*/ 0 h 508000"/>
              <a:gd name="connsiteX0" fmla="*/ 0 w 501650"/>
              <a:gd name="connsiteY0" fmla="*/ 24705 h 532705"/>
              <a:gd name="connsiteX1" fmla="*/ 186657 w 501650"/>
              <a:gd name="connsiteY1" fmla="*/ 0 h 532705"/>
              <a:gd name="connsiteX2" fmla="*/ 501650 w 501650"/>
              <a:gd name="connsiteY2" fmla="*/ 532705 h 532705"/>
              <a:gd name="connsiteX3" fmla="*/ 0 w 501650"/>
              <a:gd name="connsiteY3" fmla="*/ 532705 h 532705"/>
              <a:gd name="connsiteX4" fmla="*/ 0 w 501650"/>
              <a:gd name="connsiteY4" fmla="*/ 24705 h 532705"/>
              <a:gd name="connsiteX0" fmla="*/ 0 w 501650"/>
              <a:gd name="connsiteY0" fmla="*/ 24705 h 532705"/>
              <a:gd name="connsiteX1" fmla="*/ 186657 w 501650"/>
              <a:gd name="connsiteY1" fmla="*/ 0 h 532705"/>
              <a:gd name="connsiteX2" fmla="*/ 358413 w 501650"/>
              <a:gd name="connsiteY2" fmla="*/ 174027 h 532705"/>
              <a:gd name="connsiteX3" fmla="*/ 501650 w 501650"/>
              <a:gd name="connsiteY3" fmla="*/ 532705 h 532705"/>
              <a:gd name="connsiteX4" fmla="*/ 0 w 501650"/>
              <a:gd name="connsiteY4" fmla="*/ 532705 h 532705"/>
              <a:gd name="connsiteX5" fmla="*/ 0 w 501650"/>
              <a:gd name="connsiteY5" fmla="*/ 24705 h 532705"/>
              <a:gd name="connsiteX0" fmla="*/ 0 w 358413"/>
              <a:gd name="connsiteY0" fmla="*/ 24705 h 532705"/>
              <a:gd name="connsiteX1" fmla="*/ 186657 w 358413"/>
              <a:gd name="connsiteY1" fmla="*/ 0 h 532705"/>
              <a:gd name="connsiteX2" fmla="*/ 358413 w 358413"/>
              <a:gd name="connsiteY2" fmla="*/ 174027 h 532705"/>
              <a:gd name="connsiteX3" fmla="*/ 245378 w 358413"/>
              <a:gd name="connsiteY3" fmla="*/ 383156 h 532705"/>
              <a:gd name="connsiteX4" fmla="*/ 0 w 358413"/>
              <a:gd name="connsiteY4" fmla="*/ 532705 h 532705"/>
              <a:gd name="connsiteX5" fmla="*/ 0 w 358413"/>
              <a:gd name="connsiteY5" fmla="*/ 24705 h 532705"/>
              <a:gd name="connsiteX0" fmla="*/ 0 w 376206"/>
              <a:gd name="connsiteY0" fmla="*/ 24705 h 532705"/>
              <a:gd name="connsiteX1" fmla="*/ 186657 w 376206"/>
              <a:gd name="connsiteY1" fmla="*/ 0 h 532705"/>
              <a:gd name="connsiteX2" fmla="*/ 358413 w 376206"/>
              <a:gd name="connsiteY2" fmla="*/ 174027 h 532705"/>
              <a:gd name="connsiteX3" fmla="*/ 376206 w 376206"/>
              <a:gd name="connsiteY3" fmla="*/ 457831 h 532705"/>
              <a:gd name="connsiteX4" fmla="*/ 0 w 376206"/>
              <a:gd name="connsiteY4" fmla="*/ 532705 h 532705"/>
              <a:gd name="connsiteX5" fmla="*/ 0 w 376206"/>
              <a:gd name="connsiteY5" fmla="*/ 24705 h 532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6206" h="532705">
                <a:moveTo>
                  <a:pt x="0" y="24705"/>
                </a:moveTo>
                <a:lnTo>
                  <a:pt x="186657" y="0"/>
                </a:lnTo>
                <a:cubicBezTo>
                  <a:pt x="230582" y="74230"/>
                  <a:pt x="314488" y="99797"/>
                  <a:pt x="358413" y="174027"/>
                </a:cubicBezTo>
                <a:lnTo>
                  <a:pt x="376206" y="457831"/>
                </a:lnTo>
                <a:lnTo>
                  <a:pt x="0" y="532705"/>
                </a:lnTo>
                <a:lnTo>
                  <a:pt x="0" y="24705"/>
                </a:lnTo>
                <a:close/>
              </a:path>
            </a:pathLst>
          </a:custGeom>
          <a:solidFill>
            <a:srgbClr val="6E6E6E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s-I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860771312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Reykjavík Science City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331" y="-767383"/>
            <a:ext cx="4039961" cy="4039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astaðgengill 3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is-IS"/>
          </a:p>
        </p:txBody>
      </p:sp>
      <p:pic>
        <p:nvPicPr>
          <p:cNvPr id="13314" name="Picture 2" descr="Gæti verið mynd af 1 einstaklingur, standing og Texti þar sem stendur &quot;The perfect environment for solving the challenges of tomorrow.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080" y="2284698"/>
            <a:ext cx="9712606" cy="4270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8563182"/>
      </p:ext>
    </p:extLst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CDA9DAA0-A227-494B-96A5-2C20ED11DF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58"/>
          <a:stretch/>
        </p:blipFill>
        <p:spPr bwMode="auto">
          <a:xfrm>
            <a:off x="2331212" y="1777638"/>
            <a:ext cx="9985607" cy="5080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astaðgengill 5"/>
          <p:cNvSpPr>
            <a:spLocks noGrp="1"/>
          </p:cNvSpPr>
          <p:nvPr>
            <p:ph type="body" sz="quarter" idx="17"/>
          </p:nvPr>
        </p:nvSpPr>
        <p:spPr>
          <a:xfrm>
            <a:off x="1152000" y="360000"/>
            <a:ext cx="7798080" cy="812800"/>
          </a:xfrm>
        </p:spPr>
        <p:txBody>
          <a:bodyPr>
            <a:noAutofit/>
          </a:bodyPr>
          <a:lstStyle/>
          <a:p>
            <a:r>
              <a:rPr lang="is-IS" dirty="0"/>
              <a:t>Kvikmyndaþorp í Gufunesi</a:t>
            </a:r>
          </a:p>
        </p:txBody>
      </p:sp>
      <p:sp>
        <p:nvSpPr>
          <p:cNvPr id="2" name="Rétthyrningur 1"/>
          <p:cNvSpPr/>
          <p:nvPr/>
        </p:nvSpPr>
        <p:spPr>
          <a:xfrm>
            <a:off x="9619538" y="1929306"/>
            <a:ext cx="2390398" cy="19697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base">
              <a:spcBef>
                <a:spcPts val="1200"/>
              </a:spcBef>
            </a:pPr>
            <a:r>
              <a:rPr lang="is-IS" sz="1200">
                <a:latin typeface="Arial" panose="020B0604020202020204" pitchFamily="34" charset="0"/>
                <a:cs typeface="Arial" panose="020B0604020202020204" pitchFamily="34" charset="0"/>
              </a:rPr>
              <a:t>Lykilverkefni: </a:t>
            </a:r>
          </a:p>
          <a:p>
            <a:pPr algn="r" fontAlgn="base">
              <a:spcBef>
                <a:spcPts val="1200"/>
              </a:spcBef>
            </a:pPr>
            <a:r>
              <a:rPr lang="is-IS" sz="1200">
                <a:latin typeface="Arial" panose="020B0604020202020204" pitchFamily="34" charset="0"/>
                <a:cs typeface="Arial" panose="020B0604020202020204" pitchFamily="34" charset="0"/>
              </a:rPr>
              <a:t>Kvikmyndaver </a:t>
            </a:r>
            <a:r>
              <a:rPr lang="is-IS" sz="1200" err="1">
                <a:latin typeface="Arial" panose="020B0604020202020204" pitchFamily="34" charset="0"/>
                <a:cs typeface="Arial" panose="020B0604020202020204" pitchFamily="34" charset="0"/>
              </a:rPr>
              <a:t>RVK</a:t>
            </a:r>
            <a:r>
              <a:rPr lang="is-I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s-IS" sz="1200" err="1">
                <a:latin typeface="Arial" panose="020B0604020202020204" pitchFamily="34" charset="0"/>
                <a:cs typeface="Arial" panose="020B0604020202020204" pitchFamily="34" charset="0"/>
              </a:rPr>
              <a:t>Studios</a:t>
            </a:r>
            <a:endParaRPr lang="is-IS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fontAlgn="base">
              <a:spcBef>
                <a:spcPts val="1200"/>
              </a:spcBef>
            </a:pPr>
            <a:r>
              <a:rPr lang="is-IS" sz="1200">
                <a:latin typeface="Arial" panose="020B0604020202020204" pitchFamily="34" charset="0"/>
                <a:cs typeface="Arial" panose="020B0604020202020204" pitchFamily="34" charset="0"/>
              </a:rPr>
              <a:t>Fasteignaþróunarverkefni Spildu</a:t>
            </a:r>
          </a:p>
          <a:p>
            <a:pPr algn="r" fontAlgn="base">
              <a:spcBef>
                <a:spcPts val="1200"/>
              </a:spcBef>
            </a:pPr>
            <a:r>
              <a:rPr lang="is-IS" sz="1200">
                <a:latin typeface="Arial" panose="020B0604020202020204" pitchFamily="34" charset="0"/>
                <a:cs typeface="Arial" panose="020B0604020202020204" pitchFamily="34" charset="0"/>
              </a:rPr>
              <a:t>Tækjaleigan Kukl</a:t>
            </a:r>
          </a:p>
          <a:p>
            <a:pPr algn="r" fontAlgn="base">
              <a:spcBef>
                <a:spcPts val="1200"/>
              </a:spcBef>
            </a:pPr>
            <a:r>
              <a:rPr lang="is-IS" sz="1200">
                <a:latin typeface="Arial" panose="020B0604020202020204" pitchFamily="34" charset="0"/>
                <a:cs typeface="Arial" panose="020B0604020202020204" pitchFamily="34" charset="0"/>
              </a:rPr>
              <a:t>Þorpið Vistfélag</a:t>
            </a:r>
          </a:p>
          <a:p>
            <a:pPr algn="r" fontAlgn="base">
              <a:spcBef>
                <a:spcPts val="1200"/>
              </a:spcBef>
            </a:pPr>
            <a:r>
              <a:rPr lang="is-IS" sz="1200">
                <a:latin typeface="Arial" panose="020B0604020202020204" pitchFamily="34" charset="0"/>
                <a:cs typeface="Arial" panose="020B0604020202020204" pitchFamily="34" charset="0"/>
              </a:rPr>
              <a:t>Skapandi leigutakar</a:t>
            </a:r>
            <a:endParaRPr lang="is-I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arammi 6"/>
          <p:cNvSpPr txBox="1"/>
          <p:nvPr/>
        </p:nvSpPr>
        <p:spPr>
          <a:xfrm>
            <a:off x="150641" y="6411405"/>
            <a:ext cx="3931920" cy="3334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s-IS" sz="10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Myndir:</a:t>
            </a:r>
            <a:r>
              <a:rPr kumimoji="0" lang="is-IS" sz="1000" b="1" i="0" u="none" strike="noStrike" cap="none" spc="0" normalizeH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kumimoji="0" lang="is-IS" sz="1000" b="1" i="0" u="none" strike="noStrike" cap="none" spc="0" normalizeH="0" err="1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Sigosig</a:t>
            </a:r>
            <a:r>
              <a:rPr kumimoji="0" lang="is-IS" sz="1000" b="1" i="0" u="none" strike="noStrike" cap="none" spc="0" normalizeH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 og JVST</a:t>
            </a:r>
            <a:endParaRPr kumimoji="0" lang="is-IS" sz="2400" b="1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9" name="Rétthyrningur 8">
            <a:extLst>
              <a:ext uri="{FF2B5EF4-FFF2-40B4-BE49-F238E27FC236}">
                <a16:creationId xmlns:a16="http://schemas.microsoft.com/office/drawing/2014/main" id="{9BB16754-6199-4B71-BC6B-5B1000B938E4}"/>
              </a:ext>
            </a:extLst>
          </p:cNvPr>
          <p:cNvSpPr/>
          <p:nvPr/>
        </p:nvSpPr>
        <p:spPr>
          <a:xfrm>
            <a:off x="1" y="1777639"/>
            <a:ext cx="2336799" cy="5091935"/>
          </a:xfrm>
          <a:prstGeom prst="rect">
            <a:avLst/>
          </a:prstGeom>
          <a:solidFill>
            <a:srgbClr val="0076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>
              <a:latin typeface="Arial" panose="020B0604020202020204" pitchFamily="34" charset="0"/>
            </a:endParaRPr>
          </a:p>
        </p:txBody>
      </p:sp>
      <p:sp>
        <p:nvSpPr>
          <p:cNvPr id="8" name="Textastaðgengill 6"/>
          <p:cNvSpPr>
            <a:spLocks noGrp="1"/>
          </p:cNvSpPr>
          <p:nvPr>
            <p:ph type="body" sz="quarter" idx="21"/>
          </p:nvPr>
        </p:nvSpPr>
        <p:spPr>
          <a:xfrm>
            <a:off x="-1393" y="4432905"/>
            <a:ext cx="2332605" cy="2203150"/>
          </a:xfrm>
        </p:spPr>
        <p:txBody>
          <a:bodyPr>
            <a:noAutofit/>
          </a:bodyPr>
          <a:lstStyle/>
          <a:p>
            <a:pPr fontAlgn="base">
              <a:spcBef>
                <a:spcPts val="1200"/>
              </a:spcBef>
            </a:pPr>
            <a:r>
              <a:rPr lang="is-IS" sz="1600">
                <a:solidFill>
                  <a:schemeClr val="bg1"/>
                </a:solidFill>
              </a:rPr>
              <a:t>Uppbygging í fullum gangi í þorpi Skapandi greina í Gufunesi </a:t>
            </a:r>
          </a:p>
          <a:p>
            <a:pPr fontAlgn="base">
              <a:spcBef>
                <a:spcPts val="1200"/>
              </a:spcBef>
            </a:pPr>
            <a:r>
              <a:rPr lang="is-IS" sz="1600">
                <a:solidFill>
                  <a:schemeClr val="bg1"/>
                </a:solidFill>
              </a:rPr>
              <a:t>Fjöldi aðila skapandi aðila þegar starfandi í hverfinu og fyrstu íbúarnir fluttir inn</a:t>
            </a:r>
          </a:p>
        </p:txBody>
      </p:sp>
      <p:sp>
        <p:nvSpPr>
          <p:cNvPr id="10" name="Rétthyrningur: Ávöl horn 9">
            <a:extLst>
              <a:ext uri="{FF2B5EF4-FFF2-40B4-BE49-F238E27FC236}">
                <a16:creationId xmlns:a16="http://schemas.microsoft.com/office/drawing/2014/main" id="{60A96975-9C95-4748-B8B3-05561B05B7CD}"/>
              </a:ext>
            </a:extLst>
          </p:cNvPr>
          <p:cNvSpPr/>
          <p:nvPr/>
        </p:nvSpPr>
        <p:spPr>
          <a:xfrm>
            <a:off x="10669669" y="6210297"/>
            <a:ext cx="2309731" cy="1684872"/>
          </a:xfrm>
          <a:prstGeom prst="roundRect">
            <a:avLst/>
          </a:prstGeom>
          <a:solidFill>
            <a:srgbClr val="B0AE73">
              <a:alpha val="50000"/>
            </a:srgb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s-I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1" name="Textarammi 10">
            <a:extLst>
              <a:ext uri="{FF2B5EF4-FFF2-40B4-BE49-F238E27FC236}">
                <a16:creationId xmlns:a16="http://schemas.microsoft.com/office/drawing/2014/main" id="{B8198EFB-A7E2-4143-8C4A-10C45AAB420E}"/>
              </a:ext>
            </a:extLst>
          </p:cNvPr>
          <p:cNvSpPr txBox="1"/>
          <p:nvPr/>
        </p:nvSpPr>
        <p:spPr>
          <a:xfrm>
            <a:off x="10817352" y="6210297"/>
            <a:ext cx="2266188" cy="4257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s-IS" sz="16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Mynd: JVST</a:t>
            </a:r>
          </a:p>
        </p:txBody>
      </p:sp>
    </p:spTree>
    <p:extLst>
      <p:ext uri="{BB962C8B-B14F-4D97-AF65-F5344CB8AC3E}">
        <p14:creationId xmlns:p14="http://schemas.microsoft.com/office/powerpoint/2010/main" val="1951225730"/>
      </p:ext>
    </p:extLst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Mynd 7">
            <a:extLst>
              <a:ext uri="{FF2B5EF4-FFF2-40B4-BE49-F238E27FC236}">
                <a16:creationId xmlns:a16="http://schemas.microsoft.com/office/drawing/2014/main" id="{37B5579C-ED1E-4CB9-A424-99FB292A3E3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783" b="7783"/>
          <a:stretch/>
        </p:blipFill>
        <p:spPr>
          <a:xfrm>
            <a:off x="0" y="0"/>
            <a:ext cx="12192324" cy="6858000"/>
          </a:xfrm>
          <a:prstGeom prst="rect">
            <a:avLst/>
          </a:prstGeom>
        </p:spPr>
      </p:pic>
      <p:sp>
        <p:nvSpPr>
          <p:cNvPr id="2" name="Textastaðgengill 3">
            <a:extLst>
              <a:ext uri="{FF2B5EF4-FFF2-40B4-BE49-F238E27FC236}">
                <a16:creationId xmlns:a16="http://schemas.microsoft.com/office/drawing/2014/main" id="{BC563393-666F-4E7B-AFA7-BA774CF6C55E}"/>
              </a:ext>
            </a:extLst>
          </p:cNvPr>
          <p:cNvSpPr txBox="1">
            <a:spLocks/>
          </p:cNvSpPr>
          <p:nvPr/>
        </p:nvSpPr>
        <p:spPr>
          <a:xfrm>
            <a:off x="1219386" y="312741"/>
            <a:ext cx="5383184" cy="812800"/>
          </a:xfrm>
          <a:prstGeom prst="rect">
            <a:avLst/>
          </a:prstGeom>
        </p:spPr>
        <p:txBody>
          <a:bodyPr>
            <a:noAutofit/>
          </a:bodyPr>
          <a:lstStyle>
            <a:lvl1pPr marL="15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47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2pPr>
            <a:lvl3pPr marL="79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3pPr>
            <a:lvl4pPr marL="111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4pPr>
            <a:lvl5pPr marL="142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5pPr>
            <a:lvl6pPr marL="174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6pPr>
            <a:lvl7pPr marL="206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7pPr>
            <a:lvl8pPr marL="238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8pPr>
            <a:lvl9pPr marL="269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9pPr>
          </a:lstStyle>
          <a:p>
            <a:pPr marL="0" indent="0">
              <a:buNone/>
            </a:pPr>
            <a:r>
              <a:rPr lang="is-IS" sz="3600" b="1" kern="0">
                <a:solidFill>
                  <a:schemeClr val="bg1"/>
                </a:solidFill>
                <a:latin typeface="Arial" panose="020B0604020202020204" pitchFamily="34" charset="0"/>
              </a:rPr>
              <a:t>Gufunes</a:t>
            </a:r>
            <a:endParaRPr lang="is-IS" sz="1800" b="1" kern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4" name="Image" descr="Image">
            <a:extLst>
              <a:ext uri="{FF2B5EF4-FFF2-40B4-BE49-F238E27FC236}">
                <a16:creationId xmlns:a16="http://schemas.microsoft.com/office/drawing/2014/main" id="{20662C02-34A1-401F-8E89-54479FFDEC9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001" y="399902"/>
            <a:ext cx="463439" cy="72563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488117876"/>
      </p:ext>
    </p:extLst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ðgengill myndar 1"/>
          <p:cNvSpPr>
            <a:spLocks noGrp="1"/>
          </p:cNvSpPr>
          <p:nvPr>
            <p:ph type="pic" sz="half" idx="13"/>
          </p:nvPr>
        </p:nvSpPr>
        <p:spPr/>
      </p:sp>
      <p:sp>
        <p:nvSpPr>
          <p:cNvPr id="3" name="Textastaðgengill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Textastaðgengill 3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is-IS"/>
          </a:p>
        </p:txBody>
      </p:sp>
      <p:pic>
        <p:nvPicPr>
          <p:cNvPr id="5" name="Picture 2" descr="Yfirlit yfir orkutengda auðlindastrauma í Jarðhitagarði við Hellisheiðarvirkjun">
            <a:extLst>
              <a:ext uri="{FF2B5EF4-FFF2-40B4-BE49-F238E27FC236}">
                <a16:creationId xmlns:a16="http://schemas.microsoft.com/office/drawing/2014/main" id="{6F24A870-0D36-45FB-9E18-D3D1B101C1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1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2094430"/>
      </p:ext>
    </p:extLst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26ED5771-58C4-41E4-9555-775CA76220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5" t="8621" r="-12925" b="-7311"/>
          <a:stretch/>
        </p:blipFill>
        <p:spPr bwMode="auto">
          <a:xfrm>
            <a:off x="3286224" y="1764000"/>
            <a:ext cx="10255250" cy="67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étthyrningur 8">
            <a:extLst>
              <a:ext uri="{FF2B5EF4-FFF2-40B4-BE49-F238E27FC236}">
                <a16:creationId xmlns:a16="http://schemas.microsoft.com/office/drawing/2014/main" id="{509125FF-A402-45F1-A7C3-8B41E06EC738}"/>
              </a:ext>
            </a:extLst>
          </p:cNvPr>
          <p:cNvSpPr/>
          <p:nvPr/>
        </p:nvSpPr>
        <p:spPr>
          <a:xfrm>
            <a:off x="1" y="1766064"/>
            <a:ext cx="3295650" cy="5091935"/>
          </a:xfrm>
          <a:prstGeom prst="rect">
            <a:avLst/>
          </a:prstGeom>
          <a:solidFill>
            <a:srgbClr val="00D7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>
              <a:latin typeface="Arial" panose="020B0604020202020204" pitchFamily="34" charset="0"/>
            </a:endParaRPr>
          </a:p>
        </p:txBody>
      </p:sp>
      <p:sp>
        <p:nvSpPr>
          <p:cNvPr id="6" name="Textastaðgengill 5"/>
          <p:cNvSpPr>
            <a:spLocks noGrp="1"/>
          </p:cNvSpPr>
          <p:nvPr>
            <p:ph type="body" sz="quarter" idx="17"/>
          </p:nvPr>
        </p:nvSpPr>
        <p:spPr>
          <a:xfrm>
            <a:off x="1152000" y="360000"/>
            <a:ext cx="7798080" cy="812800"/>
          </a:xfrm>
        </p:spPr>
        <p:txBody>
          <a:bodyPr>
            <a:noAutofit/>
          </a:bodyPr>
          <a:lstStyle/>
          <a:p>
            <a:r>
              <a:rPr lang="is-IS" dirty="0" smtClean="0"/>
              <a:t>Hellisheiði - </a:t>
            </a:r>
            <a:r>
              <a:rPr lang="is-IS" dirty="0" err="1" smtClean="0"/>
              <a:t>Carbfix</a:t>
            </a:r>
            <a:endParaRPr lang="is-IS" dirty="0"/>
          </a:p>
        </p:txBody>
      </p:sp>
      <p:sp>
        <p:nvSpPr>
          <p:cNvPr id="7" name="Textarammi 6"/>
          <p:cNvSpPr txBox="1"/>
          <p:nvPr/>
        </p:nvSpPr>
        <p:spPr>
          <a:xfrm>
            <a:off x="9233681" y="6295581"/>
            <a:ext cx="2830303" cy="3334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s-IS" sz="1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Mynd:</a:t>
            </a:r>
            <a:r>
              <a:rPr kumimoji="0" lang="is-IS" sz="1000" b="1" i="0" u="none" strike="noStrike" cap="none" spc="0" normalizeH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kumimoji="0" lang="is-IS" sz="1000" b="1" i="0" u="none" strike="noStrike" cap="none" spc="0" normalizeH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Ragnarth</a:t>
            </a:r>
            <a:endParaRPr kumimoji="0" lang="is-IS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"/>
              <a:ea typeface="Helvetica"/>
              <a:cs typeface="Helvetica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51857686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astaðgengill 3"/>
          <p:cNvSpPr>
            <a:spLocks noGrp="1"/>
          </p:cNvSpPr>
          <p:nvPr>
            <p:ph type="body" sz="quarter" idx="21"/>
          </p:nvPr>
        </p:nvSpPr>
        <p:spPr>
          <a:xfrm>
            <a:off x="1558925" y="1739901"/>
            <a:ext cx="5088618" cy="4102100"/>
          </a:xfrm>
        </p:spPr>
        <p:txBody>
          <a:bodyPr anchor="ctr">
            <a:noAutofit/>
          </a:bodyPr>
          <a:lstStyle/>
          <a:p>
            <a:pPr marL="0" indent="0" fontAlgn="base">
              <a:spcBef>
                <a:spcPts val="1200"/>
              </a:spcBef>
              <a:buNone/>
            </a:pPr>
            <a:r>
              <a:rPr lang="is-IS" sz="2400">
                <a:cs typeface="Arial"/>
              </a:rPr>
              <a:t>Græna planið er borgarstefna </a:t>
            </a:r>
            <a:r>
              <a:rPr lang="is-IS" sz="2400" b="1">
                <a:cs typeface="Arial"/>
              </a:rPr>
              <a:t>Reykjavíkurborgar </a:t>
            </a:r>
            <a:r>
              <a:rPr lang="is-IS" sz="2400">
                <a:cs typeface="Arial"/>
              </a:rPr>
              <a:t>sem dregur upp framtíðarsýn borgarinnar til ársins 2030 og tengir lykilstefnur og áætlanir borgarinnar við þá sýn</a:t>
            </a:r>
          </a:p>
        </p:txBody>
      </p:sp>
      <p:sp>
        <p:nvSpPr>
          <p:cNvPr id="2" name="Textarammi 1">
            <a:extLst>
              <a:ext uri="{FF2B5EF4-FFF2-40B4-BE49-F238E27FC236}">
                <a16:creationId xmlns:a16="http://schemas.microsoft.com/office/drawing/2014/main" id="{AD891CF5-B1C8-4593-B0F2-11F2ABC33F1B}"/>
              </a:ext>
            </a:extLst>
          </p:cNvPr>
          <p:cNvSpPr txBox="1"/>
          <p:nvPr/>
        </p:nvSpPr>
        <p:spPr>
          <a:xfrm>
            <a:off x="1343025" y="6112069"/>
            <a:ext cx="10190163" cy="3411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s-IS" sz="1050">
                <a:solidFill>
                  <a:srgbClr val="000000"/>
                </a:solidFill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"/>
              </a:rPr>
              <a:t>Nánari umfjöllun um s</a:t>
            </a:r>
            <a:r>
              <a:rPr kumimoji="0" lang="is-IS" sz="105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"/>
              </a:rPr>
              <a:t>amþykkta stefnumörkun borgarinnar má finna á </a:t>
            </a:r>
            <a:r>
              <a:rPr kumimoji="0" lang="is-IS" sz="105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"/>
              </a:rPr>
              <a:t>: </a:t>
            </a:r>
            <a:r>
              <a:rPr lang="is-IS" sz="1050" b="1">
                <a:solidFill>
                  <a:srgbClr val="000000"/>
                </a:solidFill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"/>
                <a:hlinkClick r:id="rId3"/>
              </a:rPr>
              <a:t>www.reykjavik.is/stefnur</a:t>
            </a:r>
            <a:r>
              <a:rPr kumimoji="0" lang="is-IS" sz="105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"/>
              </a:rPr>
              <a:t> </a:t>
            </a:r>
          </a:p>
        </p:txBody>
      </p:sp>
      <p:sp>
        <p:nvSpPr>
          <p:cNvPr id="8" name="Textastaðgengill 1"/>
          <p:cNvSpPr>
            <a:spLocks noGrp="1"/>
          </p:cNvSpPr>
          <p:nvPr>
            <p:ph type="body" sz="quarter" idx="4294967295"/>
          </p:nvPr>
        </p:nvSpPr>
        <p:spPr>
          <a:xfrm>
            <a:off x="1558925" y="1015999"/>
            <a:ext cx="4260850" cy="87630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s-IS" sz="4400" b="1">
                <a:latin typeface="Arial" panose="020B0604020202020204" pitchFamily="34" charset="0"/>
              </a:rPr>
              <a:t>Græna planið</a:t>
            </a:r>
          </a:p>
        </p:txBody>
      </p:sp>
      <p:pic>
        <p:nvPicPr>
          <p:cNvPr id="7" name="Image" descr="Image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254" y="399900"/>
            <a:ext cx="463437" cy="725638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Staðgengill myndar 1" descr="Mynd sem inniheldur einstaklingur, tr�, utandyra, ��r�ttir&#10;&#10;Lýsing sjálfkrafa búin til"/>
          <p:cNvPicPr>
            <a:picLocks noGrp="1" noChangeAspect="1"/>
          </p:cNvPicPr>
          <p:nvPr>
            <p:ph type="pic" sz="half" idx="13"/>
          </p:nvPr>
        </p:nvPicPr>
        <p:blipFill>
          <a:blip r:embed="rId5"/>
          <a:srcRect t="4901" b="4901"/>
          <a:stretch>
            <a:fillRect/>
          </a:stretch>
        </p:blipFill>
        <p:spPr>
          <a:xfrm>
            <a:off x="7037387" y="1736725"/>
            <a:ext cx="4495801" cy="3790950"/>
          </a:xfrm>
        </p:spPr>
      </p:pic>
    </p:spTree>
    <p:extLst>
      <p:ext uri="{BB962C8B-B14F-4D97-AF65-F5344CB8AC3E}">
        <p14:creationId xmlns:p14="http://schemas.microsoft.com/office/powerpoint/2010/main" val="1070093758"/>
      </p:ext>
    </p:extLst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taðgengill efnis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425" y="-808103"/>
            <a:ext cx="12327214" cy="8152332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D2177BA-C90E-4426-A873-CCD41782B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8425" y="327025"/>
            <a:ext cx="12290425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is-I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Önnur starfsemi í Jarðhitagarði</a:t>
            </a:r>
            <a:br>
              <a:rPr lang="is-I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s-I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B5D0139-3F1E-4486-AB34-59EDF3828E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961015" y="1652588"/>
            <a:ext cx="8171543" cy="4955267"/>
          </a:xfrm>
        </p:spPr>
        <p:txBody>
          <a:bodyPr>
            <a:normAutofit/>
          </a:bodyPr>
          <a:lstStyle/>
          <a:p>
            <a:r>
              <a:rPr lang="is-IS" sz="3300" b="1" dirty="0" smtClean="0">
                <a:solidFill>
                  <a:schemeClr val="bg1"/>
                </a:solidFill>
              </a:rPr>
              <a:t> </a:t>
            </a:r>
            <a:r>
              <a:rPr lang="is-IS" sz="3300" b="1" dirty="0" err="1" smtClean="0">
                <a:solidFill>
                  <a:schemeClr val="bg1"/>
                </a:solidFill>
              </a:rPr>
              <a:t>Carbfix</a:t>
            </a:r>
            <a:r>
              <a:rPr lang="is-IS" sz="3300" b="1" dirty="0" smtClean="0">
                <a:solidFill>
                  <a:schemeClr val="bg1"/>
                </a:solidFill>
              </a:rPr>
              <a:t> </a:t>
            </a:r>
            <a:r>
              <a:rPr lang="is-IS" sz="3300" b="1" dirty="0">
                <a:solidFill>
                  <a:schemeClr val="bg1"/>
                </a:solidFill>
              </a:rPr>
              <a:t>– förgun CO</a:t>
            </a:r>
            <a:r>
              <a:rPr lang="is-IS" sz="3300" b="1" baseline="-25000" dirty="0">
                <a:solidFill>
                  <a:schemeClr val="bg1"/>
                </a:solidFill>
              </a:rPr>
              <a:t>2</a:t>
            </a:r>
            <a:r>
              <a:rPr lang="is-IS" sz="3300" b="1" dirty="0">
                <a:solidFill>
                  <a:schemeClr val="bg1"/>
                </a:solidFill>
              </a:rPr>
              <a:t> úr jarðgufu og </a:t>
            </a:r>
            <a:r>
              <a:rPr lang="is-IS" sz="3300" b="1" dirty="0" err="1">
                <a:solidFill>
                  <a:schemeClr val="bg1"/>
                </a:solidFill>
              </a:rPr>
              <a:t>úr</a:t>
            </a:r>
            <a:r>
              <a:rPr lang="is-IS" sz="3300" b="1" dirty="0">
                <a:solidFill>
                  <a:schemeClr val="bg1"/>
                </a:solidFill>
              </a:rPr>
              <a:t> </a:t>
            </a:r>
            <a:r>
              <a:rPr lang="is-IS" sz="3300" b="1" dirty="0" smtClean="0">
                <a:solidFill>
                  <a:schemeClr val="bg1"/>
                </a:solidFill>
              </a:rPr>
              <a:t> andrúmslofti</a:t>
            </a:r>
            <a:endParaRPr lang="is-IS" sz="3300" b="1" dirty="0">
              <a:solidFill>
                <a:schemeClr val="bg1"/>
              </a:solidFill>
            </a:endParaRPr>
          </a:p>
          <a:p>
            <a:r>
              <a:rPr lang="is-IS" sz="3300" b="1" dirty="0" smtClean="0">
                <a:solidFill>
                  <a:schemeClr val="bg1"/>
                </a:solidFill>
              </a:rPr>
              <a:t> VAXA </a:t>
            </a:r>
            <a:r>
              <a:rPr lang="is-IS" sz="3300" b="1" dirty="0">
                <a:solidFill>
                  <a:schemeClr val="bg1"/>
                </a:solidFill>
              </a:rPr>
              <a:t>– örþörungarækt</a:t>
            </a:r>
          </a:p>
          <a:p>
            <a:r>
              <a:rPr lang="is-IS" sz="3300" b="1" dirty="0" smtClean="0">
                <a:solidFill>
                  <a:schemeClr val="bg1"/>
                </a:solidFill>
              </a:rPr>
              <a:t> </a:t>
            </a:r>
            <a:r>
              <a:rPr lang="is-IS" sz="3300" b="1" dirty="0" err="1" smtClean="0">
                <a:solidFill>
                  <a:schemeClr val="bg1"/>
                </a:solidFill>
              </a:rPr>
              <a:t>GeoSilica</a:t>
            </a:r>
            <a:r>
              <a:rPr lang="is-IS" sz="3300" b="1" dirty="0" smtClean="0">
                <a:solidFill>
                  <a:schemeClr val="bg1"/>
                </a:solidFill>
              </a:rPr>
              <a:t> </a:t>
            </a:r>
            <a:r>
              <a:rPr lang="is-IS" sz="3300" b="1" dirty="0">
                <a:solidFill>
                  <a:schemeClr val="bg1"/>
                </a:solidFill>
              </a:rPr>
              <a:t>– fæðubótaefni </a:t>
            </a:r>
          </a:p>
          <a:p>
            <a:r>
              <a:rPr lang="is-IS" sz="3300" b="1" dirty="0" smtClean="0">
                <a:solidFill>
                  <a:schemeClr val="bg1"/>
                </a:solidFill>
              </a:rPr>
              <a:t> Vetnisframleiðsla </a:t>
            </a:r>
            <a:r>
              <a:rPr lang="is-IS" sz="3300" b="1" dirty="0">
                <a:solidFill>
                  <a:schemeClr val="bg1"/>
                </a:solidFill>
              </a:rPr>
              <a:t>ON</a:t>
            </a:r>
          </a:p>
          <a:p>
            <a:r>
              <a:rPr lang="is-IS" sz="3300" b="1" dirty="0" smtClean="0">
                <a:solidFill>
                  <a:schemeClr val="bg1"/>
                </a:solidFill>
              </a:rPr>
              <a:t> </a:t>
            </a:r>
            <a:r>
              <a:rPr lang="is-IS" sz="3300" b="1" dirty="0" err="1" smtClean="0">
                <a:solidFill>
                  <a:schemeClr val="bg1"/>
                </a:solidFill>
              </a:rPr>
              <a:t>Baðlón</a:t>
            </a:r>
            <a:r>
              <a:rPr lang="is-IS" sz="3300" b="1" dirty="0" smtClean="0">
                <a:solidFill>
                  <a:schemeClr val="bg1"/>
                </a:solidFill>
              </a:rPr>
              <a:t> </a:t>
            </a:r>
            <a:r>
              <a:rPr lang="is-IS" sz="3300" b="1" dirty="0">
                <a:solidFill>
                  <a:schemeClr val="bg1"/>
                </a:solidFill>
              </a:rPr>
              <a:t>í Hveradölum í skoðun</a:t>
            </a:r>
          </a:p>
        </p:txBody>
      </p:sp>
    </p:spTree>
    <p:extLst>
      <p:ext uri="{BB962C8B-B14F-4D97-AF65-F5344CB8AC3E}">
        <p14:creationId xmlns:p14="http://schemas.microsoft.com/office/powerpoint/2010/main" val="253792411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taðgengill efnis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5" name="Textastaðgengill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taðgengill efnis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is-IS"/>
          </a:p>
        </p:txBody>
      </p:sp>
      <p:pic>
        <p:nvPicPr>
          <p:cNvPr id="7" name="Picture 2" descr="ORCA">
            <a:extLst>
              <a:ext uri="{FF2B5EF4-FFF2-40B4-BE49-F238E27FC236}">
                <a16:creationId xmlns:a16="http://schemas.microsoft.com/office/drawing/2014/main" id="{861191B6-1BB5-492E-8511-41C23736BA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3763" y="1271633"/>
            <a:ext cx="11867650" cy="5404939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il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42879225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ðgengill myndar 1"/>
          <p:cNvSpPr>
            <a:spLocks noGrp="1"/>
          </p:cNvSpPr>
          <p:nvPr>
            <p:ph type="pic" sz="half" idx="13"/>
          </p:nvPr>
        </p:nvSpPr>
        <p:spPr/>
      </p:sp>
      <p:sp>
        <p:nvSpPr>
          <p:cNvPr id="3" name="Textastaðgengill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Textastaðgengill 3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is-IS"/>
          </a:p>
        </p:txBody>
      </p:sp>
      <p:pic>
        <p:nvPicPr>
          <p:cNvPr id="5" name="Mynd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67"/>
            <a:ext cx="12192000" cy="6855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382559"/>
      </p:ext>
    </p:extLst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ynd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5"/>
            <a:ext cx="12198954" cy="6854096"/>
          </a:xfrm>
          <a:prstGeom prst="rect">
            <a:avLst/>
          </a:prstGeom>
        </p:spPr>
      </p:pic>
      <p:sp>
        <p:nvSpPr>
          <p:cNvPr id="6" name="Textastaðgengill 5"/>
          <p:cNvSpPr>
            <a:spLocks noGrp="1"/>
          </p:cNvSpPr>
          <p:nvPr>
            <p:ph type="body" sz="quarter" idx="17"/>
          </p:nvPr>
        </p:nvSpPr>
        <p:spPr>
          <a:xfrm>
            <a:off x="1152000" y="360000"/>
            <a:ext cx="7798080" cy="812800"/>
          </a:xfrm>
        </p:spPr>
        <p:txBody>
          <a:bodyPr>
            <a:noAutofit/>
          </a:bodyPr>
          <a:lstStyle/>
          <a:p>
            <a:r>
              <a:rPr lang="is-IS"/>
              <a:t>Esjumelar</a:t>
            </a:r>
          </a:p>
        </p:txBody>
      </p:sp>
      <p:sp>
        <p:nvSpPr>
          <p:cNvPr id="7" name="Textarammi 6"/>
          <p:cNvSpPr txBox="1"/>
          <p:nvPr/>
        </p:nvSpPr>
        <p:spPr>
          <a:xfrm>
            <a:off x="150641" y="6411405"/>
            <a:ext cx="3931920" cy="3334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s-IS" sz="10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Mynd:</a:t>
            </a:r>
            <a:r>
              <a:rPr kumimoji="0" lang="is-IS" sz="1000" b="1" i="0" u="none" strike="noStrike" cap="none" spc="0" normalizeH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kumimoji="0" lang="is-IS" sz="1000" b="1" i="0" u="none" strike="noStrike" cap="none" spc="0" normalizeH="0" err="1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Sigosig</a:t>
            </a:r>
            <a:endParaRPr kumimoji="0" lang="is-IS" sz="2400" b="1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Helvetica"/>
              <a:ea typeface="Helvetica"/>
              <a:cs typeface="Helvetica"/>
              <a:sym typeface="Helvetica"/>
            </a:endParaRPr>
          </a:p>
        </p:txBody>
      </p:sp>
      <p:pic>
        <p:nvPicPr>
          <p:cNvPr id="9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350" y="400050"/>
            <a:ext cx="457202" cy="715874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Rétthyrningur 12"/>
          <p:cNvSpPr/>
          <p:nvPr/>
        </p:nvSpPr>
        <p:spPr>
          <a:xfrm rot="628461">
            <a:off x="4079251" y="3636412"/>
            <a:ext cx="4708706" cy="405462"/>
          </a:xfrm>
          <a:custGeom>
            <a:avLst/>
            <a:gdLst>
              <a:gd name="connsiteX0" fmla="*/ 0 w 3773424"/>
              <a:gd name="connsiteY0" fmla="*/ 0 h 1164336"/>
              <a:gd name="connsiteX1" fmla="*/ 3773424 w 3773424"/>
              <a:gd name="connsiteY1" fmla="*/ 0 h 1164336"/>
              <a:gd name="connsiteX2" fmla="*/ 3773424 w 3773424"/>
              <a:gd name="connsiteY2" fmla="*/ 1164336 h 1164336"/>
              <a:gd name="connsiteX3" fmla="*/ 0 w 3773424"/>
              <a:gd name="connsiteY3" fmla="*/ 1164336 h 1164336"/>
              <a:gd name="connsiteX4" fmla="*/ 0 w 3773424"/>
              <a:gd name="connsiteY4" fmla="*/ 0 h 1164336"/>
              <a:gd name="connsiteX0" fmla="*/ 0 w 3773424"/>
              <a:gd name="connsiteY0" fmla="*/ 0 h 1164336"/>
              <a:gd name="connsiteX1" fmla="*/ 3773424 w 3773424"/>
              <a:gd name="connsiteY1" fmla="*/ 0 h 1164336"/>
              <a:gd name="connsiteX2" fmla="*/ 3552536 w 3773424"/>
              <a:gd name="connsiteY2" fmla="*/ 405462 h 1164336"/>
              <a:gd name="connsiteX3" fmla="*/ 0 w 3773424"/>
              <a:gd name="connsiteY3" fmla="*/ 1164336 h 1164336"/>
              <a:gd name="connsiteX4" fmla="*/ 0 w 3773424"/>
              <a:gd name="connsiteY4" fmla="*/ 0 h 1164336"/>
              <a:gd name="connsiteX0" fmla="*/ 935282 w 4708706"/>
              <a:gd name="connsiteY0" fmla="*/ 0 h 405462"/>
              <a:gd name="connsiteX1" fmla="*/ 4708706 w 4708706"/>
              <a:gd name="connsiteY1" fmla="*/ 0 h 405462"/>
              <a:gd name="connsiteX2" fmla="*/ 4487818 w 4708706"/>
              <a:gd name="connsiteY2" fmla="*/ 405462 h 405462"/>
              <a:gd name="connsiteX3" fmla="*/ 0 w 4708706"/>
              <a:gd name="connsiteY3" fmla="*/ 363956 h 405462"/>
              <a:gd name="connsiteX4" fmla="*/ 935282 w 4708706"/>
              <a:gd name="connsiteY4" fmla="*/ 0 h 405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08706" h="405462">
                <a:moveTo>
                  <a:pt x="935282" y="0"/>
                </a:moveTo>
                <a:lnTo>
                  <a:pt x="4708706" y="0"/>
                </a:lnTo>
                <a:lnTo>
                  <a:pt x="4487818" y="405462"/>
                </a:lnTo>
                <a:lnTo>
                  <a:pt x="0" y="363956"/>
                </a:lnTo>
                <a:lnTo>
                  <a:pt x="935282" y="0"/>
                </a:lnTo>
                <a:close/>
              </a:path>
            </a:pathLst>
          </a:custGeom>
          <a:solidFill>
            <a:srgbClr val="C4F2D5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s-I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4" name="Textarammi 13"/>
          <p:cNvSpPr txBox="1"/>
          <p:nvPr/>
        </p:nvSpPr>
        <p:spPr>
          <a:xfrm>
            <a:off x="5705933" y="3636919"/>
            <a:ext cx="3931920" cy="3334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s-IS" sz="1000" b="1" i="0" u="none" strike="noStrike" cap="none" spc="0" normalizeH="0" baseline="0">
                <a:ln>
                  <a:noFill/>
                </a:ln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Fyrsti áfangi</a:t>
            </a:r>
            <a:r>
              <a:rPr kumimoji="0" lang="is-IS" sz="1000" b="1" i="0" u="none" strike="noStrike" cap="none" spc="0" normalizeH="0">
                <a:ln>
                  <a:noFill/>
                </a:ln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 stækkunar</a:t>
            </a:r>
            <a:endParaRPr kumimoji="0" lang="is-IS" sz="2400" b="1" i="0" u="none" strike="noStrike" cap="none" spc="0" normalizeH="0" baseline="0">
              <a:ln>
                <a:noFill/>
              </a:ln>
              <a:effectLst/>
              <a:uFillTx/>
              <a:latin typeface="Helvetica"/>
              <a:ea typeface="Helvetica"/>
              <a:cs typeface="Helvetica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25173040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ðgengill myndar 1"/>
          <p:cNvSpPr>
            <a:spLocks noGrp="1"/>
          </p:cNvSpPr>
          <p:nvPr>
            <p:ph type="pic" sz="half" idx="13"/>
          </p:nvPr>
        </p:nvSpPr>
        <p:spPr/>
      </p:sp>
      <p:sp>
        <p:nvSpPr>
          <p:cNvPr id="3" name="Textastaðgengill 2"/>
          <p:cNvSpPr>
            <a:spLocks noGrp="1"/>
          </p:cNvSpPr>
          <p:nvPr>
            <p:ph type="body" sz="quarter" idx="17"/>
          </p:nvPr>
        </p:nvSpPr>
        <p:spPr>
          <a:xfrm>
            <a:off x="1311674" y="429619"/>
            <a:ext cx="6018039" cy="812800"/>
          </a:xfrm>
        </p:spPr>
        <p:txBody>
          <a:bodyPr>
            <a:normAutofit fontScale="85000" lnSpcReduction="10000"/>
          </a:bodyPr>
          <a:lstStyle/>
          <a:p>
            <a:r>
              <a:rPr lang="is-IS" dirty="0" smtClean="0"/>
              <a:t>Grandinn – haftengd starfsemi </a:t>
            </a:r>
            <a:endParaRPr lang="is-IS" dirty="0"/>
          </a:p>
        </p:txBody>
      </p:sp>
      <p:sp>
        <p:nvSpPr>
          <p:cNvPr id="4" name="Textastaðgengill 3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is-IS"/>
          </a:p>
        </p:txBody>
      </p:sp>
      <p:pic>
        <p:nvPicPr>
          <p:cNvPr id="11268" name="Picture 4" descr="DSC015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317" y="1362815"/>
            <a:ext cx="7696653" cy="5143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6641878"/>
      </p:ext>
    </p:extLst>
  </p:cSld>
  <p:clrMapOvr>
    <a:masterClrMapping/>
  </p:clrMapOvr>
  <p:transition spd="med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undartangi - Hafnako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59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astaðgengill 2"/>
          <p:cNvSpPr>
            <a:spLocks noGrp="1"/>
          </p:cNvSpPr>
          <p:nvPr>
            <p:ph type="body" sz="quarter" idx="17"/>
          </p:nvPr>
        </p:nvSpPr>
        <p:spPr>
          <a:xfrm>
            <a:off x="0" y="400591"/>
            <a:ext cx="12192000" cy="812800"/>
          </a:xfrm>
        </p:spPr>
        <p:txBody>
          <a:bodyPr>
            <a:normAutofit/>
          </a:bodyPr>
          <a:lstStyle/>
          <a:p>
            <a:pPr algn="ctr"/>
            <a:r>
              <a:rPr lang="is-IS" dirty="0" smtClean="0">
                <a:solidFill>
                  <a:schemeClr val="bg1"/>
                </a:solidFill>
              </a:rPr>
              <a:t>Grundartangi </a:t>
            </a:r>
            <a:r>
              <a:rPr lang="is-IS" dirty="0" smtClean="0">
                <a:solidFill>
                  <a:schemeClr val="bg1"/>
                </a:solidFill>
              </a:rPr>
              <a:t>– Grænn iðnaður</a:t>
            </a:r>
          </a:p>
        </p:txBody>
      </p:sp>
    </p:spTree>
    <p:extLst>
      <p:ext uri="{BB962C8B-B14F-4D97-AF65-F5344CB8AC3E}">
        <p14:creationId xmlns:p14="http://schemas.microsoft.com/office/powerpoint/2010/main" val="50533530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ðgengill myndar 1"/>
          <p:cNvSpPr>
            <a:spLocks noGrp="1"/>
          </p:cNvSpPr>
          <p:nvPr>
            <p:ph type="pic" sz="half" idx="13"/>
          </p:nvPr>
        </p:nvSpPr>
        <p:spPr/>
      </p:sp>
      <p:sp>
        <p:nvSpPr>
          <p:cNvPr id="3" name="Textastaðgengill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Textastaðgengill 3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is-IS"/>
          </a:p>
        </p:txBody>
      </p:sp>
      <p:pic>
        <p:nvPicPr>
          <p:cNvPr id="6146" name="Picture 2" descr="Sundahöfn - Hafnako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67071"/>
            <a:ext cx="12192000" cy="7059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Mynd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00585"/>
            <a:ext cx="12192000" cy="1386547"/>
          </a:xfrm>
          <a:prstGeom prst="rect">
            <a:avLst/>
          </a:prstGeom>
        </p:spPr>
      </p:pic>
      <p:sp>
        <p:nvSpPr>
          <p:cNvPr id="7" name="Rétthyrningur 6"/>
          <p:cNvSpPr/>
          <p:nvPr/>
        </p:nvSpPr>
        <p:spPr>
          <a:xfrm>
            <a:off x="1189703" y="224775"/>
            <a:ext cx="940947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s-IS" sz="4400" b="1" dirty="0" smtClean="0"/>
              <a:t>Sundahöfn </a:t>
            </a:r>
            <a:r>
              <a:rPr lang="is-IS" sz="4400" b="1" dirty="0" smtClean="0"/>
              <a:t>– þróun til framtíðar </a:t>
            </a:r>
            <a:endParaRPr lang="is-IS" sz="4400" b="1" dirty="0"/>
          </a:p>
        </p:txBody>
      </p:sp>
    </p:spTree>
    <p:extLst>
      <p:ext uri="{BB962C8B-B14F-4D97-AF65-F5344CB8AC3E}">
        <p14:creationId xmlns:p14="http://schemas.microsoft.com/office/powerpoint/2010/main" val="3722448684"/>
      </p:ext>
    </p:extLst>
  </p:cSld>
  <p:clrMapOvr>
    <a:masterClrMapping/>
  </p:clrMapOvr>
  <p:transition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ynd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58"/>
            <a:ext cx="12220682" cy="6841942"/>
          </a:xfrm>
          <a:prstGeom prst="rect">
            <a:avLst/>
          </a:prstGeom>
        </p:spPr>
      </p:pic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s-I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Hringrásarhagkerfið – tillögur að aðgerðum</a:t>
            </a:r>
            <a:endParaRPr lang="is-I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taðgengill efnis 3"/>
          <p:cNvSpPr>
            <a:spLocks noGrp="1"/>
          </p:cNvSpPr>
          <p:nvPr>
            <p:ph sz="half" idx="2"/>
          </p:nvPr>
        </p:nvSpPr>
        <p:spPr>
          <a:xfrm>
            <a:off x="839788" y="1936802"/>
            <a:ext cx="5157787" cy="4508500"/>
          </a:xfrm>
        </p:spPr>
        <p:txBody>
          <a:bodyPr>
            <a:normAutofit fontScale="92500" lnSpcReduction="20000"/>
          </a:bodyPr>
          <a:lstStyle/>
          <a:p>
            <a:r>
              <a:rPr lang="is-IS" sz="2000" dirty="0" smtClean="0">
                <a:solidFill>
                  <a:schemeClr val="bg1"/>
                </a:solidFill>
              </a:rPr>
              <a:t>Samræmd úrgangsflokkun</a:t>
            </a:r>
          </a:p>
          <a:p>
            <a:r>
              <a:rPr lang="is-IS" sz="2000" dirty="0" smtClean="0">
                <a:solidFill>
                  <a:schemeClr val="bg1"/>
                </a:solidFill>
              </a:rPr>
              <a:t>Hringrásarmiðstöð</a:t>
            </a:r>
          </a:p>
          <a:p>
            <a:r>
              <a:rPr lang="is-IS" sz="2000" dirty="0" smtClean="0">
                <a:solidFill>
                  <a:schemeClr val="bg1"/>
                </a:solidFill>
              </a:rPr>
              <a:t>Nýting </a:t>
            </a:r>
            <a:r>
              <a:rPr lang="is-IS" sz="2000" dirty="0" err="1" smtClean="0">
                <a:solidFill>
                  <a:schemeClr val="bg1"/>
                </a:solidFill>
              </a:rPr>
              <a:t>fráveituúrgangs</a:t>
            </a:r>
            <a:endParaRPr lang="is-IS" sz="2000" dirty="0" smtClean="0">
              <a:solidFill>
                <a:schemeClr val="bg1"/>
              </a:solidFill>
            </a:endParaRPr>
          </a:p>
          <a:p>
            <a:r>
              <a:rPr lang="is-IS" sz="2000" dirty="0" smtClean="0">
                <a:solidFill>
                  <a:schemeClr val="bg1"/>
                </a:solidFill>
              </a:rPr>
              <a:t>Endurnýting malbiks</a:t>
            </a:r>
          </a:p>
          <a:p>
            <a:r>
              <a:rPr lang="is-IS" sz="2000" dirty="0" smtClean="0">
                <a:solidFill>
                  <a:schemeClr val="bg1"/>
                </a:solidFill>
              </a:rPr>
              <a:t>Auðlindagarður - endurnýting efnis frá byggingarsvæðum</a:t>
            </a:r>
          </a:p>
          <a:p>
            <a:r>
              <a:rPr lang="is-IS" sz="2000" dirty="0" smtClean="0">
                <a:solidFill>
                  <a:schemeClr val="bg1"/>
                </a:solidFill>
              </a:rPr>
              <a:t>Rannsóknir varðandi lífsferla í byggingariðnaði</a:t>
            </a:r>
          </a:p>
          <a:p>
            <a:r>
              <a:rPr lang="is-IS" sz="2000" dirty="0" smtClean="0">
                <a:solidFill>
                  <a:schemeClr val="bg1"/>
                </a:solidFill>
              </a:rPr>
              <a:t>Nýsköpun í nýtingu á niðurrifnu byggingarefni </a:t>
            </a:r>
          </a:p>
          <a:p>
            <a:endParaRPr lang="is-IS" dirty="0">
              <a:solidFill>
                <a:schemeClr val="bg1"/>
              </a:solidFill>
            </a:endParaRPr>
          </a:p>
        </p:txBody>
      </p:sp>
      <p:sp>
        <p:nvSpPr>
          <p:cNvPr id="6" name="Staðgengill efnis 5"/>
          <p:cNvSpPr>
            <a:spLocks noGrp="1"/>
          </p:cNvSpPr>
          <p:nvPr>
            <p:ph sz="quarter" idx="4"/>
          </p:nvPr>
        </p:nvSpPr>
        <p:spPr>
          <a:xfrm>
            <a:off x="6255658" y="1681163"/>
            <a:ext cx="5099730" cy="4508500"/>
          </a:xfrm>
        </p:spPr>
        <p:txBody>
          <a:bodyPr>
            <a:noAutofit/>
          </a:bodyPr>
          <a:lstStyle/>
          <a:p>
            <a:r>
              <a:rPr lang="is-IS" sz="2000" dirty="0" err="1" smtClean="0">
                <a:solidFill>
                  <a:schemeClr val="bg1"/>
                </a:solidFill>
              </a:rPr>
              <a:t>Umhverfisvottanir</a:t>
            </a:r>
            <a:r>
              <a:rPr lang="is-IS" sz="2000" dirty="0" smtClean="0">
                <a:solidFill>
                  <a:schemeClr val="bg1"/>
                </a:solidFill>
              </a:rPr>
              <a:t> bygginga</a:t>
            </a:r>
          </a:p>
          <a:p>
            <a:r>
              <a:rPr lang="is-IS" sz="2000" dirty="0" smtClean="0">
                <a:solidFill>
                  <a:schemeClr val="bg1"/>
                </a:solidFill>
              </a:rPr>
              <a:t>Endurnotkun byggingarefnis</a:t>
            </a:r>
          </a:p>
          <a:p>
            <a:r>
              <a:rPr lang="is-IS" sz="2000" dirty="0" smtClean="0">
                <a:solidFill>
                  <a:schemeClr val="bg1"/>
                </a:solidFill>
              </a:rPr>
              <a:t>Umhverfisskilyrði í innkaupum</a:t>
            </a:r>
          </a:p>
          <a:p>
            <a:r>
              <a:rPr lang="is-IS" sz="2000" dirty="0" smtClean="0">
                <a:solidFill>
                  <a:schemeClr val="bg1"/>
                </a:solidFill>
              </a:rPr>
              <a:t>Draga </a:t>
            </a:r>
            <a:r>
              <a:rPr lang="is-IS" sz="2000" dirty="0" err="1" smtClean="0">
                <a:solidFill>
                  <a:schemeClr val="bg1"/>
                </a:solidFill>
              </a:rPr>
              <a:t>úr</a:t>
            </a:r>
            <a:r>
              <a:rPr lang="is-IS" sz="2000" dirty="0" smtClean="0">
                <a:solidFill>
                  <a:schemeClr val="bg1"/>
                </a:solidFill>
              </a:rPr>
              <a:t> </a:t>
            </a:r>
            <a:r>
              <a:rPr lang="is-IS" sz="2000" dirty="0" err="1" smtClean="0">
                <a:solidFill>
                  <a:schemeClr val="bg1"/>
                </a:solidFill>
              </a:rPr>
              <a:t>plastnotkun</a:t>
            </a:r>
            <a:r>
              <a:rPr lang="is-IS" sz="2000" dirty="0" smtClean="0">
                <a:solidFill>
                  <a:schemeClr val="bg1"/>
                </a:solidFill>
              </a:rPr>
              <a:t> hjá Reykjavíkurborg</a:t>
            </a:r>
          </a:p>
          <a:p>
            <a:r>
              <a:rPr lang="is-IS" sz="2000" dirty="0" smtClean="0">
                <a:solidFill>
                  <a:schemeClr val="bg1"/>
                </a:solidFill>
              </a:rPr>
              <a:t>Deilihagkerfið í Reykjavík</a:t>
            </a:r>
          </a:p>
          <a:p>
            <a:r>
              <a:rPr lang="is-IS" sz="2000" dirty="0" smtClean="0">
                <a:solidFill>
                  <a:schemeClr val="bg1"/>
                </a:solidFill>
              </a:rPr>
              <a:t>Nýting metans</a:t>
            </a:r>
          </a:p>
          <a:p>
            <a:r>
              <a:rPr lang="is-IS" sz="2000" dirty="0" smtClean="0">
                <a:solidFill>
                  <a:schemeClr val="bg1"/>
                </a:solidFill>
              </a:rPr>
              <a:t>Bætt nýting bakrásarvatns hitaveitu </a:t>
            </a:r>
            <a:r>
              <a:rPr lang="is-IS" sz="2000" dirty="0" err="1" smtClean="0">
                <a:solidFill>
                  <a:schemeClr val="bg1"/>
                </a:solidFill>
              </a:rPr>
              <a:t>Veitna</a:t>
            </a:r>
            <a:endParaRPr lang="is-I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3775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ynd 3" descr="Mynd sem inniheldur himinn, utandyra, fjall, j�r�&#10;&#10;Lýsing sjálfkrafa búin til">
            <a:extLst>
              <a:ext uri="{FF2B5EF4-FFF2-40B4-BE49-F238E27FC236}">
                <a16:creationId xmlns:a16="http://schemas.microsoft.com/office/drawing/2014/main" id="{CBF8EF5F-076F-4501-AA64-6CB20B76A1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492" b="-9234"/>
          <a:stretch/>
        </p:blipFill>
        <p:spPr>
          <a:xfrm>
            <a:off x="3216275" y="1771719"/>
            <a:ext cx="8975724" cy="5904000"/>
          </a:xfrm>
          <a:prstGeom prst="rect">
            <a:avLst/>
          </a:prstGeom>
        </p:spPr>
      </p:pic>
      <p:sp>
        <p:nvSpPr>
          <p:cNvPr id="9" name="Rétthyrningur 8">
            <a:extLst>
              <a:ext uri="{FF2B5EF4-FFF2-40B4-BE49-F238E27FC236}">
                <a16:creationId xmlns:a16="http://schemas.microsoft.com/office/drawing/2014/main" id="{509125FF-A402-45F1-A7C3-8B41E06EC738}"/>
              </a:ext>
            </a:extLst>
          </p:cNvPr>
          <p:cNvSpPr/>
          <p:nvPr/>
        </p:nvSpPr>
        <p:spPr>
          <a:xfrm>
            <a:off x="1" y="1766064"/>
            <a:ext cx="3295650" cy="5091935"/>
          </a:xfrm>
          <a:prstGeom prst="rect">
            <a:avLst/>
          </a:prstGeom>
          <a:solidFill>
            <a:srgbClr val="00D7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>
              <a:latin typeface="Arial" panose="020B0604020202020204" pitchFamily="34" charset="0"/>
            </a:endParaRPr>
          </a:p>
        </p:txBody>
      </p:sp>
      <p:sp>
        <p:nvSpPr>
          <p:cNvPr id="6" name="Textastaðgengill 5"/>
          <p:cNvSpPr>
            <a:spLocks noGrp="1"/>
          </p:cNvSpPr>
          <p:nvPr>
            <p:ph type="body" sz="quarter" idx="17"/>
          </p:nvPr>
        </p:nvSpPr>
        <p:spPr>
          <a:xfrm>
            <a:off x="1152000" y="360000"/>
            <a:ext cx="7798080" cy="812800"/>
          </a:xfrm>
        </p:spPr>
        <p:txBody>
          <a:bodyPr>
            <a:noAutofit/>
          </a:bodyPr>
          <a:lstStyle/>
          <a:p>
            <a:r>
              <a:rPr lang="is-IS" dirty="0"/>
              <a:t>Hringrásargarður á Álfsnesi</a:t>
            </a:r>
          </a:p>
        </p:txBody>
      </p:sp>
      <p:sp>
        <p:nvSpPr>
          <p:cNvPr id="2" name="Textastaðgengill 1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712463779"/>
      </p:ext>
    </p:extLst>
  </p:cSld>
  <p:clrMapOvr>
    <a:masterClrMapping/>
  </p:clrMapOvr>
  <p:transition spd="med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031CB-20E1-4A9E-8F3C-60530BBDD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Álfsnes – skilgreint athafnasvæði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91A6E0-6A6F-4D8B-9510-60487B2522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s-IS" sz="1900" dirty="0">
              <a:latin typeface="+mj-lt"/>
            </a:endParaRPr>
          </a:p>
          <a:p>
            <a:endParaRPr lang="is-IS" sz="1900" b="0" i="0" u="none" strike="noStrike" baseline="0" dirty="0">
              <a:latin typeface="+mj-lt"/>
            </a:endParaRPr>
          </a:p>
          <a:p>
            <a:endParaRPr lang="is-IS" sz="2000" b="0" i="0" u="none" strike="noStrike" baseline="0" dirty="0">
              <a:latin typeface="+mj-lt"/>
            </a:endParaRPr>
          </a:p>
          <a:p>
            <a:endParaRPr lang="is-IS" sz="2000" dirty="0">
              <a:latin typeface="+mj-lt"/>
            </a:endParaRPr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6341FE64-DF4D-405C-80D7-71823A46AA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90688"/>
            <a:ext cx="7858743" cy="388191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9FB85D1-0657-43BC-BB0E-A6D297B1C273}"/>
              </a:ext>
            </a:extLst>
          </p:cNvPr>
          <p:cNvSpPr txBox="1"/>
          <p:nvPr/>
        </p:nvSpPr>
        <p:spPr>
          <a:xfrm>
            <a:off x="8760296" y="2204864"/>
            <a:ext cx="3312368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is-IS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  </a:t>
            </a:r>
            <a:r>
              <a:rPr lang="is-IS" sz="24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Uppbygging -</a:t>
            </a:r>
            <a:r>
              <a:rPr lang="is-IS" sz="24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is-IS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aðgengi</a:t>
            </a:r>
          </a:p>
          <a:p>
            <a:pPr marL="0" indent="0">
              <a:buNone/>
            </a:pPr>
            <a:endParaRPr lang="is-IS" sz="2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is-IS" sz="2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s-IS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Ný</a:t>
            </a:r>
            <a:r>
              <a:rPr lang="is-IS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höfn í </a:t>
            </a:r>
            <a:r>
              <a:rPr lang="is-IS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Álfsnesvík</a:t>
            </a:r>
            <a:r>
              <a:rPr lang="is-IS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2023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s-IS" sz="240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s-IS" sz="24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Sundabraut áætluð </a:t>
            </a:r>
            <a:r>
              <a:rPr lang="is-IS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um </a:t>
            </a:r>
            <a:r>
              <a:rPr lang="is-IS" sz="24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2031</a:t>
            </a:r>
            <a:endParaRPr lang="is-IS" sz="2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13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ynd 3" descr="Mynd sem inniheldur texti, einstaklingur&#10;&#10;Lýsing sjálfkrafa búin til">
            <a:extLst>
              <a:ext uri="{FF2B5EF4-FFF2-40B4-BE49-F238E27FC236}">
                <a16:creationId xmlns:a16="http://schemas.microsoft.com/office/drawing/2014/main" id="{C360B976-2881-4243-8195-C6EE6C856B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7498080"/>
          </a:xfrm>
          <a:prstGeom prst="rect">
            <a:avLst/>
          </a:prstGeom>
        </p:spPr>
      </p:pic>
      <p:sp>
        <p:nvSpPr>
          <p:cNvPr id="2" name="Rétthyrningur 1"/>
          <p:cNvSpPr/>
          <p:nvPr/>
        </p:nvSpPr>
        <p:spPr>
          <a:xfrm>
            <a:off x="0" y="-1272539"/>
            <a:ext cx="12192000" cy="813053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s-I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12" name="Image" descr="Image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254" y="399900"/>
            <a:ext cx="463437" cy="725638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Textarammi 13"/>
          <p:cNvSpPr txBox="1"/>
          <p:nvPr/>
        </p:nvSpPr>
        <p:spPr>
          <a:xfrm>
            <a:off x="3936738" y="5430465"/>
            <a:ext cx="4318525" cy="1067923"/>
          </a:xfrm>
          <a:prstGeom prst="rect">
            <a:avLst/>
          </a:prstGeom>
          <a:noFill/>
        </p:spPr>
        <p:txBody>
          <a:bodyPr wrap="square" lIns="180000" tIns="180000" rIns="180000" bIns="0" rtlCol="0" anchor="t">
            <a:noAutofit/>
          </a:bodyPr>
          <a:lstStyle/>
          <a:p>
            <a:pPr algn="ctr"/>
            <a:r>
              <a:rPr lang="is-IS" sz="4400" b="1">
                <a:solidFill>
                  <a:schemeClr val="bg1"/>
                </a:solidFill>
                <a:effectLst>
                  <a:outerShdw blurRad="2159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Framtíðarsýn</a:t>
            </a:r>
          </a:p>
        </p:txBody>
      </p:sp>
      <p:grpSp>
        <p:nvGrpSpPr>
          <p:cNvPr id="7" name="Hópur 6"/>
          <p:cNvGrpSpPr/>
          <p:nvPr/>
        </p:nvGrpSpPr>
        <p:grpSpPr>
          <a:xfrm>
            <a:off x="2520471" y="6632574"/>
            <a:ext cx="7151058" cy="225425"/>
            <a:chOff x="4367213" y="6632574"/>
            <a:chExt cx="7151058" cy="225425"/>
          </a:xfrm>
        </p:grpSpPr>
        <p:sp>
          <p:nvSpPr>
            <p:cNvPr id="8" name="Rétthyrningur 7"/>
            <p:cNvSpPr/>
            <p:nvPr/>
          </p:nvSpPr>
          <p:spPr>
            <a:xfrm>
              <a:off x="4367213" y="6632574"/>
              <a:ext cx="2383686" cy="225425"/>
            </a:xfrm>
            <a:prstGeom prst="rect">
              <a:avLst/>
            </a:prstGeom>
            <a:solidFill>
              <a:srgbClr val="64D6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9" name="Rétthyrningur 8"/>
            <p:cNvSpPr/>
            <p:nvPr/>
          </p:nvSpPr>
          <p:spPr>
            <a:xfrm>
              <a:off x="6750899" y="6632574"/>
              <a:ext cx="2383686" cy="225425"/>
            </a:xfrm>
            <a:prstGeom prst="rect">
              <a:avLst/>
            </a:prstGeom>
            <a:solidFill>
              <a:srgbClr val="0076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10" name="Rétthyrningur 9"/>
            <p:cNvSpPr/>
            <p:nvPr/>
          </p:nvSpPr>
          <p:spPr>
            <a:xfrm>
              <a:off x="9134585" y="6632574"/>
              <a:ext cx="2383686" cy="225425"/>
            </a:xfrm>
            <a:prstGeom prst="rect">
              <a:avLst/>
            </a:prstGeom>
            <a:solidFill>
              <a:srgbClr val="FFD6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2562074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" descr="Image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254" y="399900"/>
            <a:ext cx="463437" cy="725638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Textarammi 13"/>
          <p:cNvSpPr txBox="1"/>
          <p:nvPr/>
        </p:nvSpPr>
        <p:spPr>
          <a:xfrm>
            <a:off x="2997201" y="5602342"/>
            <a:ext cx="6553200" cy="1067923"/>
          </a:xfrm>
          <a:prstGeom prst="rect">
            <a:avLst/>
          </a:prstGeom>
          <a:noFill/>
        </p:spPr>
        <p:txBody>
          <a:bodyPr wrap="square" lIns="180000" tIns="180000" rIns="180000" bIns="0" rtlCol="0" anchor="t">
            <a:noAutofit/>
          </a:bodyPr>
          <a:lstStyle/>
          <a:p>
            <a:pPr algn="ctr"/>
            <a:r>
              <a:rPr lang="is-IS" sz="4400" b="1">
                <a:solidFill>
                  <a:srgbClr val="000000"/>
                </a:solidFill>
                <a:latin typeface="Arial" panose="020B0604020202020204" pitchFamily="34" charset="0"/>
              </a:rPr>
              <a:t>Reykjavík okkar allra</a:t>
            </a:r>
          </a:p>
        </p:txBody>
      </p:sp>
      <p:sp>
        <p:nvSpPr>
          <p:cNvPr id="20" name="Rétthyrningur 19"/>
          <p:cNvSpPr/>
          <p:nvPr/>
        </p:nvSpPr>
        <p:spPr>
          <a:xfrm>
            <a:off x="4101306" y="6642100"/>
            <a:ext cx="3989388" cy="215900"/>
          </a:xfrm>
          <a:prstGeom prst="rect">
            <a:avLst/>
          </a:prstGeom>
          <a:solidFill>
            <a:srgbClr val="FFD6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>
              <a:latin typeface="Arial" panose="020B0604020202020204" pitchFamily="34" charset="0"/>
            </a:endParaRPr>
          </a:p>
        </p:txBody>
      </p:sp>
      <p:pic>
        <p:nvPicPr>
          <p:cNvPr id="3" name="Mynd 2">
            <a:extLst>
              <a:ext uri="{FF2B5EF4-FFF2-40B4-BE49-F238E27FC236}">
                <a16:creationId xmlns:a16="http://schemas.microsoft.com/office/drawing/2014/main" id="{1D72EA96-7C05-420F-A5EE-0D261FA5F3C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528372" y="-21027"/>
            <a:ext cx="5189767" cy="5658048"/>
          </a:xfrm>
          <a:prstGeom prst="rect">
            <a:avLst/>
          </a:prstGeom>
        </p:spPr>
      </p:pic>
      <p:grpSp>
        <p:nvGrpSpPr>
          <p:cNvPr id="8" name="Hópur 7">
            <a:extLst>
              <a:ext uri="{FF2B5EF4-FFF2-40B4-BE49-F238E27FC236}">
                <a16:creationId xmlns:a16="http://schemas.microsoft.com/office/drawing/2014/main" id="{47177DFC-E6F7-435D-BCF0-9B6ED8E2B905}"/>
              </a:ext>
            </a:extLst>
          </p:cNvPr>
          <p:cNvGrpSpPr/>
          <p:nvPr/>
        </p:nvGrpSpPr>
        <p:grpSpPr>
          <a:xfrm>
            <a:off x="-1581846" y="20868"/>
            <a:ext cx="1283823" cy="7224984"/>
            <a:chOff x="-1581846" y="20868"/>
            <a:chExt cx="1283823" cy="7224984"/>
          </a:xfrm>
        </p:grpSpPr>
        <p:sp>
          <p:nvSpPr>
            <p:cNvPr id="10" name="Sporaskja 9">
              <a:extLst>
                <a:ext uri="{FF2B5EF4-FFF2-40B4-BE49-F238E27FC236}">
                  <a16:creationId xmlns:a16="http://schemas.microsoft.com/office/drawing/2014/main" id="{4176A558-D4AF-4BD1-B5C6-8FC7D4D10E57}"/>
                </a:ext>
              </a:extLst>
            </p:cNvPr>
            <p:cNvSpPr/>
            <p:nvPr/>
          </p:nvSpPr>
          <p:spPr>
            <a:xfrm>
              <a:off x="-638816" y="37638"/>
              <a:ext cx="304800" cy="304800"/>
            </a:xfrm>
            <a:prstGeom prst="ellipse">
              <a:avLst/>
            </a:prstGeom>
            <a:solidFill>
              <a:srgbClr val="0A66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Sporaskja 10">
              <a:extLst>
                <a:ext uri="{FF2B5EF4-FFF2-40B4-BE49-F238E27FC236}">
                  <a16:creationId xmlns:a16="http://schemas.microsoft.com/office/drawing/2014/main" id="{2369335B-569E-49E8-83AD-77E7697A5C39}"/>
                </a:ext>
              </a:extLst>
            </p:cNvPr>
            <p:cNvSpPr/>
            <p:nvPr/>
          </p:nvSpPr>
          <p:spPr>
            <a:xfrm>
              <a:off x="-638816" y="469438"/>
              <a:ext cx="304800" cy="304800"/>
            </a:xfrm>
            <a:prstGeom prst="ellipse">
              <a:avLst/>
            </a:prstGeom>
            <a:solidFill>
              <a:srgbClr val="64D6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Sporaskja 12">
              <a:extLst>
                <a:ext uri="{FF2B5EF4-FFF2-40B4-BE49-F238E27FC236}">
                  <a16:creationId xmlns:a16="http://schemas.microsoft.com/office/drawing/2014/main" id="{72A52C7F-906E-42AD-B51F-7B57E310D2DD}"/>
                </a:ext>
              </a:extLst>
            </p:cNvPr>
            <p:cNvSpPr/>
            <p:nvPr/>
          </p:nvSpPr>
          <p:spPr>
            <a:xfrm>
              <a:off x="-638816" y="901238"/>
              <a:ext cx="304800" cy="304800"/>
            </a:xfrm>
            <a:prstGeom prst="ellipse">
              <a:avLst/>
            </a:prstGeom>
            <a:solidFill>
              <a:srgbClr val="89E6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" name="Sporaskja 14">
              <a:extLst>
                <a:ext uri="{FF2B5EF4-FFF2-40B4-BE49-F238E27FC236}">
                  <a16:creationId xmlns:a16="http://schemas.microsoft.com/office/drawing/2014/main" id="{073C9D9B-CE1F-4619-9C69-45D6A4FFBD54}"/>
                </a:ext>
              </a:extLst>
            </p:cNvPr>
            <p:cNvSpPr/>
            <p:nvPr/>
          </p:nvSpPr>
          <p:spPr>
            <a:xfrm>
              <a:off x="-638816" y="1333038"/>
              <a:ext cx="304800" cy="304800"/>
            </a:xfrm>
            <a:prstGeom prst="ellipse">
              <a:avLst/>
            </a:prstGeom>
            <a:solidFill>
              <a:srgbClr val="C4F2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6" name="Sporaskja 15">
              <a:extLst>
                <a:ext uri="{FF2B5EF4-FFF2-40B4-BE49-F238E27FC236}">
                  <a16:creationId xmlns:a16="http://schemas.microsoft.com/office/drawing/2014/main" id="{72F1AE17-A126-4909-B6FE-0FF43EC2C825}"/>
                </a:ext>
              </a:extLst>
            </p:cNvPr>
            <p:cNvSpPr/>
            <p:nvPr/>
          </p:nvSpPr>
          <p:spPr>
            <a:xfrm>
              <a:off x="-1110624" y="20868"/>
              <a:ext cx="304800" cy="304800"/>
            </a:xfrm>
            <a:prstGeom prst="ellipse">
              <a:avLst/>
            </a:prstGeom>
            <a:solidFill>
              <a:srgbClr val="013B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7" name="Sporaskja 16">
              <a:extLst>
                <a:ext uri="{FF2B5EF4-FFF2-40B4-BE49-F238E27FC236}">
                  <a16:creationId xmlns:a16="http://schemas.microsoft.com/office/drawing/2014/main" id="{C01C0736-B58B-49E8-B790-F2FC810E1278}"/>
                </a:ext>
              </a:extLst>
            </p:cNvPr>
            <p:cNvSpPr/>
            <p:nvPr/>
          </p:nvSpPr>
          <p:spPr>
            <a:xfrm>
              <a:off x="-1110624" y="452668"/>
              <a:ext cx="304800" cy="304800"/>
            </a:xfrm>
            <a:prstGeom prst="ellipse">
              <a:avLst/>
            </a:prstGeom>
            <a:solidFill>
              <a:srgbClr val="0376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8" name="Sporaskja 17">
              <a:extLst>
                <a:ext uri="{FF2B5EF4-FFF2-40B4-BE49-F238E27FC236}">
                  <a16:creationId xmlns:a16="http://schemas.microsoft.com/office/drawing/2014/main" id="{C94C0CB5-8B26-42EF-A6E7-A3E5252F739E}"/>
                </a:ext>
              </a:extLst>
            </p:cNvPr>
            <p:cNvSpPr/>
            <p:nvPr/>
          </p:nvSpPr>
          <p:spPr>
            <a:xfrm>
              <a:off x="-1110624" y="884468"/>
              <a:ext cx="304800" cy="304800"/>
            </a:xfrm>
            <a:prstGeom prst="ellipse">
              <a:avLst/>
            </a:prstGeom>
            <a:solidFill>
              <a:srgbClr val="81BB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9" name="Sporaskja 18">
              <a:extLst>
                <a:ext uri="{FF2B5EF4-FFF2-40B4-BE49-F238E27FC236}">
                  <a16:creationId xmlns:a16="http://schemas.microsoft.com/office/drawing/2014/main" id="{CD00725B-291D-4335-86A5-34F048748985}"/>
                </a:ext>
              </a:extLst>
            </p:cNvPr>
            <p:cNvSpPr/>
            <p:nvPr/>
          </p:nvSpPr>
          <p:spPr>
            <a:xfrm>
              <a:off x="-1110624" y="1316268"/>
              <a:ext cx="304800" cy="304800"/>
            </a:xfrm>
            <a:prstGeom prst="ellipse">
              <a:avLst/>
            </a:prstGeom>
            <a:solidFill>
              <a:srgbClr val="C0DD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1" name="Sporaskja 20">
              <a:extLst>
                <a:ext uri="{FF2B5EF4-FFF2-40B4-BE49-F238E27FC236}">
                  <a16:creationId xmlns:a16="http://schemas.microsoft.com/office/drawing/2014/main" id="{C902AAE7-F3A0-4691-8AEB-19392F7EB570}"/>
                </a:ext>
              </a:extLst>
            </p:cNvPr>
            <p:cNvSpPr/>
            <p:nvPr/>
          </p:nvSpPr>
          <p:spPr>
            <a:xfrm>
              <a:off x="-1110038" y="1962492"/>
              <a:ext cx="304800" cy="304800"/>
            </a:xfrm>
            <a:prstGeom prst="ellipse">
              <a:avLst/>
            </a:prstGeom>
            <a:solidFill>
              <a:srgbClr val="296D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2" name="Sporaskja 21">
              <a:extLst>
                <a:ext uri="{FF2B5EF4-FFF2-40B4-BE49-F238E27FC236}">
                  <a16:creationId xmlns:a16="http://schemas.microsoft.com/office/drawing/2014/main" id="{EB711CC5-44D6-4D10-B55F-DCD0F0C0D294}"/>
                </a:ext>
              </a:extLst>
            </p:cNvPr>
            <p:cNvSpPr/>
            <p:nvPr/>
          </p:nvSpPr>
          <p:spPr>
            <a:xfrm>
              <a:off x="-1110038" y="2394292"/>
              <a:ext cx="304800" cy="304800"/>
            </a:xfrm>
            <a:prstGeom prst="ellipse">
              <a:avLst/>
            </a:prstGeom>
            <a:solidFill>
              <a:srgbClr val="53DA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3" name="Sporaskja 22">
              <a:extLst>
                <a:ext uri="{FF2B5EF4-FFF2-40B4-BE49-F238E27FC236}">
                  <a16:creationId xmlns:a16="http://schemas.microsoft.com/office/drawing/2014/main" id="{A679D900-1207-49B9-9B3E-01C9AEDCC8F0}"/>
                </a:ext>
              </a:extLst>
            </p:cNvPr>
            <p:cNvSpPr/>
            <p:nvPr/>
          </p:nvSpPr>
          <p:spPr>
            <a:xfrm>
              <a:off x="-1110038" y="2826092"/>
              <a:ext cx="304800" cy="304800"/>
            </a:xfrm>
            <a:prstGeom prst="ellipse">
              <a:avLst/>
            </a:prstGeom>
            <a:solidFill>
              <a:srgbClr val="A9E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4" name="Sporaskja 23">
              <a:extLst>
                <a:ext uri="{FF2B5EF4-FFF2-40B4-BE49-F238E27FC236}">
                  <a16:creationId xmlns:a16="http://schemas.microsoft.com/office/drawing/2014/main" id="{4288C2DA-60ED-4BF9-B2A2-1734A6A2D5ED}"/>
                </a:ext>
              </a:extLst>
            </p:cNvPr>
            <p:cNvSpPr/>
            <p:nvPr/>
          </p:nvSpPr>
          <p:spPr>
            <a:xfrm>
              <a:off x="-1110038" y="3257892"/>
              <a:ext cx="304800" cy="304800"/>
            </a:xfrm>
            <a:prstGeom prst="ellipse">
              <a:avLst/>
            </a:prstGeom>
            <a:solidFill>
              <a:srgbClr val="D4F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5" name="Sporaskja 24">
              <a:extLst>
                <a:ext uri="{FF2B5EF4-FFF2-40B4-BE49-F238E27FC236}">
                  <a16:creationId xmlns:a16="http://schemas.microsoft.com/office/drawing/2014/main" id="{A553D9FA-865C-42FB-8C21-996C456721E4}"/>
                </a:ext>
              </a:extLst>
            </p:cNvPr>
            <p:cNvSpPr/>
            <p:nvPr/>
          </p:nvSpPr>
          <p:spPr>
            <a:xfrm>
              <a:off x="-1581846" y="1971122"/>
              <a:ext cx="304800" cy="304800"/>
            </a:xfrm>
            <a:prstGeom prst="ellipse">
              <a:avLst/>
            </a:prstGeom>
            <a:solidFill>
              <a:srgbClr val="806B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6" name="Sporaskja 25">
              <a:extLst>
                <a:ext uri="{FF2B5EF4-FFF2-40B4-BE49-F238E27FC236}">
                  <a16:creationId xmlns:a16="http://schemas.microsoft.com/office/drawing/2014/main" id="{53A2224D-1B72-464B-85D6-86E52CC510FD}"/>
                </a:ext>
              </a:extLst>
            </p:cNvPr>
            <p:cNvSpPr/>
            <p:nvPr/>
          </p:nvSpPr>
          <p:spPr>
            <a:xfrm>
              <a:off x="-1581846" y="2402922"/>
              <a:ext cx="304800" cy="304800"/>
            </a:xfrm>
            <a:prstGeom prst="ellipse">
              <a:avLst/>
            </a:prstGeom>
            <a:solidFill>
              <a:srgbClr val="FFD6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7" name="Sporaskja 26">
              <a:extLst>
                <a:ext uri="{FF2B5EF4-FFF2-40B4-BE49-F238E27FC236}">
                  <a16:creationId xmlns:a16="http://schemas.microsoft.com/office/drawing/2014/main" id="{C364DE68-1581-4773-9DF0-7F30AEEA2F29}"/>
                </a:ext>
              </a:extLst>
            </p:cNvPr>
            <p:cNvSpPr/>
            <p:nvPr/>
          </p:nvSpPr>
          <p:spPr>
            <a:xfrm>
              <a:off x="-1581846" y="2834722"/>
              <a:ext cx="304800" cy="304800"/>
            </a:xfrm>
            <a:prstGeom prst="ellipse">
              <a:avLst/>
            </a:prstGeom>
            <a:solidFill>
              <a:srgbClr val="FFEA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8" name="Sporaskja 27">
              <a:extLst>
                <a:ext uri="{FF2B5EF4-FFF2-40B4-BE49-F238E27FC236}">
                  <a16:creationId xmlns:a16="http://schemas.microsoft.com/office/drawing/2014/main" id="{351D0F60-EDEB-49AE-8B47-B27B899B9AF4}"/>
                </a:ext>
              </a:extLst>
            </p:cNvPr>
            <p:cNvSpPr/>
            <p:nvPr/>
          </p:nvSpPr>
          <p:spPr>
            <a:xfrm>
              <a:off x="-1581846" y="3266522"/>
              <a:ext cx="304800" cy="304800"/>
            </a:xfrm>
            <a:prstGeom prst="ellipse">
              <a:avLst/>
            </a:prstGeom>
            <a:solidFill>
              <a:srgbClr val="FFF5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9" name="Sporaskja 28">
              <a:extLst>
                <a:ext uri="{FF2B5EF4-FFF2-40B4-BE49-F238E27FC236}">
                  <a16:creationId xmlns:a16="http://schemas.microsoft.com/office/drawing/2014/main" id="{2C10074F-B66B-4598-96D0-094651A36E58}"/>
                </a:ext>
              </a:extLst>
            </p:cNvPr>
            <p:cNvSpPr/>
            <p:nvPr/>
          </p:nvSpPr>
          <p:spPr>
            <a:xfrm>
              <a:off x="-627439" y="1971122"/>
              <a:ext cx="304800" cy="304800"/>
            </a:xfrm>
            <a:prstGeom prst="ellipse">
              <a:avLst/>
            </a:prstGeom>
            <a:solidFill>
              <a:srgbClr val="525E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0" name="Sporaskja 29">
              <a:extLst>
                <a:ext uri="{FF2B5EF4-FFF2-40B4-BE49-F238E27FC236}">
                  <a16:creationId xmlns:a16="http://schemas.microsoft.com/office/drawing/2014/main" id="{F4301C38-6292-468C-996B-F44DFCE36ED3}"/>
                </a:ext>
              </a:extLst>
            </p:cNvPr>
            <p:cNvSpPr/>
            <p:nvPr/>
          </p:nvSpPr>
          <p:spPr>
            <a:xfrm>
              <a:off x="-627439" y="2402922"/>
              <a:ext cx="304800" cy="304800"/>
            </a:xfrm>
            <a:prstGeom prst="ellipse">
              <a:avLst/>
            </a:prstGeom>
            <a:solidFill>
              <a:srgbClr val="A5BB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1" name="Sporaskja 30">
              <a:extLst>
                <a:ext uri="{FF2B5EF4-FFF2-40B4-BE49-F238E27FC236}">
                  <a16:creationId xmlns:a16="http://schemas.microsoft.com/office/drawing/2014/main" id="{EBF14419-69E5-4DE5-B01B-051384467DC5}"/>
                </a:ext>
              </a:extLst>
            </p:cNvPr>
            <p:cNvSpPr/>
            <p:nvPr/>
          </p:nvSpPr>
          <p:spPr>
            <a:xfrm>
              <a:off x="-627439" y="2834722"/>
              <a:ext cx="304800" cy="304800"/>
            </a:xfrm>
            <a:prstGeom prst="ellipse">
              <a:avLst/>
            </a:prstGeom>
            <a:solidFill>
              <a:srgbClr val="D2DD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2" name="Sporaskja 31">
              <a:extLst>
                <a:ext uri="{FF2B5EF4-FFF2-40B4-BE49-F238E27FC236}">
                  <a16:creationId xmlns:a16="http://schemas.microsoft.com/office/drawing/2014/main" id="{5911711A-17C2-41CB-B85B-5A854A0560D2}"/>
                </a:ext>
              </a:extLst>
            </p:cNvPr>
            <p:cNvSpPr/>
            <p:nvPr/>
          </p:nvSpPr>
          <p:spPr>
            <a:xfrm>
              <a:off x="-627439" y="3266522"/>
              <a:ext cx="304800" cy="304800"/>
            </a:xfrm>
            <a:prstGeom prst="ellipse">
              <a:avLst/>
            </a:prstGeom>
            <a:solidFill>
              <a:srgbClr val="E8EE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3" name="Sporaskja 32">
              <a:extLst>
                <a:ext uri="{FF2B5EF4-FFF2-40B4-BE49-F238E27FC236}">
                  <a16:creationId xmlns:a16="http://schemas.microsoft.com/office/drawing/2014/main" id="{2688A8C2-F0E9-4DB7-95B6-5AEEC248CB9A}"/>
                </a:ext>
              </a:extLst>
            </p:cNvPr>
            <p:cNvSpPr/>
            <p:nvPr/>
          </p:nvSpPr>
          <p:spPr>
            <a:xfrm>
              <a:off x="-1121415" y="3847798"/>
              <a:ext cx="304800" cy="304800"/>
            </a:xfrm>
            <a:prstGeom prst="ellipse">
              <a:avLst/>
            </a:prstGeom>
            <a:solidFill>
              <a:srgbClr val="6C111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4" name="Sporaskja 33">
              <a:extLst>
                <a:ext uri="{FF2B5EF4-FFF2-40B4-BE49-F238E27FC236}">
                  <a16:creationId xmlns:a16="http://schemas.microsoft.com/office/drawing/2014/main" id="{8D5FFAC9-14EC-43CB-8A77-E7BB8290BB31}"/>
                </a:ext>
              </a:extLst>
            </p:cNvPr>
            <p:cNvSpPr/>
            <p:nvPr/>
          </p:nvSpPr>
          <p:spPr>
            <a:xfrm>
              <a:off x="-1121415" y="4279598"/>
              <a:ext cx="304800" cy="304800"/>
            </a:xfrm>
            <a:prstGeom prst="ellipse">
              <a:avLst/>
            </a:prstGeom>
            <a:solidFill>
              <a:srgbClr val="D822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5" name="Sporaskja 34">
              <a:extLst>
                <a:ext uri="{FF2B5EF4-FFF2-40B4-BE49-F238E27FC236}">
                  <a16:creationId xmlns:a16="http://schemas.microsoft.com/office/drawing/2014/main" id="{B19A17CC-CD73-4B5F-AA6C-BD28659097A2}"/>
                </a:ext>
              </a:extLst>
            </p:cNvPr>
            <p:cNvSpPr/>
            <p:nvPr/>
          </p:nvSpPr>
          <p:spPr>
            <a:xfrm>
              <a:off x="-1121415" y="4711398"/>
              <a:ext cx="304800" cy="304800"/>
            </a:xfrm>
            <a:prstGeom prst="ellipse">
              <a:avLst/>
            </a:prstGeom>
            <a:solidFill>
              <a:srgbClr val="EC91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6" name="Sporaskja 35">
              <a:extLst>
                <a:ext uri="{FF2B5EF4-FFF2-40B4-BE49-F238E27FC236}">
                  <a16:creationId xmlns:a16="http://schemas.microsoft.com/office/drawing/2014/main" id="{857A9542-00FC-4906-8E42-61ADDE94CD33}"/>
                </a:ext>
              </a:extLst>
            </p:cNvPr>
            <p:cNvSpPr/>
            <p:nvPr/>
          </p:nvSpPr>
          <p:spPr>
            <a:xfrm>
              <a:off x="-1121415" y="5143198"/>
              <a:ext cx="304800" cy="304800"/>
            </a:xfrm>
            <a:prstGeom prst="ellipse">
              <a:avLst/>
            </a:prstGeom>
            <a:solidFill>
              <a:srgbClr val="F5C8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7" name="Sporaskja 36">
              <a:extLst>
                <a:ext uri="{FF2B5EF4-FFF2-40B4-BE49-F238E27FC236}">
                  <a16:creationId xmlns:a16="http://schemas.microsoft.com/office/drawing/2014/main" id="{39182FE1-88C5-4618-AAE5-8CB9769320ED}"/>
                </a:ext>
              </a:extLst>
            </p:cNvPr>
            <p:cNvSpPr/>
            <p:nvPr/>
          </p:nvSpPr>
          <p:spPr>
            <a:xfrm>
              <a:off x="-638816" y="3856428"/>
              <a:ext cx="304800" cy="304800"/>
            </a:xfrm>
            <a:prstGeom prst="ellipse">
              <a:avLst/>
            </a:prstGeom>
            <a:solidFill>
              <a:srgbClr val="8047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8" name="Sporaskja 37">
              <a:extLst>
                <a:ext uri="{FF2B5EF4-FFF2-40B4-BE49-F238E27FC236}">
                  <a16:creationId xmlns:a16="http://schemas.microsoft.com/office/drawing/2014/main" id="{E34BDFB4-A0E1-43E5-BBDF-1E0A43CCCFB7}"/>
                </a:ext>
              </a:extLst>
            </p:cNvPr>
            <p:cNvSpPr/>
            <p:nvPr/>
          </p:nvSpPr>
          <p:spPr>
            <a:xfrm>
              <a:off x="-638816" y="4288228"/>
              <a:ext cx="304800" cy="304800"/>
            </a:xfrm>
            <a:prstGeom prst="ellipse">
              <a:avLst/>
            </a:prstGeom>
            <a:solidFill>
              <a:srgbClr val="FF8D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9" name="Sporaskja 38">
              <a:extLst>
                <a:ext uri="{FF2B5EF4-FFF2-40B4-BE49-F238E27FC236}">
                  <a16:creationId xmlns:a16="http://schemas.microsoft.com/office/drawing/2014/main" id="{AE24730A-B2D5-4F1F-9391-29E8C08A8689}"/>
                </a:ext>
              </a:extLst>
            </p:cNvPr>
            <p:cNvSpPr/>
            <p:nvPr/>
          </p:nvSpPr>
          <p:spPr>
            <a:xfrm>
              <a:off x="-638816" y="4720028"/>
              <a:ext cx="304800" cy="304800"/>
            </a:xfrm>
            <a:prstGeom prst="ellipse">
              <a:avLst/>
            </a:prstGeom>
            <a:solidFill>
              <a:srgbClr val="FFC6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0" name="Sporaskja 39">
              <a:extLst>
                <a:ext uri="{FF2B5EF4-FFF2-40B4-BE49-F238E27FC236}">
                  <a16:creationId xmlns:a16="http://schemas.microsoft.com/office/drawing/2014/main" id="{4757E470-E668-4330-AAD7-AFB0C377F406}"/>
                </a:ext>
              </a:extLst>
            </p:cNvPr>
            <p:cNvSpPr/>
            <p:nvPr/>
          </p:nvSpPr>
          <p:spPr>
            <a:xfrm>
              <a:off x="-638816" y="5151828"/>
              <a:ext cx="304800" cy="304800"/>
            </a:xfrm>
            <a:prstGeom prst="ellipse">
              <a:avLst/>
            </a:prstGeom>
            <a:solidFill>
              <a:srgbClr val="FFE3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1" name="Sporaskja 40">
              <a:extLst>
                <a:ext uri="{FF2B5EF4-FFF2-40B4-BE49-F238E27FC236}">
                  <a16:creationId xmlns:a16="http://schemas.microsoft.com/office/drawing/2014/main" id="{22275F39-80DF-4C45-A705-AB5640F1A22D}"/>
                </a:ext>
              </a:extLst>
            </p:cNvPr>
            <p:cNvSpPr/>
            <p:nvPr/>
          </p:nvSpPr>
          <p:spPr>
            <a:xfrm>
              <a:off x="-1085422" y="5637022"/>
              <a:ext cx="304800" cy="304800"/>
            </a:xfrm>
            <a:prstGeom prst="ellipse">
              <a:avLst/>
            </a:prstGeom>
            <a:solidFill>
              <a:srgbClr val="8057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2" name="Sporaskja 41">
              <a:extLst>
                <a:ext uri="{FF2B5EF4-FFF2-40B4-BE49-F238E27FC236}">
                  <a16:creationId xmlns:a16="http://schemas.microsoft.com/office/drawing/2014/main" id="{CCABDF98-4B5D-480C-9E00-8C16B2EC40AD}"/>
                </a:ext>
              </a:extLst>
            </p:cNvPr>
            <p:cNvSpPr/>
            <p:nvPr/>
          </p:nvSpPr>
          <p:spPr>
            <a:xfrm>
              <a:off x="-1085422" y="6068822"/>
              <a:ext cx="304800" cy="304800"/>
            </a:xfrm>
            <a:prstGeom prst="ellipse">
              <a:avLst/>
            </a:prstGeom>
            <a:solidFill>
              <a:srgbClr val="F772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3" name="Sporaskja 42">
              <a:extLst>
                <a:ext uri="{FF2B5EF4-FFF2-40B4-BE49-F238E27FC236}">
                  <a16:creationId xmlns:a16="http://schemas.microsoft.com/office/drawing/2014/main" id="{6EE074FC-ABE1-47E8-9133-D32DE5202CEB}"/>
                </a:ext>
              </a:extLst>
            </p:cNvPr>
            <p:cNvSpPr/>
            <p:nvPr/>
          </p:nvSpPr>
          <p:spPr>
            <a:xfrm>
              <a:off x="-1085422" y="6500622"/>
              <a:ext cx="304800" cy="304800"/>
            </a:xfrm>
            <a:prstGeom prst="ellipse">
              <a:avLst/>
            </a:prstGeom>
            <a:solidFill>
              <a:srgbClr val="FAB7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4" name="Sporaskja 43">
              <a:extLst>
                <a:ext uri="{FF2B5EF4-FFF2-40B4-BE49-F238E27FC236}">
                  <a16:creationId xmlns:a16="http://schemas.microsoft.com/office/drawing/2014/main" id="{F872EAE2-F811-4AD0-BB0A-5E11753DE5D4}"/>
                </a:ext>
              </a:extLst>
            </p:cNvPr>
            <p:cNvSpPr/>
            <p:nvPr/>
          </p:nvSpPr>
          <p:spPr>
            <a:xfrm>
              <a:off x="-1085422" y="6932422"/>
              <a:ext cx="304800" cy="304800"/>
            </a:xfrm>
            <a:prstGeom prst="ellipse">
              <a:avLst/>
            </a:prstGeom>
            <a:solidFill>
              <a:srgbClr val="FFDB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5" name="Sporaskja 44">
              <a:extLst>
                <a:ext uri="{FF2B5EF4-FFF2-40B4-BE49-F238E27FC236}">
                  <a16:creationId xmlns:a16="http://schemas.microsoft.com/office/drawing/2014/main" id="{3E28FC6F-4476-4855-ADB8-432E8D9D8AE2}"/>
                </a:ext>
              </a:extLst>
            </p:cNvPr>
            <p:cNvSpPr/>
            <p:nvPr/>
          </p:nvSpPr>
          <p:spPr>
            <a:xfrm>
              <a:off x="-602823" y="5645652"/>
              <a:ext cx="304800" cy="304800"/>
            </a:xfrm>
            <a:prstGeom prst="ellipse">
              <a:avLst/>
            </a:prstGeom>
            <a:solidFill>
              <a:srgbClr val="2A2B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6" name="Sporaskja 45">
              <a:extLst>
                <a:ext uri="{FF2B5EF4-FFF2-40B4-BE49-F238E27FC236}">
                  <a16:creationId xmlns:a16="http://schemas.microsoft.com/office/drawing/2014/main" id="{3994175A-80A4-4DC3-869A-70AE28117A27}"/>
                </a:ext>
              </a:extLst>
            </p:cNvPr>
            <p:cNvSpPr/>
            <p:nvPr/>
          </p:nvSpPr>
          <p:spPr>
            <a:xfrm>
              <a:off x="-602823" y="6077452"/>
              <a:ext cx="304800" cy="304800"/>
            </a:xfrm>
            <a:prstGeom prst="ellipse">
              <a:avLst/>
            </a:prstGeom>
            <a:solidFill>
              <a:srgbClr val="7274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7" name="Sporaskja 46">
              <a:extLst>
                <a:ext uri="{FF2B5EF4-FFF2-40B4-BE49-F238E27FC236}">
                  <a16:creationId xmlns:a16="http://schemas.microsoft.com/office/drawing/2014/main" id="{FADE0B1B-B00A-4C14-BBD5-24B1C091803C}"/>
                </a:ext>
              </a:extLst>
            </p:cNvPr>
            <p:cNvSpPr/>
            <p:nvPr/>
          </p:nvSpPr>
          <p:spPr>
            <a:xfrm>
              <a:off x="-602823" y="6509252"/>
              <a:ext cx="304800" cy="304800"/>
            </a:xfrm>
            <a:prstGeom prst="ellipse">
              <a:avLst/>
            </a:prstGeom>
            <a:solidFill>
              <a:srgbClr val="C7CB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8" name="Sporaskja 47">
              <a:extLst>
                <a:ext uri="{FF2B5EF4-FFF2-40B4-BE49-F238E27FC236}">
                  <a16:creationId xmlns:a16="http://schemas.microsoft.com/office/drawing/2014/main" id="{B2E9C51F-DA8A-46A5-A93F-D477B1CC7748}"/>
                </a:ext>
              </a:extLst>
            </p:cNvPr>
            <p:cNvSpPr/>
            <p:nvPr/>
          </p:nvSpPr>
          <p:spPr>
            <a:xfrm>
              <a:off x="-602823" y="6941052"/>
              <a:ext cx="304800" cy="304800"/>
            </a:xfrm>
            <a:prstGeom prst="ellipse">
              <a:avLst/>
            </a:prstGeom>
            <a:solidFill>
              <a:srgbClr val="E3E5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34054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étthyrningur 4"/>
          <p:cNvSpPr/>
          <p:nvPr/>
        </p:nvSpPr>
        <p:spPr>
          <a:xfrm>
            <a:off x="0" y="0"/>
            <a:ext cx="4371975" cy="6858000"/>
          </a:xfrm>
          <a:prstGeom prst="rect">
            <a:avLst/>
          </a:prstGeom>
          <a:solidFill>
            <a:srgbClr val="FFD6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>
              <a:latin typeface="Arial" panose="020B0604020202020204" pitchFamily="34" charset="0"/>
            </a:endParaRPr>
          </a:p>
        </p:txBody>
      </p:sp>
      <p:pic>
        <p:nvPicPr>
          <p:cNvPr id="10" name="Image" descr="Image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000" y="399901"/>
            <a:ext cx="463438" cy="725638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Textastaðgengill 2"/>
          <p:cNvSpPr txBox="1">
            <a:spLocks/>
          </p:cNvSpPr>
          <p:nvPr/>
        </p:nvSpPr>
        <p:spPr>
          <a:xfrm>
            <a:off x="372000" y="1497013"/>
            <a:ext cx="3618975" cy="1441450"/>
          </a:xfrm>
          <a:prstGeom prst="rect">
            <a:avLst/>
          </a:prstGeom>
        </p:spPr>
        <p:txBody>
          <a:bodyPr>
            <a:noAutofit/>
          </a:bodyPr>
          <a:lstStyle>
            <a:lvl1pPr marL="15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47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2pPr>
            <a:lvl3pPr marL="79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3pPr>
            <a:lvl4pPr marL="111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4pPr>
            <a:lvl5pPr marL="142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5pPr>
            <a:lvl6pPr marL="174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6pPr>
            <a:lvl7pPr marL="206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7pPr>
            <a:lvl8pPr marL="238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8pPr>
            <a:lvl9pPr marL="269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9pPr>
          </a:lstStyle>
          <a:p>
            <a:pPr marL="0" indent="0">
              <a:spcBef>
                <a:spcPts val="400"/>
              </a:spcBef>
              <a:buNone/>
            </a:pPr>
            <a:r>
              <a:rPr lang="is-IS" sz="4000" b="1" ker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Reykjavík okkar allra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is-IS" sz="2000" b="1" ker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Lykiláherslur</a:t>
            </a:r>
            <a:endParaRPr lang="is-IS" sz="4000" b="1" kern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grpSp>
        <p:nvGrpSpPr>
          <p:cNvPr id="9" name="Hópur 8"/>
          <p:cNvGrpSpPr/>
          <p:nvPr/>
        </p:nvGrpSpPr>
        <p:grpSpPr>
          <a:xfrm>
            <a:off x="-1581846" y="20868"/>
            <a:ext cx="1283823" cy="7224984"/>
            <a:chOff x="-1581846" y="20868"/>
            <a:chExt cx="1283823" cy="7224984"/>
          </a:xfrm>
        </p:grpSpPr>
        <p:sp>
          <p:nvSpPr>
            <p:cNvPr id="11" name="Sporaskja 10"/>
            <p:cNvSpPr/>
            <p:nvPr/>
          </p:nvSpPr>
          <p:spPr>
            <a:xfrm>
              <a:off x="-638816" y="37638"/>
              <a:ext cx="304800" cy="304800"/>
            </a:xfrm>
            <a:prstGeom prst="ellipse">
              <a:avLst/>
            </a:prstGeom>
            <a:solidFill>
              <a:srgbClr val="0A66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2" name="Sporaskja 11"/>
            <p:cNvSpPr/>
            <p:nvPr/>
          </p:nvSpPr>
          <p:spPr>
            <a:xfrm>
              <a:off x="-638816" y="469438"/>
              <a:ext cx="304800" cy="304800"/>
            </a:xfrm>
            <a:prstGeom prst="ellipse">
              <a:avLst/>
            </a:prstGeom>
            <a:solidFill>
              <a:srgbClr val="64D6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3" name="Sporaskja 12"/>
            <p:cNvSpPr/>
            <p:nvPr/>
          </p:nvSpPr>
          <p:spPr>
            <a:xfrm>
              <a:off x="-638816" y="901238"/>
              <a:ext cx="304800" cy="304800"/>
            </a:xfrm>
            <a:prstGeom prst="ellipse">
              <a:avLst/>
            </a:prstGeom>
            <a:solidFill>
              <a:srgbClr val="89E6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4" name="Sporaskja 13"/>
            <p:cNvSpPr/>
            <p:nvPr/>
          </p:nvSpPr>
          <p:spPr>
            <a:xfrm>
              <a:off x="-638816" y="1333038"/>
              <a:ext cx="304800" cy="304800"/>
            </a:xfrm>
            <a:prstGeom prst="ellipse">
              <a:avLst/>
            </a:prstGeom>
            <a:solidFill>
              <a:srgbClr val="C4F2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5" name="Sporaskja 14"/>
            <p:cNvSpPr/>
            <p:nvPr/>
          </p:nvSpPr>
          <p:spPr>
            <a:xfrm>
              <a:off x="-1110624" y="20868"/>
              <a:ext cx="304800" cy="304800"/>
            </a:xfrm>
            <a:prstGeom prst="ellipse">
              <a:avLst/>
            </a:prstGeom>
            <a:solidFill>
              <a:srgbClr val="013B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7" name="Sporaskja 16"/>
            <p:cNvSpPr/>
            <p:nvPr/>
          </p:nvSpPr>
          <p:spPr>
            <a:xfrm>
              <a:off x="-1110624" y="452668"/>
              <a:ext cx="304800" cy="304800"/>
            </a:xfrm>
            <a:prstGeom prst="ellipse">
              <a:avLst/>
            </a:prstGeom>
            <a:solidFill>
              <a:srgbClr val="0376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9" name="Sporaskja 18"/>
            <p:cNvSpPr/>
            <p:nvPr/>
          </p:nvSpPr>
          <p:spPr>
            <a:xfrm>
              <a:off x="-1110624" y="884468"/>
              <a:ext cx="304800" cy="304800"/>
            </a:xfrm>
            <a:prstGeom prst="ellipse">
              <a:avLst/>
            </a:prstGeom>
            <a:solidFill>
              <a:srgbClr val="81BB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0" name="Sporaskja 19"/>
            <p:cNvSpPr/>
            <p:nvPr/>
          </p:nvSpPr>
          <p:spPr>
            <a:xfrm>
              <a:off x="-1110624" y="1316268"/>
              <a:ext cx="304800" cy="304800"/>
            </a:xfrm>
            <a:prstGeom prst="ellipse">
              <a:avLst/>
            </a:prstGeom>
            <a:solidFill>
              <a:srgbClr val="C0DD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1" name="Sporaskja 20"/>
            <p:cNvSpPr/>
            <p:nvPr/>
          </p:nvSpPr>
          <p:spPr>
            <a:xfrm>
              <a:off x="-1110038" y="1962492"/>
              <a:ext cx="304800" cy="304800"/>
            </a:xfrm>
            <a:prstGeom prst="ellipse">
              <a:avLst/>
            </a:prstGeom>
            <a:solidFill>
              <a:srgbClr val="296D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2" name="Sporaskja 21"/>
            <p:cNvSpPr/>
            <p:nvPr/>
          </p:nvSpPr>
          <p:spPr>
            <a:xfrm>
              <a:off x="-1110038" y="2394292"/>
              <a:ext cx="304800" cy="304800"/>
            </a:xfrm>
            <a:prstGeom prst="ellipse">
              <a:avLst/>
            </a:prstGeom>
            <a:solidFill>
              <a:srgbClr val="53DA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3" name="Sporaskja 22"/>
            <p:cNvSpPr/>
            <p:nvPr/>
          </p:nvSpPr>
          <p:spPr>
            <a:xfrm>
              <a:off x="-1110038" y="2826092"/>
              <a:ext cx="304800" cy="304800"/>
            </a:xfrm>
            <a:prstGeom prst="ellipse">
              <a:avLst/>
            </a:prstGeom>
            <a:solidFill>
              <a:srgbClr val="A9E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4" name="Sporaskja 23"/>
            <p:cNvSpPr/>
            <p:nvPr/>
          </p:nvSpPr>
          <p:spPr>
            <a:xfrm>
              <a:off x="-1110038" y="3257892"/>
              <a:ext cx="304800" cy="304800"/>
            </a:xfrm>
            <a:prstGeom prst="ellipse">
              <a:avLst/>
            </a:prstGeom>
            <a:solidFill>
              <a:srgbClr val="D4F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5" name="Sporaskja 24"/>
            <p:cNvSpPr/>
            <p:nvPr/>
          </p:nvSpPr>
          <p:spPr>
            <a:xfrm>
              <a:off x="-1581846" y="1971122"/>
              <a:ext cx="304800" cy="304800"/>
            </a:xfrm>
            <a:prstGeom prst="ellipse">
              <a:avLst/>
            </a:prstGeom>
            <a:solidFill>
              <a:srgbClr val="806B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6" name="Sporaskja 25"/>
            <p:cNvSpPr/>
            <p:nvPr/>
          </p:nvSpPr>
          <p:spPr>
            <a:xfrm>
              <a:off x="-1581846" y="2402922"/>
              <a:ext cx="304800" cy="304800"/>
            </a:xfrm>
            <a:prstGeom prst="ellipse">
              <a:avLst/>
            </a:prstGeom>
            <a:solidFill>
              <a:srgbClr val="FFD6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7" name="Sporaskja 26"/>
            <p:cNvSpPr/>
            <p:nvPr/>
          </p:nvSpPr>
          <p:spPr>
            <a:xfrm>
              <a:off x="-1581846" y="2834722"/>
              <a:ext cx="304800" cy="304800"/>
            </a:xfrm>
            <a:prstGeom prst="ellipse">
              <a:avLst/>
            </a:prstGeom>
            <a:solidFill>
              <a:srgbClr val="FFEA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8" name="Sporaskja 27"/>
            <p:cNvSpPr/>
            <p:nvPr/>
          </p:nvSpPr>
          <p:spPr>
            <a:xfrm>
              <a:off x="-1581846" y="3266522"/>
              <a:ext cx="304800" cy="304800"/>
            </a:xfrm>
            <a:prstGeom prst="ellipse">
              <a:avLst/>
            </a:prstGeom>
            <a:solidFill>
              <a:srgbClr val="FFF5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9" name="Sporaskja 28"/>
            <p:cNvSpPr/>
            <p:nvPr/>
          </p:nvSpPr>
          <p:spPr>
            <a:xfrm>
              <a:off x="-627439" y="1971122"/>
              <a:ext cx="304800" cy="304800"/>
            </a:xfrm>
            <a:prstGeom prst="ellipse">
              <a:avLst/>
            </a:prstGeom>
            <a:solidFill>
              <a:srgbClr val="525E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0" name="Sporaskja 29"/>
            <p:cNvSpPr/>
            <p:nvPr/>
          </p:nvSpPr>
          <p:spPr>
            <a:xfrm>
              <a:off x="-627439" y="2402922"/>
              <a:ext cx="304800" cy="304800"/>
            </a:xfrm>
            <a:prstGeom prst="ellipse">
              <a:avLst/>
            </a:prstGeom>
            <a:solidFill>
              <a:srgbClr val="A5BB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1" name="Sporaskja 30"/>
            <p:cNvSpPr/>
            <p:nvPr/>
          </p:nvSpPr>
          <p:spPr>
            <a:xfrm>
              <a:off x="-627439" y="2834722"/>
              <a:ext cx="304800" cy="304800"/>
            </a:xfrm>
            <a:prstGeom prst="ellipse">
              <a:avLst/>
            </a:prstGeom>
            <a:solidFill>
              <a:srgbClr val="D2DD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2" name="Sporaskja 31"/>
            <p:cNvSpPr/>
            <p:nvPr/>
          </p:nvSpPr>
          <p:spPr>
            <a:xfrm>
              <a:off x="-627439" y="3266522"/>
              <a:ext cx="304800" cy="304800"/>
            </a:xfrm>
            <a:prstGeom prst="ellipse">
              <a:avLst/>
            </a:prstGeom>
            <a:solidFill>
              <a:srgbClr val="E8EE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3" name="Sporaskja 32"/>
            <p:cNvSpPr/>
            <p:nvPr/>
          </p:nvSpPr>
          <p:spPr>
            <a:xfrm>
              <a:off x="-1121415" y="3847798"/>
              <a:ext cx="304800" cy="304800"/>
            </a:xfrm>
            <a:prstGeom prst="ellipse">
              <a:avLst/>
            </a:prstGeom>
            <a:solidFill>
              <a:srgbClr val="6C111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4" name="Sporaskja 33"/>
            <p:cNvSpPr/>
            <p:nvPr/>
          </p:nvSpPr>
          <p:spPr>
            <a:xfrm>
              <a:off x="-1121415" y="4279598"/>
              <a:ext cx="304800" cy="304800"/>
            </a:xfrm>
            <a:prstGeom prst="ellipse">
              <a:avLst/>
            </a:prstGeom>
            <a:solidFill>
              <a:srgbClr val="D822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5" name="Sporaskja 34"/>
            <p:cNvSpPr/>
            <p:nvPr/>
          </p:nvSpPr>
          <p:spPr>
            <a:xfrm>
              <a:off x="-1121415" y="4711398"/>
              <a:ext cx="304800" cy="304800"/>
            </a:xfrm>
            <a:prstGeom prst="ellipse">
              <a:avLst/>
            </a:prstGeom>
            <a:solidFill>
              <a:srgbClr val="EC91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6" name="Sporaskja 35"/>
            <p:cNvSpPr/>
            <p:nvPr/>
          </p:nvSpPr>
          <p:spPr>
            <a:xfrm>
              <a:off x="-1121415" y="5143198"/>
              <a:ext cx="304800" cy="304800"/>
            </a:xfrm>
            <a:prstGeom prst="ellipse">
              <a:avLst/>
            </a:prstGeom>
            <a:solidFill>
              <a:srgbClr val="F5C8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7" name="Sporaskja 36"/>
            <p:cNvSpPr/>
            <p:nvPr/>
          </p:nvSpPr>
          <p:spPr>
            <a:xfrm>
              <a:off x="-638816" y="3856428"/>
              <a:ext cx="304800" cy="304800"/>
            </a:xfrm>
            <a:prstGeom prst="ellipse">
              <a:avLst/>
            </a:prstGeom>
            <a:solidFill>
              <a:srgbClr val="8047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8" name="Sporaskja 37"/>
            <p:cNvSpPr/>
            <p:nvPr/>
          </p:nvSpPr>
          <p:spPr>
            <a:xfrm>
              <a:off x="-638816" y="4288228"/>
              <a:ext cx="304800" cy="304800"/>
            </a:xfrm>
            <a:prstGeom prst="ellipse">
              <a:avLst/>
            </a:prstGeom>
            <a:solidFill>
              <a:srgbClr val="FF8D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9" name="Sporaskja 38"/>
            <p:cNvSpPr/>
            <p:nvPr/>
          </p:nvSpPr>
          <p:spPr>
            <a:xfrm>
              <a:off x="-638816" y="4720028"/>
              <a:ext cx="304800" cy="304800"/>
            </a:xfrm>
            <a:prstGeom prst="ellipse">
              <a:avLst/>
            </a:prstGeom>
            <a:solidFill>
              <a:srgbClr val="FFC6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0" name="Sporaskja 39"/>
            <p:cNvSpPr/>
            <p:nvPr/>
          </p:nvSpPr>
          <p:spPr>
            <a:xfrm>
              <a:off x="-638816" y="5151828"/>
              <a:ext cx="304800" cy="304800"/>
            </a:xfrm>
            <a:prstGeom prst="ellipse">
              <a:avLst/>
            </a:prstGeom>
            <a:solidFill>
              <a:srgbClr val="FFE3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1" name="Sporaskja 40"/>
            <p:cNvSpPr/>
            <p:nvPr/>
          </p:nvSpPr>
          <p:spPr>
            <a:xfrm>
              <a:off x="-1085422" y="5637022"/>
              <a:ext cx="304800" cy="304800"/>
            </a:xfrm>
            <a:prstGeom prst="ellipse">
              <a:avLst/>
            </a:prstGeom>
            <a:solidFill>
              <a:srgbClr val="8057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2" name="Sporaskja 41"/>
            <p:cNvSpPr/>
            <p:nvPr/>
          </p:nvSpPr>
          <p:spPr>
            <a:xfrm>
              <a:off x="-1085422" y="6068822"/>
              <a:ext cx="304800" cy="304800"/>
            </a:xfrm>
            <a:prstGeom prst="ellipse">
              <a:avLst/>
            </a:prstGeom>
            <a:solidFill>
              <a:srgbClr val="F772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3" name="Sporaskja 42"/>
            <p:cNvSpPr/>
            <p:nvPr/>
          </p:nvSpPr>
          <p:spPr>
            <a:xfrm>
              <a:off x="-1085422" y="6500622"/>
              <a:ext cx="304800" cy="304800"/>
            </a:xfrm>
            <a:prstGeom prst="ellipse">
              <a:avLst/>
            </a:prstGeom>
            <a:solidFill>
              <a:srgbClr val="FAB7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4" name="Sporaskja 43"/>
            <p:cNvSpPr/>
            <p:nvPr/>
          </p:nvSpPr>
          <p:spPr>
            <a:xfrm>
              <a:off x="-1085422" y="6932422"/>
              <a:ext cx="304800" cy="304800"/>
            </a:xfrm>
            <a:prstGeom prst="ellipse">
              <a:avLst/>
            </a:prstGeom>
            <a:solidFill>
              <a:srgbClr val="FFDB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5" name="Sporaskja 44"/>
            <p:cNvSpPr/>
            <p:nvPr/>
          </p:nvSpPr>
          <p:spPr>
            <a:xfrm>
              <a:off x="-602823" y="5645652"/>
              <a:ext cx="304800" cy="304800"/>
            </a:xfrm>
            <a:prstGeom prst="ellipse">
              <a:avLst/>
            </a:prstGeom>
            <a:solidFill>
              <a:srgbClr val="2A2B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6" name="Sporaskja 45"/>
            <p:cNvSpPr/>
            <p:nvPr/>
          </p:nvSpPr>
          <p:spPr>
            <a:xfrm>
              <a:off x="-602823" y="6077452"/>
              <a:ext cx="304800" cy="304800"/>
            </a:xfrm>
            <a:prstGeom prst="ellipse">
              <a:avLst/>
            </a:prstGeom>
            <a:solidFill>
              <a:srgbClr val="7274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7" name="Sporaskja 46"/>
            <p:cNvSpPr/>
            <p:nvPr/>
          </p:nvSpPr>
          <p:spPr>
            <a:xfrm>
              <a:off x="-602823" y="6509252"/>
              <a:ext cx="304800" cy="304800"/>
            </a:xfrm>
            <a:prstGeom prst="ellipse">
              <a:avLst/>
            </a:prstGeom>
            <a:solidFill>
              <a:srgbClr val="C7CB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8" name="Sporaskja 47"/>
            <p:cNvSpPr/>
            <p:nvPr/>
          </p:nvSpPr>
          <p:spPr>
            <a:xfrm>
              <a:off x="-602823" y="6941052"/>
              <a:ext cx="304800" cy="304800"/>
            </a:xfrm>
            <a:prstGeom prst="ellipse">
              <a:avLst/>
            </a:prstGeom>
            <a:solidFill>
              <a:srgbClr val="E3E5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</p:grpSp>
      <p:sp>
        <p:nvSpPr>
          <p:cNvPr id="50" name="Textastaðgengill 3">
            <a:extLst>
              <a:ext uri="{FF2B5EF4-FFF2-40B4-BE49-F238E27FC236}">
                <a16:creationId xmlns:a16="http://schemas.microsoft.com/office/drawing/2014/main" id="{39F8EC74-B9CB-4E6F-BF48-799CC3B4841B}"/>
              </a:ext>
            </a:extLst>
          </p:cNvPr>
          <p:cNvSpPr txBox="1">
            <a:spLocks/>
          </p:cNvSpPr>
          <p:nvPr/>
        </p:nvSpPr>
        <p:spPr>
          <a:xfrm>
            <a:off x="4835526" y="2492375"/>
            <a:ext cx="6013450" cy="4214069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15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47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2pPr>
            <a:lvl3pPr marL="79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3pPr>
            <a:lvl4pPr marL="111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4pPr>
            <a:lvl5pPr marL="142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5pPr>
            <a:lvl6pPr marL="174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6pPr>
            <a:lvl7pPr marL="206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7pPr>
            <a:lvl8pPr marL="238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8pPr>
            <a:lvl9pPr marL="269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9pPr>
          </a:lstStyle>
          <a:p>
            <a:pPr marL="457200" indent="-457200" fontAlgn="base">
              <a:spcBef>
                <a:spcPts val="1200"/>
              </a:spcBef>
              <a:buClr>
                <a:srgbClr val="FFD659"/>
              </a:buClr>
              <a:buSzPct val="100000"/>
              <a:buFont typeface="+mj-lt"/>
              <a:buAutoNum type="arabicPeriod"/>
            </a:pPr>
            <a:r>
              <a:rPr lang="is-IS" sz="20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Fjárfesting í lífsgæðum - fyrir </a:t>
            </a:r>
            <a:r>
              <a:rPr lang="is-IS" sz="2000" b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okkur öll</a:t>
            </a:r>
          </a:p>
          <a:p>
            <a:pPr marL="457200" indent="-457200" fontAlgn="base">
              <a:spcBef>
                <a:spcPts val="1200"/>
              </a:spcBef>
              <a:buClr>
                <a:srgbClr val="FFD659"/>
              </a:buClr>
              <a:buSzPct val="100000"/>
              <a:buFont typeface="+mj-lt"/>
              <a:buAutoNum type="arabicPeriod"/>
            </a:pPr>
            <a:r>
              <a:rPr lang="is-IS" sz="2000" b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Látum draumana </a:t>
            </a:r>
            <a:r>
              <a:rPr lang="is-IS" sz="2000" b="1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rætast</a:t>
            </a:r>
            <a:endParaRPr lang="is-IS" sz="2000" b="1" kern="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</a:endParaRPr>
          </a:p>
          <a:p>
            <a:pPr marL="457200" indent="-457200" fontAlgn="base">
              <a:spcBef>
                <a:spcPts val="1200"/>
              </a:spcBef>
              <a:buClr>
                <a:srgbClr val="FFD659"/>
              </a:buClr>
              <a:buSzPct val="100000"/>
              <a:buFont typeface="+mj-lt"/>
              <a:buAutoNum type="arabicPeriod"/>
            </a:pPr>
            <a:r>
              <a:rPr lang="is-IS" sz="2000" b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Menning og listir verða samofin borgarlífinu </a:t>
            </a:r>
          </a:p>
          <a:p>
            <a:pPr marL="457200" indent="-457200" fontAlgn="base">
              <a:spcBef>
                <a:spcPts val="1200"/>
              </a:spcBef>
              <a:buClr>
                <a:srgbClr val="FFD659"/>
              </a:buClr>
              <a:buSzPct val="100000"/>
              <a:buFont typeface="+mj-lt"/>
              <a:buAutoNum type="arabicPeriod"/>
            </a:pPr>
            <a:r>
              <a:rPr lang="is-IS" sz="2000" b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Íþróttir fyrir alla</a:t>
            </a:r>
          </a:p>
          <a:p>
            <a:pPr marL="457200" indent="-457200">
              <a:spcBef>
                <a:spcPts val="1200"/>
              </a:spcBef>
              <a:buClr>
                <a:srgbClr val="FFD659"/>
              </a:buClr>
              <a:buSzPct val="100000"/>
              <a:buAutoNum type="arabicPeriod"/>
            </a:pPr>
            <a:r>
              <a:rPr lang="is-IS" sz="2000" b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Bætt </a:t>
            </a:r>
            <a:r>
              <a:rPr lang="is-IS" sz="2000" b="1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lýðheilsa</a:t>
            </a:r>
            <a:r>
              <a:rPr lang="is-IS" sz="2000" b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 </a:t>
            </a:r>
            <a:endParaRPr lang="is-I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457200" indent="-457200" fontAlgn="base">
              <a:spcBef>
                <a:spcPts val="1200"/>
              </a:spcBef>
              <a:buClr>
                <a:srgbClr val="FFD659"/>
              </a:buClr>
              <a:buSzPct val="100000"/>
              <a:buFont typeface="+mj-lt"/>
              <a:buAutoNum type="arabicPeriod"/>
            </a:pPr>
            <a:r>
              <a:rPr lang="is-IS" sz="2000" b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Aukin þátttaka og bætt samtal við </a:t>
            </a:r>
            <a:r>
              <a:rPr lang="is-IS" sz="2000" b="1" kern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íbúa </a:t>
            </a:r>
            <a:endParaRPr lang="is-IS" sz="2000" b="1" kern="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797365"/>
      </p:ext>
    </p:extLst>
  </p:cSld>
  <p:clrMapOvr>
    <a:masterClrMapping/>
  </p:clrMapOvr>
  <p:transition spd="med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Mynd 47">
            <a:extLst>
              <a:ext uri="{FF2B5EF4-FFF2-40B4-BE49-F238E27FC236}">
                <a16:creationId xmlns:a16="http://schemas.microsoft.com/office/drawing/2014/main" id="{5D52DBB0-C6BF-4A60-8689-94EE91838F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695" r="795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Hópur 9"/>
          <p:cNvGrpSpPr/>
          <p:nvPr/>
        </p:nvGrpSpPr>
        <p:grpSpPr>
          <a:xfrm>
            <a:off x="-2089061" y="0"/>
            <a:ext cx="1283823" cy="7224984"/>
            <a:chOff x="-1581846" y="20868"/>
            <a:chExt cx="1283823" cy="7224984"/>
          </a:xfrm>
        </p:grpSpPr>
        <p:sp>
          <p:nvSpPr>
            <p:cNvPr id="11" name="Sporaskja 10"/>
            <p:cNvSpPr/>
            <p:nvPr/>
          </p:nvSpPr>
          <p:spPr>
            <a:xfrm>
              <a:off x="-638816" y="37638"/>
              <a:ext cx="304800" cy="304800"/>
            </a:xfrm>
            <a:prstGeom prst="ellipse">
              <a:avLst/>
            </a:prstGeom>
            <a:solidFill>
              <a:srgbClr val="0A66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2" name="Sporaskja 11"/>
            <p:cNvSpPr/>
            <p:nvPr/>
          </p:nvSpPr>
          <p:spPr>
            <a:xfrm>
              <a:off x="-638816" y="469438"/>
              <a:ext cx="304800" cy="304800"/>
            </a:xfrm>
            <a:prstGeom prst="ellipse">
              <a:avLst/>
            </a:prstGeom>
            <a:solidFill>
              <a:srgbClr val="64D6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3" name="Sporaskja 12"/>
            <p:cNvSpPr/>
            <p:nvPr/>
          </p:nvSpPr>
          <p:spPr>
            <a:xfrm>
              <a:off x="-638816" y="901238"/>
              <a:ext cx="304800" cy="304800"/>
            </a:xfrm>
            <a:prstGeom prst="ellipse">
              <a:avLst/>
            </a:prstGeom>
            <a:solidFill>
              <a:srgbClr val="89E6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4" name="Sporaskja 13"/>
            <p:cNvSpPr/>
            <p:nvPr/>
          </p:nvSpPr>
          <p:spPr>
            <a:xfrm>
              <a:off x="-638816" y="1333038"/>
              <a:ext cx="304800" cy="304800"/>
            </a:xfrm>
            <a:prstGeom prst="ellipse">
              <a:avLst/>
            </a:prstGeom>
            <a:solidFill>
              <a:srgbClr val="C4F2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6" name="Sporaskja 15"/>
            <p:cNvSpPr/>
            <p:nvPr/>
          </p:nvSpPr>
          <p:spPr>
            <a:xfrm>
              <a:off x="-1110624" y="20868"/>
              <a:ext cx="304800" cy="304800"/>
            </a:xfrm>
            <a:prstGeom prst="ellipse">
              <a:avLst/>
            </a:prstGeom>
            <a:solidFill>
              <a:srgbClr val="013B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7" name="Sporaskja 16"/>
            <p:cNvSpPr/>
            <p:nvPr/>
          </p:nvSpPr>
          <p:spPr>
            <a:xfrm>
              <a:off x="-1110624" y="452668"/>
              <a:ext cx="304800" cy="304800"/>
            </a:xfrm>
            <a:prstGeom prst="ellipse">
              <a:avLst/>
            </a:prstGeom>
            <a:solidFill>
              <a:srgbClr val="0376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8" name="Sporaskja 17"/>
            <p:cNvSpPr/>
            <p:nvPr/>
          </p:nvSpPr>
          <p:spPr>
            <a:xfrm>
              <a:off x="-1110624" y="884468"/>
              <a:ext cx="304800" cy="304800"/>
            </a:xfrm>
            <a:prstGeom prst="ellipse">
              <a:avLst/>
            </a:prstGeom>
            <a:solidFill>
              <a:srgbClr val="81BB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9" name="Sporaskja 18"/>
            <p:cNvSpPr/>
            <p:nvPr/>
          </p:nvSpPr>
          <p:spPr>
            <a:xfrm>
              <a:off x="-1110624" y="1316268"/>
              <a:ext cx="304800" cy="304800"/>
            </a:xfrm>
            <a:prstGeom prst="ellipse">
              <a:avLst/>
            </a:prstGeom>
            <a:solidFill>
              <a:srgbClr val="C0DD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0" name="Sporaskja 19"/>
            <p:cNvSpPr/>
            <p:nvPr/>
          </p:nvSpPr>
          <p:spPr>
            <a:xfrm>
              <a:off x="-1110038" y="1962492"/>
              <a:ext cx="304800" cy="304800"/>
            </a:xfrm>
            <a:prstGeom prst="ellipse">
              <a:avLst/>
            </a:prstGeom>
            <a:solidFill>
              <a:srgbClr val="296D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1" name="Sporaskja 20"/>
            <p:cNvSpPr/>
            <p:nvPr/>
          </p:nvSpPr>
          <p:spPr>
            <a:xfrm>
              <a:off x="-1110038" y="2394292"/>
              <a:ext cx="304800" cy="304800"/>
            </a:xfrm>
            <a:prstGeom prst="ellipse">
              <a:avLst/>
            </a:prstGeom>
            <a:solidFill>
              <a:srgbClr val="53DA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2" name="Sporaskja 21"/>
            <p:cNvSpPr/>
            <p:nvPr/>
          </p:nvSpPr>
          <p:spPr>
            <a:xfrm>
              <a:off x="-1110038" y="2826092"/>
              <a:ext cx="304800" cy="304800"/>
            </a:xfrm>
            <a:prstGeom prst="ellipse">
              <a:avLst/>
            </a:prstGeom>
            <a:solidFill>
              <a:srgbClr val="A9E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3" name="Sporaskja 22"/>
            <p:cNvSpPr/>
            <p:nvPr/>
          </p:nvSpPr>
          <p:spPr>
            <a:xfrm>
              <a:off x="-1110038" y="3257892"/>
              <a:ext cx="304800" cy="304800"/>
            </a:xfrm>
            <a:prstGeom prst="ellipse">
              <a:avLst/>
            </a:prstGeom>
            <a:solidFill>
              <a:srgbClr val="D4F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4" name="Sporaskja 23"/>
            <p:cNvSpPr/>
            <p:nvPr/>
          </p:nvSpPr>
          <p:spPr>
            <a:xfrm>
              <a:off x="-1581846" y="1971122"/>
              <a:ext cx="304800" cy="304800"/>
            </a:xfrm>
            <a:prstGeom prst="ellipse">
              <a:avLst/>
            </a:prstGeom>
            <a:solidFill>
              <a:srgbClr val="806B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5" name="Sporaskja 24"/>
            <p:cNvSpPr/>
            <p:nvPr/>
          </p:nvSpPr>
          <p:spPr>
            <a:xfrm>
              <a:off x="-1581846" y="2402922"/>
              <a:ext cx="304800" cy="304800"/>
            </a:xfrm>
            <a:prstGeom prst="ellipse">
              <a:avLst/>
            </a:prstGeom>
            <a:solidFill>
              <a:srgbClr val="FFD6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6" name="Sporaskja 25"/>
            <p:cNvSpPr/>
            <p:nvPr/>
          </p:nvSpPr>
          <p:spPr>
            <a:xfrm>
              <a:off x="-1581846" y="2834722"/>
              <a:ext cx="304800" cy="304800"/>
            </a:xfrm>
            <a:prstGeom prst="ellipse">
              <a:avLst/>
            </a:prstGeom>
            <a:solidFill>
              <a:srgbClr val="FFEA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7" name="Sporaskja 26"/>
            <p:cNvSpPr/>
            <p:nvPr/>
          </p:nvSpPr>
          <p:spPr>
            <a:xfrm>
              <a:off x="-1581846" y="3266522"/>
              <a:ext cx="304800" cy="304800"/>
            </a:xfrm>
            <a:prstGeom prst="ellipse">
              <a:avLst/>
            </a:prstGeom>
            <a:solidFill>
              <a:srgbClr val="FFF5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8" name="Sporaskja 27"/>
            <p:cNvSpPr/>
            <p:nvPr/>
          </p:nvSpPr>
          <p:spPr>
            <a:xfrm>
              <a:off x="-627439" y="1971122"/>
              <a:ext cx="304800" cy="304800"/>
            </a:xfrm>
            <a:prstGeom prst="ellipse">
              <a:avLst/>
            </a:prstGeom>
            <a:solidFill>
              <a:srgbClr val="525E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9" name="Sporaskja 28"/>
            <p:cNvSpPr/>
            <p:nvPr/>
          </p:nvSpPr>
          <p:spPr>
            <a:xfrm>
              <a:off x="-627439" y="2402922"/>
              <a:ext cx="304800" cy="304800"/>
            </a:xfrm>
            <a:prstGeom prst="ellipse">
              <a:avLst/>
            </a:prstGeom>
            <a:solidFill>
              <a:srgbClr val="A5BB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0" name="Sporaskja 29"/>
            <p:cNvSpPr/>
            <p:nvPr/>
          </p:nvSpPr>
          <p:spPr>
            <a:xfrm>
              <a:off x="-627439" y="2834722"/>
              <a:ext cx="304800" cy="304800"/>
            </a:xfrm>
            <a:prstGeom prst="ellipse">
              <a:avLst/>
            </a:prstGeom>
            <a:solidFill>
              <a:srgbClr val="D2DD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1" name="Sporaskja 30"/>
            <p:cNvSpPr/>
            <p:nvPr/>
          </p:nvSpPr>
          <p:spPr>
            <a:xfrm>
              <a:off x="-627439" y="3266522"/>
              <a:ext cx="304800" cy="304800"/>
            </a:xfrm>
            <a:prstGeom prst="ellipse">
              <a:avLst/>
            </a:prstGeom>
            <a:solidFill>
              <a:srgbClr val="E8EE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2" name="Sporaskja 31"/>
            <p:cNvSpPr/>
            <p:nvPr/>
          </p:nvSpPr>
          <p:spPr>
            <a:xfrm>
              <a:off x="-1121415" y="3847798"/>
              <a:ext cx="304800" cy="304800"/>
            </a:xfrm>
            <a:prstGeom prst="ellipse">
              <a:avLst/>
            </a:prstGeom>
            <a:solidFill>
              <a:srgbClr val="6C111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3" name="Sporaskja 32"/>
            <p:cNvSpPr/>
            <p:nvPr/>
          </p:nvSpPr>
          <p:spPr>
            <a:xfrm>
              <a:off x="-1121415" y="4279598"/>
              <a:ext cx="304800" cy="304800"/>
            </a:xfrm>
            <a:prstGeom prst="ellipse">
              <a:avLst/>
            </a:prstGeom>
            <a:solidFill>
              <a:srgbClr val="D822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4" name="Sporaskja 33"/>
            <p:cNvSpPr/>
            <p:nvPr/>
          </p:nvSpPr>
          <p:spPr>
            <a:xfrm>
              <a:off x="-1121415" y="4711398"/>
              <a:ext cx="304800" cy="304800"/>
            </a:xfrm>
            <a:prstGeom prst="ellipse">
              <a:avLst/>
            </a:prstGeom>
            <a:solidFill>
              <a:srgbClr val="EC91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5" name="Sporaskja 34"/>
            <p:cNvSpPr/>
            <p:nvPr/>
          </p:nvSpPr>
          <p:spPr>
            <a:xfrm>
              <a:off x="-1121415" y="5143198"/>
              <a:ext cx="304800" cy="304800"/>
            </a:xfrm>
            <a:prstGeom prst="ellipse">
              <a:avLst/>
            </a:prstGeom>
            <a:solidFill>
              <a:srgbClr val="F5C8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6" name="Sporaskja 35"/>
            <p:cNvSpPr/>
            <p:nvPr/>
          </p:nvSpPr>
          <p:spPr>
            <a:xfrm>
              <a:off x="-638816" y="3856428"/>
              <a:ext cx="304800" cy="304800"/>
            </a:xfrm>
            <a:prstGeom prst="ellipse">
              <a:avLst/>
            </a:prstGeom>
            <a:solidFill>
              <a:srgbClr val="8047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7" name="Sporaskja 36"/>
            <p:cNvSpPr/>
            <p:nvPr/>
          </p:nvSpPr>
          <p:spPr>
            <a:xfrm>
              <a:off x="-638816" y="4288228"/>
              <a:ext cx="304800" cy="304800"/>
            </a:xfrm>
            <a:prstGeom prst="ellipse">
              <a:avLst/>
            </a:prstGeom>
            <a:solidFill>
              <a:srgbClr val="FF8D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8" name="Sporaskja 37"/>
            <p:cNvSpPr/>
            <p:nvPr/>
          </p:nvSpPr>
          <p:spPr>
            <a:xfrm>
              <a:off x="-638816" y="4720028"/>
              <a:ext cx="304800" cy="304800"/>
            </a:xfrm>
            <a:prstGeom prst="ellipse">
              <a:avLst/>
            </a:prstGeom>
            <a:solidFill>
              <a:srgbClr val="FFC6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9" name="Sporaskja 38"/>
            <p:cNvSpPr/>
            <p:nvPr/>
          </p:nvSpPr>
          <p:spPr>
            <a:xfrm>
              <a:off x="-638816" y="5151828"/>
              <a:ext cx="304800" cy="304800"/>
            </a:xfrm>
            <a:prstGeom prst="ellipse">
              <a:avLst/>
            </a:prstGeom>
            <a:solidFill>
              <a:srgbClr val="FFE3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0" name="Sporaskja 39"/>
            <p:cNvSpPr/>
            <p:nvPr/>
          </p:nvSpPr>
          <p:spPr>
            <a:xfrm>
              <a:off x="-1085422" y="5637022"/>
              <a:ext cx="304800" cy="304800"/>
            </a:xfrm>
            <a:prstGeom prst="ellipse">
              <a:avLst/>
            </a:prstGeom>
            <a:solidFill>
              <a:srgbClr val="8057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1" name="Sporaskja 40"/>
            <p:cNvSpPr/>
            <p:nvPr/>
          </p:nvSpPr>
          <p:spPr>
            <a:xfrm>
              <a:off x="-1085422" y="6068822"/>
              <a:ext cx="304800" cy="304800"/>
            </a:xfrm>
            <a:prstGeom prst="ellipse">
              <a:avLst/>
            </a:prstGeom>
            <a:solidFill>
              <a:srgbClr val="F772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2" name="Sporaskja 41"/>
            <p:cNvSpPr/>
            <p:nvPr/>
          </p:nvSpPr>
          <p:spPr>
            <a:xfrm>
              <a:off x="-1085422" y="6500622"/>
              <a:ext cx="304800" cy="304800"/>
            </a:xfrm>
            <a:prstGeom prst="ellipse">
              <a:avLst/>
            </a:prstGeom>
            <a:solidFill>
              <a:srgbClr val="FAB7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3" name="Sporaskja 42"/>
            <p:cNvSpPr/>
            <p:nvPr/>
          </p:nvSpPr>
          <p:spPr>
            <a:xfrm>
              <a:off x="-1085422" y="6932422"/>
              <a:ext cx="304800" cy="304800"/>
            </a:xfrm>
            <a:prstGeom prst="ellipse">
              <a:avLst/>
            </a:prstGeom>
            <a:solidFill>
              <a:srgbClr val="FFDB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4" name="Sporaskja 43"/>
            <p:cNvSpPr/>
            <p:nvPr/>
          </p:nvSpPr>
          <p:spPr>
            <a:xfrm>
              <a:off x="-602823" y="5645652"/>
              <a:ext cx="304800" cy="304800"/>
            </a:xfrm>
            <a:prstGeom prst="ellipse">
              <a:avLst/>
            </a:prstGeom>
            <a:solidFill>
              <a:srgbClr val="2A2B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5" name="Sporaskja 44"/>
            <p:cNvSpPr/>
            <p:nvPr/>
          </p:nvSpPr>
          <p:spPr>
            <a:xfrm>
              <a:off x="-602823" y="6077452"/>
              <a:ext cx="304800" cy="304800"/>
            </a:xfrm>
            <a:prstGeom prst="ellipse">
              <a:avLst/>
            </a:prstGeom>
            <a:solidFill>
              <a:srgbClr val="7274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6" name="Sporaskja 45"/>
            <p:cNvSpPr/>
            <p:nvPr/>
          </p:nvSpPr>
          <p:spPr>
            <a:xfrm>
              <a:off x="-602823" y="6509252"/>
              <a:ext cx="304800" cy="304800"/>
            </a:xfrm>
            <a:prstGeom prst="ellipse">
              <a:avLst/>
            </a:prstGeom>
            <a:solidFill>
              <a:srgbClr val="C7CB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7" name="Sporaskja 46"/>
            <p:cNvSpPr/>
            <p:nvPr/>
          </p:nvSpPr>
          <p:spPr>
            <a:xfrm>
              <a:off x="-602823" y="6941052"/>
              <a:ext cx="304800" cy="304800"/>
            </a:xfrm>
            <a:prstGeom prst="ellipse">
              <a:avLst/>
            </a:prstGeom>
            <a:solidFill>
              <a:srgbClr val="E3E5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</p:grpSp>
      <p:pic>
        <p:nvPicPr>
          <p:cNvPr id="49" name="Image" descr="Image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001" y="399902"/>
            <a:ext cx="463439" cy="725639"/>
          </a:xfrm>
          <a:prstGeom prst="rect">
            <a:avLst/>
          </a:prstGeom>
          <a:ln w="12700">
            <a:miter lim="400000"/>
          </a:ln>
        </p:spPr>
      </p:pic>
      <p:sp>
        <p:nvSpPr>
          <p:cNvPr id="52" name="Textastaðgengill 3"/>
          <p:cNvSpPr>
            <a:spLocks noGrp="1"/>
          </p:cNvSpPr>
          <p:nvPr>
            <p:ph type="body" sz="quarter" idx="16"/>
          </p:nvPr>
        </p:nvSpPr>
        <p:spPr>
          <a:xfrm>
            <a:off x="1259682" y="1779508"/>
            <a:ext cx="9672636" cy="3298985"/>
          </a:xfrm>
        </p:spPr>
        <p:txBody>
          <a:bodyPr anchor="ctr">
            <a:noAutofit/>
          </a:bodyPr>
          <a:lstStyle/>
          <a:p>
            <a:pPr algn="ctr"/>
            <a:r>
              <a:rPr lang="is-IS" sz="6000">
                <a:solidFill>
                  <a:schemeClr val="bg1"/>
                </a:solidFill>
                <a:effectLst>
                  <a:outerShdw blurRad="2921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SAMFÉLAGSLEGIR INNVIÐIR</a:t>
            </a:r>
          </a:p>
        </p:txBody>
      </p:sp>
    </p:spTree>
    <p:extLst>
      <p:ext uri="{BB962C8B-B14F-4D97-AF65-F5344CB8AC3E}">
        <p14:creationId xmlns:p14="http://schemas.microsoft.com/office/powerpoint/2010/main" val="207310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Mynd 17">
            <a:extLst>
              <a:ext uri="{FF2B5EF4-FFF2-40B4-BE49-F238E27FC236}">
                <a16:creationId xmlns:a16="http://schemas.microsoft.com/office/drawing/2014/main" id="{5D52DBB0-C6BF-4A60-8689-94EE91838F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95" r="795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étthyrningur 10"/>
          <p:cNvSpPr/>
          <p:nvPr/>
        </p:nvSpPr>
        <p:spPr>
          <a:xfrm>
            <a:off x="0" y="-1"/>
            <a:ext cx="12192000" cy="6873175"/>
          </a:xfrm>
          <a:prstGeom prst="rect">
            <a:avLst/>
          </a:prstGeom>
          <a:gradFill flip="none" rotWithShape="1">
            <a:gsLst>
              <a:gs pos="0">
                <a:srgbClr val="0376E1"/>
              </a:gs>
              <a:gs pos="35000">
                <a:srgbClr val="013B70"/>
              </a:gs>
              <a:gs pos="100000">
                <a:schemeClr val="accent1">
                  <a:lumMod val="60000"/>
                  <a:alpha val="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s-I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3" name="Textastaðgengill 8"/>
          <p:cNvSpPr txBox="1">
            <a:spLocks/>
          </p:cNvSpPr>
          <p:nvPr/>
        </p:nvSpPr>
        <p:spPr>
          <a:xfrm>
            <a:off x="1151999" y="360000"/>
            <a:ext cx="8392051" cy="600120"/>
          </a:xfrm>
          <a:prstGeom prst="rect">
            <a:avLst/>
          </a:prstGeom>
        </p:spPr>
        <p:txBody>
          <a:bodyPr>
            <a:noAutofit/>
          </a:bodyPr>
          <a:lstStyle>
            <a:lvl1pPr marL="15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47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2pPr>
            <a:lvl3pPr marL="79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3pPr>
            <a:lvl4pPr marL="111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4pPr>
            <a:lvl5pPr marL="142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5pPr>
            <a:lvl6pPr marL="174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6pPr>
            <a:lvl7pPr marL="206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7pPr>
            <a:lvl8pPr marL="238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8pPr>
            <a:lvl9pPr marL="269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9pPr>
          </a:lstStyle>
          <a:p>
            <a:pPr marL="0" indent="0">
              <a:buNone/>
            </a:pPr>
            <a:r>
              <a:rPr lang="is-IS" sz="3600" b="1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milljarðar í samfélagslega innviði</a:t>
            </a:r>
          </a:p>
        </p:txBody>
      </p:sp>
      <p:sp>
        <p:nvSpPr>
          <p:cNvPr id="16" name="Textastaðgengill 6"/>
          <p:cNvSpPr txBox="1">
            <a:spLocks/>
          </p:cNvSpPr>
          <p:nvPr/>
        </p:nvSpPr>
        <p:spPr>
          <a:xfrm>
            <a:off x="6676866" y="3010658"/>
            <a:ext cx="4056444" cy="96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t" anchorCtr="0">
            <a:noAutofit/>
          </a:bodyPr>
          <a:lstStyle>
            <a:lvl1pPr marL="171450" marR="0" indent="-171450" algn="l" defTabSz="412750" rtl="0" eaLnBrk="1" fontAlgn="auto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3373DA"/>
              </a:buClr>
              <a:buSzPct val="125000"/>
              <a:buFont typeface="Arial" panose="020B0604020202020204" pitchFamily="34" charset="0"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"/>
              </a:defRPr>
            </a:lvl1pPr>
            <a:lvl2pPr marL="47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2pPr>
            <a:lvl3pPr marL="79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3pPr>
            <a:lvl4pPr marL="111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4pPr>
            <a:lvl5pPr marL="142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5pPr>
            <a:lvl6pPr marL="174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6pPr>
            <a:lvl7pPr marL="206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7pPr>
            <a:lvl8pPr marL="238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8pPr>
            <a:lvl9pPr marL="269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9pPr>
          </a:lstStyle>
          <a:p>
            <a:pPr marL="0" indent="0">
              <a:buNone/>
            </a:pPr>
            <a:endParaRPr lang="is-IS" sz="1400" b="1" kern="0"/>
          </a:p>
        </p:txBody>
      </p:sp>
      <p:graphicFrame>
        <p:nvGraphicFramePr>
          <p:cNvPr id="8" name="Línurit 7">
            <a:extLst>
              <a:ext uri="{FF2B5EF4-FFF2-40B4-BE49-F238E27FC236}">
                <a16:creationId xmlns:a16="http://schemas.microsoft.com/office/drawing/2014/main" id="{148D430E-7EB9-4F66-9020-582F49EA2E7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5589586"/>
              </p:ext>
            </p:extLst>
          </p:nvPr>
        </p:nvGraphicFramePr>
        <p:xfrm>
          <a:off x="-663984" y="2649725"/>
          <a:ext cx="7795869" cy="4223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Textastaðgengill 6"/>
          <p:cNvSpPr txBox="1">
            <a:spLocks/>
          </p:cNvSpPr>
          <p:nvPr/>
        </p:nvSpPr>
        <p:spPr>
          <a:xfrm>
            <a:off x="5973498" y="1524000"/>
            <a:ext cx="5918200" cy="5210175"/>
          </a:xfrm>
          <a:prstGeom prst="rect">
            <a:avLst/>
          </a:prstGeom>
        </p:spPr>
        <p:txBody>
          <a:bodyPr anchor="ctr">
            <a:noAutofit/>
          </a:bodyPr>
          <a:lstStyle>
            <a:lvl1pPr marL="15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47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2pPr>
            <a:lvl3pPr marL="79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3pPr>
            <a:lvl4pPr marL="111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4pPr>
            <a:lvl5pPr marL="142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5pPr>
            <a:lvl6pPr marL="174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6pPr>
            <a:lvl7pPr marL="206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7pPr>
            <a:lvl8pPr marL="238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8pPr>
            <a:lvl9pPr marL="269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9pPr>
          </a:lstStyle>
          <a:p>
            <a:pPr marL="0" indent="0">
              <a:spcBef>
                <a:spcPts val="1200"/>
              </a:spcBef>
              <a:buNone/>
            </a:pPr>
            <a:r>
              <a:rPr lang="is-IS" sz="1600" b="1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Tæplega 5 m.a. kr. </a:t>
            </a:r>
            <a:r>
              <a:rPr lang="is-IS" sz="1600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 viðhald og uppbyggingu leikskóla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is-IS" sz="1600" b="1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Tæplega 5 m.a. kr. </a:t>
            </a:r>
            <a:r>
              <a:rPr lang="is-IS" sz="1600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 viðhald og uppbyggingu grunnskóla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is-IS" sz="1600" b="1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Tæplega 5 m.a. kr. </a:t>
            </a:r>
            <a:r>
              <a:rPr lang="is-IS" sz="1600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 íþróttir og tómstundir</a:t>
            </a:r>
            <a:br>
              <a:rPr lang="is-IS" sz="1600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s-IS" sz="1600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þar af </a:t>
            </a:r>
            <a:r>
              <a:rPr lang="is-IS" sz="1600" b="1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1,5 m.a. kr. </a:t>
            </a:r>
            <a:r>
              <a:rPr lang="is-IS" sz="1600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 íþróttamiðstöð við Úlfarsárdal – </a:t>
            </a:r>
            <a:br>
              <a:rPr lang="is-IS" sz="1600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s-IS" sz="1600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og </a:t>
            </a:r>
            <a:r>
              <a:rPr lang="is-IS" sz="1600" b="1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1,3 m.a. </a:t>
            </a:r>
            <a:r>
              <a:rPr lang="is-IS" sz="1600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 íþróttir og útivist í í Laugardal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is-IS" sz="1600" b="1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1.900 milljónir </a:t>
            </a:r>
            <a:r>
              <a:rPr lang="is-IS" sz="1600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 menningarhúsnæði – þar af </a:t>
            </a:r>
            <a:r>
              <a:rPr lang="is-IS" sz="1600" b="1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1.300 milljónir </a:t>
            </a:r>
            <a:r>
              <a:rPr lang="is-IS" sz="1600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 Hafnarhús og </a:t>
            </a:r>
            <a:r>
              <a:rPr lang="is-IS" sz="1600" b="1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 milljónir </a:t>
            </a:r>
            <a:r>
              <a:rPr lang="is-IS" sz="1600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 Grófarhús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is-IS" sz="1600" b="1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555 milljónir </a:t>
            </a:r>
            <a:r>
              <a:rPr lang="is-IS" sz="1600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 verkefni Velferðarsviðs, Heimili fyrir börn með þroska- og geðraskanir, smáhýsi, hjúkrunarrými </a:t>
            </a:r>
            <a:r>
              <a:rPr lang="is-IS" sz="1600" kern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ofl</a:t>
            </a:r>
            <a:r>
              <a:rPr lang="is-IS" sz="1600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is-IS" sz="1600" b="1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1.537 milljónir </a:t>
            </a:r>
            <a:r>
              <a:rPr lang="is-IS" sz="1600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 lýðheilsuverkefni og þróun </a:t>
            </a:r>
            <a:r>
              <a:rPr lang="is-IS" sz="1600" kern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annara</a:t>
            </a:r>
            <a:r>
              <a:rPr lang="is-IS" sz="1600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eigna. Stærsta verkefnið eru Hverfapottar (</a:t>
            </a:r>
            <a:r>
              <a:rPr lang="is-IS" sz="1600" b="1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800 milljónir</a:t>
            </a:r>
            <a:r>
              <a:rPr lang="is-IS" sz="1600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lýðheilsa og leikur (</a:t>
            </a:r>
            <a:r>
              <a:rPr lang="is-IS" sz="1600" b="1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 milljónir</a:t>
            </a:r>
            <a:r>
              <a:rPr lang="is-IS" sz="1600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og Toppstöðin (</a:t>
            </a:r>
            <a:r>
              <a:rPr lang="is-IS" sz="1600" b="1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220 milljónir</a:t>
            </a:r>
            <a:r>
              <a:rPr lang="is-IS" sz="1600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  <p:pic>
        <p:nvPicPr>
          <p:cNvPr id="12" name="Image" descr="Image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001" y="399902"/>
            <a:ext cx="463439" cy="72563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483868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Mynd 49" descr="Mynd sem inniheldur snj�r, utandyra&#10;&#10;Lýsing sjálfkrafa búin til">
            <a:extLst>
              <a:ext uri="{FF2B5EF4-FFF2-40B4-BE49-F238E27FC236}">
                <a16:creationId xmlns:a16="http://schemas.microsoft.com/office/drawing/2014/main" id="{EBDFCD36-238E-454C-8B0A-E5A42B18A0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4843"/>
          <a:stretch/>
        </p:blipFill>
        <p:spPr>
          <a:xfrm>
            <a:off x="0" y="-1"/>
            <a:ext cx="12192000" cy="6932423"/>
          </a:xfrm>
          <a:prstGeom prst="rect">
            <a:avLst/>
          </a:prstGeom>
        </p:spPr>
      </p:pic>
      <p:grpSp>
        <p:nvGrpSpPr>
          <p:cNvPr id="10" name="Hópur 9"/>
          <p:cNvGrpSpPr/>
          <p:nvPr/>
        </p:nvGrpSpPr>
        <p:grpSpPr>
          <a:xfrm>
            <a:off x="-2089061" y="0"/>
            <a:ext cx="1283823" cy="7224984"/>
            <a:chOff x="-1581846" y="20868"/>
            <a:chExt cx="1283823" cy="7224984"/>
          </a:xfrm>
        </p:grpSpPr>
        <p:sp>
          <p:nvSpPr>
            <p:cNvPr id="11" name="Sporaskja 10"/>
            <p:cNvSpPr/>
            <p:nvPr/>
          </p:nvSpPr>
          <p:spPr>
            <a:xfrm>
              <a:off x="-638816" y="37638"/>
              <a:ext cx="304800" cy="304800"/>
            </a:xfrm>
            <a:prstGeom prst="ellipse">
              <a:avLst/>
            </a:prstGeom>
            <a:solidFill>
              <a:srgbClr val="0A66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2" name="Sporaskja 11"/>
            <p:cNvSpPr/>
            <p:nvPr/>
          </p:nvSpPr>
          <p:spPr>
            <a:xfrm>
              <a:off x="-638816" y="469438"/>
              <a:ext cx="304800" cy="304800"/>
            </a:xfrm>
            <a:prstGeom prst="ellipse">
              <a:avLst/>
            </a:prstGeom>
            <a:solidFill>
              <a:srgbClr val="64D6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3" name="Sporaskja 12"/>
            <p:cNvSpPr/>
            <p:nvPr/>
          </p:nvSpPr>
          <p:spPr>
            <a:xfrm>
              <a:off x="-638816" y="901238"/>
              <a:ext cx="304800" cy="304800"/>
            </a:xfrm>
            <a:prstGeom prst="ellipse">
              <a:avLst/>
            </a:prstGeom>
            <a:solidFill>
              <a:srgbClr val="89E6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4" name="Sporaskja 13"/>
            <p:cNvSpPr/>
            <p:nvPr/>
          </p:nvSpPr>
          <p:spPr>
            <a:xfrm>
              <a:off x="-638816" y="1333038"/>
              <a:ext cx="304800" cy="304800"/>
            </a:xfrm>
            <a:prstGeom prst="ellipse">
              <a:avLst/>
            </a:prstGeom>
            <a:solidFill>
              <a:srgbClr val="C4F2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6" name="Sporaskja 15"/>
            <p:cNvSpPr/>
            <p:nvPr/>
          </p:nvSpPr>
          <p:spPr>
            <a:xfrm>
              <a:off x="-1110624" y="20868"/>
              <a:ext cx="304800" cy="304800"/>
            </a:xfrm>
            <a:prstGeom prst="ellipse">
              <a:avLst/>
            </a:prstGeom>
            <a:solidFill>
              <a:srgbClr val="013B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7" name="Sporaskja 16"/>
            <p:cNvSpPr/>
            <p:nvPr/>
          </p:nvSpPr>
          <p:spPr>
            <a:xfrm>
              <a:off x="-1110624" y="452668"/>
              <a:ext cx="304800" cy="304800"/>
            </a:xfrm>
            <a:prstGeom prst="ellipse">
              <a:avLst/>
            </a:prstGeom>
            <a:solidFill>
              <a:srgbClr val="0376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8" name="Sporaskja 17"/>
            <p:cNvSpPr/>
            <p:nvPr/>
          </p:nvSpPr>
          <p:spPr>
            <a:xfrm>
              <a:off x="-1110624" y="884468"/>
              <a:ext cx="304800" cy="304800"/>
            </a:xfrm>
            <a:prstGeom prst="ellipse">
              <a:avLst/>
            </a:prstGeom>
            <a:solidFill>
              <a:srgbClr val="81BB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9" name="Sporaskja 18"/>
            <p:cNvSpPr/>
            <p:nvPr/>
          </p:nvSpPr>
          <p:spPr>
            <a:xfrm>
              <a:off x="-1110624" y="1316268"/>
              <a:ext cx="304800" cy="304800"/>
            </a:xfrm>
            <a:prstGeom prst="ellipse">
              <a:avLst/>
            </a:prstGeom>
            <a:solidFill>
              <a:srgbClr val="C0DD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0" name="Sporaskja 19"/>
            <p:cNvSpPr/>
            <p:nvPr/>
          </p:nvSpPr>
          <p:spPr>
            <a:xfrm>
              <a:off x="-1110038" y="1962492"/>
              <a:ext cx="304800" cy="304800"/>
            </a:xfrm>
            <a:prstGeom prst="ellipse">
              <a:avLst/>
            </a:prstGeom>
            <a:solidFill>
              <a:srgbClr val="296D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1" name="Sporaskja 20"/>
            <p:cNvSpPr/>
            <p:nvPr/>
          </p:nvSpPr>
          <p:spPr>
            <a:xfrm>
              <a:off x="-1110038" y="2394292"/>
              <a:ext cx="304800" cy="304800"/>
            </a:xfrm>
            <a:prstGeom prst="ellipse">
              <a:avLst/>
            </a:prstGeom>
            <a:solidFill>
              <a:srgbClr val="53DA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2" name="Sporaskja 21"/>
            <p:cNvSpPr/>
            <p:nvPr/>
          </p:nvSpPr>
          <p:spPr>
            <a:xfrm>
              <a:off x="-1110038" y="2826092"/>
              <a:ext cx="304800" cy="304800"/>
            </a:xfrm>
            <a:prstGeom prst="ellipse">
              <a:avLst/>
            </a:prstGeom>
            <a:solidFill>
              <a:srgbClr val="A9E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3" name="Sporaskja 22"/>
            <p:cNvSpPr/>
            <p:nvPr/>
          </p:nvSpPr>
          <p:spPr>
            <a:xfrm>
              <a:off x="-1110038" y="3257892"/>
              <a:ext cx="304800" cy="304800"/>
            </a:xfrm>
            <a:prstGeom prst="ellipse">
              <a:avLst/>
            </a:prstGeom>
            <a:solidFill>
              <a:srgbClr val="D4F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4" name="Sporaskja 23"/>
            <p:cNvSpPr/>
            <p:nvPr/>
          </p:nvSpPr>
          <p:spPr>
            <a:xfrm>
              <a:off x="-1581846" y="1971122"/>
              <a:ext cx="304800" cy="304800"/>
            </a:xfrm>
            <a:prstGeom prst="ellipse">
              <a:avLst/>
            </a:prstGeom>
            <a:solidFill>
              <a:srgbClr val="806B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5" name="Sporaskja 24"/>
            <p:cNvSpPr/>
            <p:nvPr/>
          </p:nvSpPr>
          <p:spPr>
            <a:xfrm>
              <a:off x="-1581846" y="2402922"/>
              <a:ext cx="304800" cy="304800"/>
            </a:xfrm>
            <a:prstGeom prst="ellipse">
              <a:avLst/>
            </a:prstGeom>
            <a:solidFill>
              <a:srgbClr val="FFD6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6" name="Sporaskja 25"/>
            <p:cNvSpPr/>
            <p:nvPr/>
          </p:nvSpPr>
          <p:spPr>
            <a:xfrm>
              <a:off x="-1581846" y="2834722"/>
              <a:ext cx="304800" cy="304800"/>
            </a:xfrm>
            <a:prstGeom prst="ellipse">
              <a:avLst/>
            </a:prstGeom>
            <a:solidFill>
              <a:srgbClr val="FFEA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7" name="Sporaskja 26"/>
            <p:cNvSpPr/>
            <p:nvPr/>
          </p:nvSpPr>
          <p:spPr>
            <a:xfrm>
              <a:off x="-1581846" y="3266522"/>
              <a:ext cx="304800" cy="304800"/>
            </a:xfrm>
            <a:prstGeom prst="ellipse">
              <a:avLst/>
            </a:prstGeom>
            <a:solidFill>
              <a:srgbClr val="FFF5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8" name="Sporaskja 27"/>
            <p:cNvSpPr/>
            <p:nvPr/>
          </p:nvSpPr>
          <p:spPr>
            <a:xfrm>
              <a:off x="-627439" y="1971122"/>
              <a:ext cx="304800" cy="304800"/>
            </a:xfrm>
            <a:prstGeom prst="ellipse">
              <a:avLst/>
            </a:prstGeom>
            <a:solidFill>
              <a:srgbClr val="525E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9" name="Sporaskja 28"/>
            <p:cNvSpPr/>
            <p:nvPr/>
          </p:nvSpPr>
          <p:spPr>
            <a:xfrm>
              <a:off x="-627439" y="2402922"/>
              <a:ext cx="304800" cy="304800"/>
            </a:xfrm>
            <a:prstGeom prst="ellipse">
              <a:avLst/>
            </a:prstGeom>
            <a:solidFill>
              <a:srgbClr val="A5BB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0" name="Sporaskja 29"/>
            <p:cNvSpPr/>
            <p:nvPr/>
          </p:nvSpPr>
          <p:spPr>
            <a:xfrm>
              <a:off x="-627439" y="2834722"/>
              <a:ext cx="304800" cy="304800"/>
            </a:xfrm>
            <a:prstGeom prst="ellipse">
              <a:avLst/>
            </a:prstGeom>
            <a:solidFill>
              <a:srgbClr val="D2DD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1" name="Sporaskja 30"/>
            <p:cNvSpPr/>
            <p:nvPr/>
          </p:nvSpPr>
          <p:spPr>
            <a:xfrm>
              <a:off x="-627439" y="3266522"/>
              <a:ext cx="304800" cy="304800"/>
            </a:xfrm>
            <a:prstGeom prst="ellipse">
              <a:avLst/>
            </a:prstGeom>
            <a:solidFill>
              <a:srgbClr val="E8EE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2" name="Sporaskja 31"/>
            <p:cNvSpPr/>
            <p:nvPr/>
          </p:nvSpPr>
          <p:spPr>
            <a:xfrm>
              <a:off x="-1121415" y="3847798"/>
              <a:ext cx="304800" cy="304800"/>
            </a:xfrm>
            <a:prstGeom prst="ellipse">
              <a:avLst/>
            </a:prstGeom>
            <a:solidFill>
              <a:srgbClr val="6C111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3" name="Sporaskja 32"/>
            <p:cNvSpPr/>
            <p:nvPr/>
          </p:nvSpPr>
          <p:spPr>
            <a:xfrm>
              <a:off x="-1121415" y="4279598"/>
              <a:ext cx="304800" cy="304800"/>
            </a:xfrm>
            <a:prstGeom prst="ellipse">
              <a:avLst/>
            </a:prstGeom>
            <a:solidFill>
              <a:srgbClr val="D822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4" name="Sporaskja 33"/>
            <p:cNvSpPr/>
            <p:nvPr/>
          </p:nvSpPr>
          <p:spPr>
            <a:xfrm>
              <a:off x="-1121415" y="4711398"/>
              <a:ext cx="304800" cy="304800"/>
            </a:xfrm>
            <a:prstGeom prst="ellipse">
              <a:avLst/>
            </a:prstGeom>
            <a:solidFill>
              <a:srgbClr val="EC91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5" name="Sporaskja 34"/>
            <p:cNvSpPr/>
            <p:nvPr/>
          </p:nvSpPr>
          <p:spPr>
            <a:xfrm>
              <a:off x="-1121415" y="5143198"/>
              <a:ext cx="304800" cy="304800"/>
            </a:xfrm>
            <a:prstGeom prst="ellipse">
              <a:avLst/>
            </a:prstGeom>
            <a:solidFill>
              <a:srgbClr val="F5C8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6" name="Sporaskja 35"/>
            <p:cNvSpPr/>
            <p:nvPr/>
          </p:nvSpPr>
          <p:spPr>
            <a:xfrm>
              <a:off x="-638816" y="3856428"/>
              <a:ext cx="304800" cy="304800"/>
            </a:xfrm>
            <a:prstGeom prst="ellipse">
              <a:avLst/>
            </a:prstGeom>
            <a:solidFill>
              <a:srgbClr val="8047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7" name="Sporaskja 36"/>
            <p:cNvSpPr/>
            <p:nvPr/>
          </p:nvSpPr>
          <p:spPr>
            <a:xfrm>
              <a:off x="-638816" y="4288228"/>
              <a:ext cx="304800" cy="304800"/>
            </a:xfrm>
            <a:prstGeom prst="ellipse">
              <a:avLst/>
            </a:prstGeom>
            <a:solidFill>
              <a:srgbClr val="FF8D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8" name="Sporaskja 37"/>
            <p:cNvSpPr/>
            <p:nvPr/>
          </p:nvSpPr>
          <p:spPr>
            <a:xfrm>
              <a:off x="-638816" y="4720028"/>
              <a:ext cx="304800" cy="304800"/>
            </a:xfrm>
            <a:prstGeom prst="ellipse">
              <a:avLst/>
            </a:prstGeom>
            <a:solidFill>
              <a:srgbClr val="FFC6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9" name="Sporaskja 38"/>
            <p:cNvSpPr/>
            <p:nvPr/>
          </p:nvSpPr>
          <p:spPr>
            <a:xfrm>
              <a:off x="-638816" y="5151828"/>
              <a:ext cx="304800" cy="304800"/>
            </a:xfrm>
            <a:prstGeom prst="ellipse">
              <a:avLst/>
            </a:prstGeom>
            <a:solidFill>
              <a:srgbClr val="FFE3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0" name="Sporaskja 39"/>
            <p:cNvSpPr/>
            <p:nvPr/>
          </p:nvSpPr>
          <p:spPr>
            <a:xfrm>
              <a:off x="-1085422" y="5637022"/>
              <a:ext cx="304800" cy="304800"/>
            </a:xfrm>
            <a:prstGeom prst="ellipse">
              <a:avLst/>
            </a:prstGeom>
            <a:solidFill>
              <a:srgbClr val="8057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1" name="Sporaskja 40"/>
            <p:cNvSpPr/>
            <p:nvPr/>
          </p:nvSpPr>
          <p:spPr>
            <a:xfrm>
              <a:off x="-1085422" y="6068822"/>
              <a:ext cx="304800" cy="304800"/>
            </a:xfrm>
            <a:prstGeom prst="ellipse">
              <a:avLst/>
            </a:prstGeom>
            <a:solidFill>
              <a:srgbClr val="F772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2" name="Sporaskja 41"/>
            <p:cNvSpPr/>
            <p:nvPr/>
          </p:nvSpPr>
          <p:spPr>
            <a:xfrm>
              <a:off x="-1085422" y="6500622"/>
              <a:ext cx="304800" cy="304800"/>
            </a:xfrm>
            <a:prstGeom prst="ellipse">
              <a:avLst/>
            </a:prstGeom>
            <a:solidFill>
              <a:srgbClr val="FAB7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3" name="Sporaskja 42"/>
            <p:cNvSpPr/>
            <p:nvPr/>
          </p:nvSpPr>
          <p:spPr>
            <a:xfrm>
              <a:off x="-1085422" y="6932422"/>
              <a:ext cx="304800" cy="304800"/>
            </a:xfrm>
            <a:prstGeom prst="ellipse">
              <a:avLst/>
            </a:prstGeom>
            <a:solidFill>
              <a:srgbClr val="FFDB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4" name="Sporaskja 43"/>
            <p:cNvSpPr/>
            <p:nvPr/>
          </p:nvSpPr>
          <p:spPr>
            <a:xfrm>
              <a:off x="-602823" y="5645652"/>
              <a:ext cx="304800" cy="304800"/>
            </a:xfrm>
            <a:prstGeom prst="ellipse">
              <a:avLst/>
            </a:prstGeom>
            <a:solidFill>
              <a:srgbClr val="2A2B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5" name="Sporaskja 44"/>
            <p:cNvSpPr/>
            <p:nvPr/>
          </p:nvSpPr>
          <p:spPr>
            <a:xfrm>
              <a:off x="-602823" y="6077452"/>
              <a:ext cx="304800" cy="304800"/>
            </a:xfrm>
            <a:prstGeom prst="ellipse">
              <a:avLst/>
            </a:prstGeom>
            <a:solidFill>
              <a:srgbClr val="7274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6" name="Sporaskja 45"/>
            <p:cNvSpPr/>
            <p:nvPr/>
          </p:nvSpPr>
          <p:spPr>
            <a:xfrm>
              <a:off x="-602823" y="6509252"/>
              <a:ext cx="304800" cy="304800"/>
            </a:xfrm>
            <a:prstGeom prst="ellipse">
              <a:avLst/>
            </a:prstGeom>
            <a:solidFill>
              <a:srgbClr val="C7CB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7" name="Sporaskja 46"/>
            <p:cNvSpPr/>
            <p:nvPr/>
          </p:nvSpPr>
          <p:spPr>
            <a:xfrm>
              <a:off x="-602823" y="6941052"/>
              <a:ext cx="304800" cy="304800"/>
            </a:xfrm>
            <a:prstGeom prst="ellipse">
              <a:avLst/>
            </a:prstGeom>
            <a:solidFill>
              <a:srgbClr val="E3E5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</p:grpSp>
      <p:pic>
        <p:nvPicPr>
          <p:cNvPr id="49" name="Image" descr="Image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001" y="399902"/>
            <a:ext cx="463439" cy="725639"/>
          </a:xfrm>
          <a:prstGeom prst="rect">
            <a:avLst/>
          </a:prstGeom>
          <a:ln w="12700">
            <a:miter lim="400000"/>
          </a:ln>
        </p:spPr>
      </p:pic>
      <p:sp>
        <p:nvSpPr>
          <p:cNvPr id="52" name="Textastaðgengill 3"/>
          <p:cNvSpPr>
            <a:spLocks noGrp="1"/>
          </p:cNvSpPr>
          <p:nvPr>
            <p:ph type="body" sz="quarter" idx="16"/>
          </p:nvPr>
        </p:nvSpPr>
        <p:spPr>
          <a:xfrm>
            <a:off x="1259682" y="1779508"/>
            <a:ext cx="9672636" cy="3298985"/>
          </a:xfrm>
        </p:spPr>
        <p:txBody>
          <a:bodyPr anchor="ctr">
            <a:noAutofit/>
          </a:bodyPr>
          <a:lstStyle/>
          <a:p>
            <a:pPr algn="ctr"/>
            <a:r>
              <a:rPr lang="is-IS" sz="6000">
                <a:solidFill>
                  <a:schemeClr val="bg1"/>
                </a:solidFill>
                <a:effectLst>
                  <a:outerShdw blurRad="2921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STAFRÆN UMBREYTING</a:t>
            </a:r>
          </a:p>
        </p:txBody>
      </p:sp>
    </p:spTree>
    <p:extLst>
      <p:ext uri="{BB962C8B-B14F-4D97-AF65-F5344CB8AC3E}">
        <p14:creationId xmlns:p14="http://schemas.microsoft.com/office/powerpoint/2010/main" val="247035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Mynd 44" descr="Mynd sem inniheldur snj�r, utandyra&#10;&#10;Lýsing sjálfkrafa búin til">
            <a:extLst>
              <a:ext uri="{FF2B5EF4-FFF2-40B4-BE49-F238E27FC236}">
                <a16:creationId xmlns:a16="http://schemas.microsoft.com/office/drawing/2014/main" id="{EBDFCD36-238E-454C-8B0A-E5A42B18A0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4843"/>
          <a:stretch/>
        </p:blipFill>
        <p:spPr>
          <a:xfrm>
            <a:off x="0" y="-1"/>
            <a:ext cx="12192000" cy="6932423"/>
          </a:xfrm>
          <a:prstGeom prst="rect">
            <a:avLst/>
          </a:prstGeom>
        </p:spPr>
      </p:pic>
      <p:sp>
        <p:nvSpPr>
          <p:cNvPr id="49" name="Rétthyrningur 48"/>
          <p:cNvSpPr/>
          <p:nvPr/>
        </p:nvSpPr>
        <p:spPr>
          <a:xfrm>
            <a:off x="0" y="0"/>
            <a:ext cx="12192000" cy="6932422"/>
          </a:xfrm>
          <a:prstGeom prst="rect">
            <a:avLst/>
          </a:prstGeom>
          <a:gradFill flip="none" rotWithShape="1">
            <a:gsLst>
              <a:gs pos="0">
                <a:srgbClr val="0376E1"/>
              </a:gs>
              <a:gs pos="35000">
                <a:srgbClr val="013B70"/>
              </a:gs>
              <a:gs pos="100000">
                <a:schemeClr val="accent1">
                  <a:lumMod val="60000"/>
                  <a:alpha val="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s-I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3" name="Textastaðgengill 8"/>
          <p:cNvSpPr txBox="1">
            <a:spLocks/>
          </p:cNvSpPr>
          <p:nvPr/>
        </p:nvSpPr>
        <p:spPr>
          <a:xfrm>
            <a:off x="1151999" y="405886"/>
            <a:ext cx="5925076" cy="490465"/>
          </a:xfrm>
          <a:prstGeom prst="rect">
            <a:avLst/>
          </a:prstGeom>
        </p:spPr>
        <p:txBody>
          <a:bodyPr>
            <a:noAutofit/>
          </a:bodyPr>
          <a:lstStyle>
            <a:lvl1pPr marL="15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47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2pPr>
            <a:lvl3pPr marL="79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3pPr>
            <a:lvl4pPr marL="111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4pPr>
            <a:lvl5pPr marL="142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5pPr>
            <a:lvl6pPr marL="174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6pPr>
            <a:lvl7pPr marL="206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7pPr>
            <a:lvl8pPr marL="238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8pPr>
            <a:lvl9pPr marL="269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9pPr>
          </a:lstStyle>
          <a:p>
            <a:pPr marL="0" indent="0">
              <a:buNone/>
            </a:pPr>
            <a:r>
              <a:rPr lang="is-IS" sz="3200" b="1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Fjórir milljarðar í stafræna umbreytingu borgarinnar</a:t>
            </a:r>
          </a:p>
        </p:txBody>
      </p:sp>
      <p:graphicFrame>
        <p:nvGraphicFramePr>
          <p:cNvPr id="4" name="Línurit 3">
            <a:extLst>
              <a:ext uri="{FF2B5EF4-FFF2-40B4-BE49-F238E27FC236}">
                <a16:creationId xmlns:a16="http://schemas.microsoft.com/office/drawing/2014/main" id="{B9311B52-18A5-48DA-9BE9-31F13F560B68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-35994" y="2581275"/>
          <a:ext cx="6804641" cy="4359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5" name="Hópur 4">
            <a:extLst>
              <a:ext uri="{FF2B5EF4-FFF2-40B4-BE49-F238E27FC236}">
                <a16:creationId xmlns:a16="http://schemas.microsoft.com/office/drawing/2014/main" id="{ADD9E59C-911F-43F8-A889-DA126810ECE3}"/>
              </a:ext>
            </a:extLst>
          </p:cNvPr>
          <p:cNvGrpSpPr/>
          <p:nvPr/>
        </p:nvGrpSpPr>
        <p:grpSpPr>
          <a:xfrm>
            <a:off x="-1581846" y="20868"/>
            <a:ext cx="1283823" cy="7224984"/>
            <a:chOff x="-1581846" y="20868"/>
            <a:chExt cx="1283823" cy="7224984"/>
          </a:xfrm>
        </p:grpSpPr>
        <p:sp>
          <p:nvSpPr>
            <p:cNvPr id="6" name="Sporaskja 5">
              <a:extLst>
                <a:ext uri="{FF2B5EF4-FFF2-40B4-BE49-F238E27FC236}">
                  <a16:creationId xmlns:a16="http://schemas.microsoft.com/office/drawing/2014/main" id="{27ADA9F7-8931-4FB3-8616-C89062415DBC}"/>
                </a:ext>
              </a:extLst>
            </p:cNvPr>
            <p:cNvSpPr/>
            <p:nvPr/>
          </p:nvSpPr>
          <p:spPr>
            <a:xfrm>
              <a:off x="-638816" y="37638"/>
              <a:ext cx="304800" cy="304800"/>
            </a:xfrm>
            <a:prstGeom prst="ellipse">
              <a:avLst/>
            </a:prstGeom>
            <a:solidFill>
              <a:srgbClr val="0A66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7" name="Sporaskja 6">
              <a:extLst>
                <a:ext uri="{FF2B5EF4-FFF2-40B4-BE49-F238E27FC236}">
                  <a16:creationId xmlns:a16="http://schemas.microsoft.com/office/drawing/2014/main" id="{AF071A94-4264-4D39-B6F4-0A397D74D8B9}"/>
                </a:ext>
              </a:extLst>
            </p:cNvPr>
            <p:cNvSpPr/>
            <p:nvPr/>
          </p:nvSpPr>
          <p:spPr>
            <a:xfrm>
              <a:off x="-638816" y="469438"/>
              <a:ext cx="304800" cy="304800"/>
            </a:xfrm>
            <a:prstGeom prst="ellipse">
              <a:avLst/>
            </a:prstGeom>
            <a:solidFill>
              <a:srgbClr val="64D6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8" name="Sporaskja 7">
              <a:extLst>
                <a:ext uri="{FF2B5EF4-FFF2-40B4-BE49-F238E27FC236}">
                  <a16:creationId xmlns:a16="http://schemas.microsoft.com/office/drawing/2014/main" id="{71411704-A642-4604-B39B-B66E74DD035E}"/>
                </a:ext>
              </a:extLst>
            </p:cNvPr>
            <p:cNvSpPr/>
            <p:nvPr/>
          </p:nvSpPr>
          <p:spPr>
            <a:xfrm>
              <a:off x="-638816" y="901238"/>
              <a:ext cx="304800" cy="304800"/>
            </a:xfrm>
            <a:prstGeom prst="ellipse">
              <a:avLst/>
            </a:prstGeom>
            <a:solidFill>
              <a:srgbClr val="89E6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9" name="Sporaskja 8">
              <a:extLst>
                <a:ext uri="{FF2B5EF4-FFF2-40B4-BE49-F238E27FC236}">
                  <a16:creationId xmlns:a16="http://schemas.microsoft.com/office/drawing/2014/main" id="{7D2B4F9F-FE77-45DE-BB22-BCFE808C1935}"/>
                </a:ext>
              </a:extLst>
            </p:cNvPr>
            <p:cNvSpPr/>
            <p:nvPr/>
          </p:nvSpPr>
          <p:spPr>
            <a:xfrm>
              <a:off x="-638816" y="1333038"/>
              <a:ext cx="304800" cy="304800"/>
            </a:xfrm>
            <a:prstGeom prst="ellipse">
              <a:avLst/>
            </a:prstGeom>
            <a:solidFill>
              <a:srgbClr val="C4F2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10" name="Sporaskja 9">
              <a:extLst>
                <a:ext uri="{FF2B5EF4-FFF2-40B4-BE49-F238E27FC236}">
                  <a16:creationId xmlns:a16="http://schemas.microsoft.com/office/drawing/2014/main" id="{E0E08411-C526-4984-8B6D-9DF004DC0F67}"/>
                </a:ext>
              </a:extLst>
            </p:cNvPr>
            <p:cNvSpPr/>
            <p:nvPr/>
          </p:nvSpPr>
          <p:spPr>
            <a:xfrm>
              <a:off x="-1110624" y="20868"/>
              <a:ext cx="304800" cy="304800"/>
            </a:xfrm>
            <a:prstGeom prst="ellipse">
              <a:avLst/>
            </a:prstGeom>
            <a:solidFill>
              <a:srgbClr val="013B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11" name="Sporaskja 10">
              <a:extLst>
                <a:ext uri="{FF2B5EF4-FFF2-40B4-BE49-F238E27FC236}">
                  <a16:creationId xmlns:a16="http://schemas.microsoft.com/office/drawing/2014/main" id="{2D06A08F-D59F-41C2-B83C-222E0246E6CA}"/>
                </a:ext>
              </a:extLst>
            </p:cNvPr>
            <p:cNvSpPr/>
            <p:nvPr/>
          </p:nvSpPr>
          <p:spPr>
            <a:xfrm>
              <a:off x="-1110624" y="452668"/>
              <a:ext cx="304800" cy="304800"/>
            </a:xfrm>
            <a:prstGeom prst="ellipse">
              <a:avLst/>
            </a:prstGeom>
            <a:solidFill>
              <a:srgbClr val="0376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14" name="Sporaskja 13">
              <a:extLst>
                <a:ext uri="{FF2B5EF4-FFF2-40B4-BE49-F238E27FC236}">
                  <a16:creationId xmlns:a16="http://schemas.microsoft.com/office/drawing/2014/main" id="{74022B05-1760-4138-A6B7-8CF0F4131C22}"/>
                </a:ext>
              </a:extLst>
            </p:cNvPr>
            <p:cNvSpPr/>
            <p:nvPr/>
          </p:nvSpPr>
          <p:spPr>
            <a:xfrm>
              <a:off x="-1110624" y="884468"/>
              <a:ext cx="304800" cy="304800"/>
            </a:xfrm>
            <a:prstGeom prst="ellipse">
              <a:avLst/>
            </a:prstGeom>
            <a:solidFill>
              <a:srgbClr val="81BB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15" name="Sporaskja 14">
              <a:extLst>
                <a:ext uri="{FF2B5EF4-FFF2-40B4-BE49-F238E27FC236}">
                  <a16:creationId xmlns:a16="http://schemas.microsoft.com/office/drawing/2014/main" id="{11AE4EDF-97A4-4EDF-B611-C8532CEF9D60}"/>
                </a:ext>
              </a:extLst>
            </p:cNvPr>
            <p:cNvSpPr/>
            <p:nvPr/>
          </p:nvSpPr>
          <p:spPr>
            <a:xfrm>
              <a:off x="-1110624" y="1316268"/>
              <a:ext cx="304800" cy="304800"/>
            </a:xfrm>
            <a:prstGeom prst="ellipse">
              <a:avLst/>
            </a:prstGeom>
            <a:solidFill>
              <a:srgbClr val="C0DD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16" name="Sporaskja 15">
              <a:extLst>
                <a:ext uri="{FF2B5EF4-FFF2-40B4-BE49-F238E27FC236}">
                  <a16:creationId xmlns:a16="http://schemas.microsoft.com/office/drawing/2014/main" id="{67B121A6-80E8-4933-81AA-6C7E4BBF0EE4}"/>
                </a:ext>
              </a:extLst>
            </p:cNvPr>
            <p:cNvSpPr/>
            <p:nvPr/>
          </p:nvSpPr>
          <p:spPr>
            <a:xfrm>
              <a:off x="-1110038" y="1962492"/>
              <a:ext cx="304800" cy="304800"/>
            </a:xfrm>
            <a:prstGeom prst="ellipse">
              <a:avLst/>
            </a:prstGeom>
            <a:solidFill>
              <a:srgbClr val="296D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17" name="Sporaskja 16">
              <a:extLst>
                <a:ext uri="{FF2B5EF4-FFF2-40B4-BE49-F238E27FC236}">
                  <a16:creationId xmlns:a16="http://schemas.microsoft.com/office/drawing/2014/main" id="{6BE42F76-D089-40C0-838D-4F30AE2A2398}"/>
                </a:ext>
              </a:extLst>
            </p:cNvPr>
            <p:cNvSpPr/>
            <p:nvPr/>
          </p:nvSpPr>
          <p:spPr>
            <a:xfrm>
              <a:off x="-1110038" y="2394292"/>
              <a:ext cx="304800" cy="304800"/>
            </a:xfrm>
            <a:prstGeom prst="ellipse">
              <a:avLst/>
            </a:prstGeom>
            <a:solidFill>
              <a:srgbClr val="53DA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18" name="Sporaskja 17">
              <a:extLst>
                <a:ext uri="{FF2B5EF4-FFF2-40B4-BE49-F238E27FC236}">
                  <a16:creationId xmlns:a16="http://schemas.microsoft.com/office/drawing/2014/main" id="{040B8554-3AC1-46D2-BD71-4FE1B1CE0190}"/>
                </a:ext>
              </a:extLst>
            </p:cNvPr>
            <p:cNvSpPr/>
            <p:nvPr/>
          </p:nvSpPr>
          <p:spPr>
            <a:xfrm>
              <a:off x="-1110038" y="2826092"/>
              <a:ext cx="304800" cy="304800"/>
            </a:xfrm>
            <a:prstGeom prst="ellipse">
              <a:avLst/>
            </a:prstGeom>
            <a:solidFill>
              <a:srgbClr val="A9E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19" name="Sporaskja 18">
              <a:extLst>
                <a:ext uri="{FF2B5EF4-FFF2-40B4-BE49-F238E27FC236}">
                  <a16:creationId xmlns:a16="http://schemas.microsoft.com/office/drawing/2014/main" id="{2C4A6B3E-449D-4D17-A1DA-25CA391C581A}"/>
                </a:ext>
              </a:extLst>
            </p:cNvPr>
            <p:cNvSpPr/>
            <p:nvPr/>
          </p:nvSpPr>
          <p:spPr>
            <a:xfrm>
              <a:off x="-1110038" y="3257892"/>
              <a:ext cx="304800" cy="304800"/>
            </a:xfrm>
            <a:prstGeom prst="ellipse">
              <a:avLst/>
            </a:prstGeom>
            <a:solidFill>
              <a:srgbClr val="D4F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20" name="Sporaskja 19">
              <a:extLst>
                <a:ext uri="{FF2B5EF4-FFF2-40B4-BE49-F238E27FC236}">
                  <a16:creationId xmlns:a16="http://schemas.microsoft.com/office/drawing/2014/main" id="{CFC502E8-EF87-4427-BFCE-9457F1CA02F7}"/>
                </a:ext>
              </a:extLst>
            </p:cNvPr>
            <p:cNvSpPr/>
            <p:nvPr/>
          </p:nvSpPr>
          <p:spPr>
            <a:xfrm>
              <a:off x="-1581846" y="1971122"/>
              <a:ext cx="304800" cy="304800"/>
            </a:xfrm>
            <a:prstGeom prst="ellipse">
              <a:avLst/>
            </a:prstGeom>
            <a:solidFill>
              <a:srgbClr val="806B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21" name="Sporaskja 20">
              <a:extLst>
                <a:ext uri="{FF2B5EF4-FFF2-40B4-BE49-F238E27FC236}">
                  <a16:creationId xmlns:a16="http://schemas.microsoft.com/office/drawing/2014/main" id="{2419D41C-A463-47E4-A2DA-6AE7195D00F5}"/>
                </a:ext>
              </a:extLst>
            </p:cNvPr>
            <p:cNvSpPr/>
            <p:nvPr/>
          </p:nvSpPr>
          <p:spPr>
            <a:xfrm>
              <a:off x="-1581846" y="2402922"/>
              <a:ext cx="304800" cy="304800"/>
            </a:xfrm>
            <a:prstGeom prst="ellipse">
              <a:avLst/>
            </a:prstGeom>
            <a:solidFill>
              <a:srgbClr val="FFD6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22" name="Sporaskja 21">
              <a:extLst>
                <a:ext uri="{FF2B5EF4-FFF2-40B4-BE49-F238E27FC236}">
                  <a16:creationId xmlns:a16="http://schemas.microsoft.com/office/drawing/2014/main" id="{C5550AA2-3A5D-4929-AB88-58A6446D810A}"/>
                </a:ext>
              </a:extLst>
            </p:cNvPr>
            <p:cNvSpPr/>
            <p:nvPr/>
          </p:nvSpPr>
          <p:spPr>
            <a:xfrm>
              <a:off x="-1581846" y="2834722"/>
              <a:ext cx="304800" cy="304800"/>
            </a:xfrm>
            <a:prstGeom prst="ellipse">
              <a:avLst/>
            </a:prstGeom>
            <a:solidFill>
              <a:srgbClr val="FFEA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23" name="Sporaskja 22">
              <a:extLst>
                <a:ext uri="{FF2B5EF4-FFF2-40B4-BE49-F238E27FC236}">
                  <a16:creationId xmlns:a16="http://schemas.microsoft.com/office/drawing/2014/main" id="{D44F941D-030A-46FD-BA11-1464A4644827}"/>
                </a:ext>
              </a:extLst>
            </p:cNvPr>
            <p:cNvSpPr/>
            <p:nvPr/>
          </p:nvSpPr>
          <p:spPr>
            <a:xfrm>
              <a:off x="-1581846" y="3266522"/>
              <a:ext cx="304800" cy="304800"/>
            </a:xfrm>
            <a:prstGeom prst="ellipse">
              <a:avLst/>
            </a:prstGeom>
            <a:solidFill>
              <a:srgbClr val="FFF5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24" name="Sporaskja 23">
              <a:extLst>
                <a:ext uri="{FF2B5EF4-FFF2-40B4-BE49-F238E27FC236}">
                  <a16:creationId xmlns:a16="http://schemas.microsoft.com/office/drawing/2014/main" id="{DB596D63-CEB9-4A88-B481-C2A8AF7AAA64}"/>
                </a:ext>
              </a:extLst>
            </p:cNvPr>
            <p:cNvSpPr/>
            <p:nvPr/>
          </p:nvSpPr>
          <p:spPr>
            <a:xfrm>
              <a:off x="-627439" y="1971122"/>
              <a:ext cx="304800" cy="304800"/>
            </a:xfrm>
            <a:prstGeom prst="ellipse">
              <a:avLst/>
            </a:prstGeom>
            <a:solidFill>
              <a:srgbClr val="525E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25" name="Sporaskja 24">
              <a:extLst>
                <a:ext uri="{FF2B5EF4-FFF2-40B4-BE49-F238E27FC236}">
                  <a16:creationId xmlns:a16="http://schemas.microsoft.com/office/drawing/2014/main" id="{964DCAAB-2DE3-49FF-B6D0-C70CFA95CFD5}"/>
                </a:ext>
              </a:extLst>
            </p:cNvPr>
            <p:cNvSpPr/>
            <p:nvPr/>
          </p:nvSpPr>
          <p:spPr>
            <a:xfrm>
              <a:off x="-627439" y="2402922"/>
              <a:ext cx="304800" cy="304800"/>
            </a:xfrm>
            <a:prstGeom prst="ellipse">
              <a:avLst/>
            </a:prstGeom>
            <a:solidFill>
              <a:srgbClr val="A5BB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26" name="Sporaskja 25">
              <a:extLst>
                <a:ext uri="{FF2B5EF4-FFF2-40B4-BE49-F238E27FC236}">
                  <a16:creationId xmlns:a16="http://schemas.microsoft.com/office/drawing/2014/main" id="{B494B6A2-771F-4115-B380-6BE64D9A6AD3}"/>
                </a:ext>
              </a:extLst>
            </p:cNvPr>
            <p:cNvSpPr/>
            <p:nvPr/>
          </p:nvSpPr>
          <p:spPr>
            <a:xfrm>
              <a:off x="-627439" y="2834722"/>
              <a:ext cx="304800" cy="304800"/>
            </a:xfrm>
            <a:prstGeom prst="ellipse">
              <a:avLst/>
            </a:prstGeom>
            <a:solidFill>
              <a:srgbClr val="D2DD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27" name="Sporaskja 26">
              <a:extLst>
                <a:ext uri="{FF2B5EF4-FFF2-40B4-BE49-F238E27FC236}">
                  <a16:creationId xmlns:a16="http://schemas.microsoft.com/office/drawing/2014/main" id="{9C549721-B129-4D05-B036-070AD445E5B6}"/>
                </a:ext>
              </a:extLst>
            </p:cNvPr>
            <p:cNvSpPr/>
            <p:nvPr/>
          </p:nvSpPr>
          <p:spPr>
            <a:xfrm>
              <a:off x="-627439" y="3266522"/>
              <a:ext cx="304800" cy="304800"/>
            </a:xfrm>
            <a:prstGeom prst="ellipse">
              <a:avLst/>
            </a:prstGeom>
            <a:solidFill>
              <a:srgbClr val="E8EE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28" name="Sporaskja 27">
              <a:extLst>
                <a:ext uri="{FF2B5EF4-FFF2-40B4-BE49-F238E27FC236}">
                  <a16:creationId xmlns:a16="http://schemas.microsoft.com/office/drawing/2014/main" id="{50EB40CA-1EDC-4FCD-9CB3-F21F94E0F824}"/>
                </a:ext>
              </a:extLst>
            </p:cNvPr>
            <p:cNvSpPr/>
            <p:nvPr/>
          </p:nvSpPr>
          <p:spPr>
            <a:xfrm>
              <a:off x="-1121415" y="3847798"/>
              <a:ext cx="304800" cy="304800"/>
            </a:xfrm>
            <a:prstGeom prst="ellipse">
              <a:avLst/>
            </a:prstGeom>
            <a:solidFill>
              <a:srgbClr val="6C111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29" name="Sporaskja 28">
              <a:extLst>
                <a:ext uri="{FF2B5EF4-FFF2-40B4-BE49-F238E27FC236}">
                  <a16:creationId xmlns:a16="http://schemas.microsoft.com/office/drawing/2014/main" id="{7A86D54F-DE71-4136-8396-9DCFB359391C}"/>
                </a:ext>
              </a:extLst>
            </p:cNvPr>
            <p:cNvSpPr/>
            <p:nvPr/>
          </p:nvSpPr>
          <p:spPr>
            <a:xfrm>
              <a:off x="-1121415" y="4279598"/>
              <a:ext cx="304800" cy="304800"/>
            </a:xfrm>
            <a:prstGeom prst="ellipse">
              <a:avLst/>
            </a:prstGeom>
            <a:solidFill>
              <a:srgbClr val="D822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30" name="Sporaskja 29">
              <a:extLst>
                <a:ext uri="{FF2B5EF4-FFF2-40B4-BE49-F238E27FC236}">
                  <a16:creationId xmlns:a16="http://schemas.microsoft.com/office/drawing/2014/main" id="{D73DD93E-236C-44A1-BE58-89F50C146153}"/>
                </a:ext>
              </a:extLst>
            </p:cNvPr>
            <p:cNvSpPr/>
            <p:nvPr/>
          </p:nvSpPr>
          <p:spPr>
            <a:xfrm>
              <a:off x="-1121415" y="4711398"/>
              <a:ext cx="304800" cy="304800"/>
            </a:xfrm>
            <a:prstGeom prst="ellipse">
              <a:avLst/>
            </a:prstGeom>
            <a:solidFill>
              <a:srgbClr val="EC91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31" name="Sporaskja 30">
              <a:extLst>
                <a:ext uri="{FF2B5EF4-FFF2-40B4-BE49-F238E27FC236}">
                  <a16:creationId xmlns:a16="http://schemas.microsoft.com/office/drawing/2014/main" id="{949285FD-5B9C-4FAB-9249-C029053D3811}"/>
                </a:ext>
              </a:extLst>
            </p:cNvPr>
            <p:cNvSpPr/>
            <p:nvPr/>
          </p:nvSpPr>
          <p:spPr>
            <a:xfrm>
              <a:off x="-1121415" y="5143198"/>
              <a:ext cx="304800" cy="304800"/>
            </a:xfrm>
            <a:prstGeom prst="ellipse">
              <a:avLst/>
            </a:prstGeom>
            <a:solidFill>
              <a:srgbClr val="F5C8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32" name="Sporaskja 31">
              <a:extLst>
                <a:ext uri="{FF2B5EF4-FFF2-40B4-BE49-F238E27FC236}">
                  <a16:creationId xmlns:a16="http://schemas.microsoft.com/office/drawing/2014/main" id="{FE6F6EEB-583B-4AB8-A867-6CB3E0290D51}"/>
                </a:ext>
              </a:extLst>
            </p:cNvPr>
            <p:cNvSpPr/>
            <p:nvPr/>
          </p:nvSpPr>
          <p:spPr>
            <a:xfrm>
              <a:off x="-638816" y="3856428"/>
              <a:ext cx="304800" cy="304800"/>
            </a:xfrm>
            <a:prstGeom prst="ellipse">
              <a:avLst/>
            </a:prstGeom>
            <a:solidFill>
              <a:srgbClr val="8047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33" name="Sporaskja 32">
              <a:extLst>
                <a:ext uri="{FF2B5EF4-FFF2-40B4-BE49-F238E27FC236}">
                  <a16:creationId xmlns:a16="http://schemas.microsoft.com/office/drawing/2014/main" id="{A0171354-8778-40F8-960B-351DD9F23F87}"/>
                </a:ext>
              </a:extLst>
            </p:cNvPr>
            <p:cNvSpPr/>
            <p:nvPr/>
          </p:nvSpPr>
          <p:spPr>
            <a:xfrm>
              <a:off x="-638816" y="4288228"/>
              <a:ext cx="304800" cy="304800"/>
            </a:xfrm>
            <a:prstGeom prst="ellipse">
              <a:avLst/>
            </a:prstGeom>
            <a:solidFill>
              <a:srgbClr val="FF8D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34" name="Sporaskja 33">
              <a:extLst>
                <a:ext uri="{FF2B5EF4-FFF2-40B4-BE49-F238E27FC236}">
                  <a16:creationId xmlns:a16="http://schemas.microsoft.com/office/drawing/2014/main" id="{CB10A178-6605-4804-9367-B62AE3F83C77}"/>
                </a:ext>
              </a:extLst>
            </p:cNvPr>
            <p:cNvSpPr/>
            <p:nvPr/>
          </p:nvSpPr>
          <p:spPr>
            <a:xfrm>
              <a:off x="-638816" y="4720028"/>
              <a:ext cx="304800" cy="304800"/>
            </a:xfrm>
            <a:prstGeom prst="ellipse">
              <a:avLst/>
            </a:prstGeom>
            <a:solidFill>
              <a:srgbClr val="FFC6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35" name="Sporaskja 34">
              <a:extLst>
                <a:ext uri="{FF2B5EF4-FFF2-40B4-BE49-F238E27FC236}">
                  <a16:creationId xmlns:a16="http://schemas.microsoft.com/office/drawing/2014/main" id="{BD5CE8F7-F2D4-448C-A438-E6DC6928C67C}"/>
                </a:ext>
              </a:extLst>
            </p:cNvPr>
            <p:cNvSpPr/>
            <p:nvPr/>
          </p:nvSpPr>
          <p:spPr>
            <a:xfrm>
              <a:off x="-638816" y="5151828"/>
              <a:ext cx="304800" cy="304800"/>
            </a:xfrm>
            <a:prstGeom prst="ellipse">
              <a:avLst/>
            </a:prstGeom>
            <a:solidFill>
              <a:srgbClr val="FFE3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36" name="Sporaskja 35">
              <a:extLst>
                <a:ext uri="{FF2B5EF4-FFF2-40B4-BE49-F238E27FC236}">
                  <a16:creationId xmlns:a16="http://schemas.microsoft.com/office/drawing/2014/main" id="{4ADC3FB1-38C1-4862-A2BF-A89DDEC230EE}"/>
                </a:ext>
              </a:extLst>
            </p:cNvPr>
            <p:cNvSpPr/>
            <p:nvPr/>
          </p:nvSpPr>
          <p:spPr>
            <a:xfrm>
              <a:off x="-1085422" y="5637022"/>
              <a:ext cx="304800" cy="304800"/>
            </a:xfrm>
            <a:prstGeom prst="ellipse">
              <a:avLst/>
            </a:prstGeom>
            <a:solidFill>
              <a:srgbClr val="8057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37" name="Sporaskja 36">
              <a:extLst>
                <a:ext uri="{FF2B5EF4-FFF2-40B4-BE49-F238E27FC236}">
                  <a16:creationId xmlns:a16="http://schemas.microsoft.com/office/drawing/2014/main" id="{8569B8FF-0441-429A-9087-84FF91254297}"/>
                </a:ext>
              </a:extLst>
            </p:cNvPr>
            <p:cNvSpPr/>
            <p:nvPr/>
          </p:nvSpPr>
          <p:spPr>
            <a:xfrm>
              <a:off x="-1085422" y="6068822"/>
              <a:ext cx="304800" cy="304800"/>
            </a:xfrm>
            <a:prstGeom prst="ellipse">
              <a:avLst/>
            </a:prstGeom>
            <a:solidFill>
              <a:srgbClr val="F772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38" name="Sporaskja 37">
              <a:extLst>
                <a:ext uri="{FF2B5EF4-FFF2-40B4-BE49-F238E27FC236}">
                  <a16:creationId xmlns:a16="http://schemas.microsoft.com/office/drawing/2014/main" id="{E55E449B-775E-429D-8262-2514B9FFAEF3}"/>
                </a:ext>
              </a:extLst>
            </p:cNvPr>
            <p:cNvSpPr/>
            <p:nvPr/>
          </p:nvSpPr>
          <p:spPr>
            <a:xfrm>
              <a:off x="-1085422" y="6500622"/>
              <a:ext cx="304800" cy="304800"/>
            </a:xfrm>
            <a:prstGeom prst="ellipse">
              <a:avLst/>
            </a:prstGeom>
            <a:solidFill>
              <a:srgbClr val="FAB7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39" name="Sporaskja 38">
              <a:extLst>
                <a:ext uri="{FF2B5EF4-FFF2-40B4-BE49-F238E27FC236}">
                  <a16:creationId xmlns:a16="http://schemas.microsoft.com/office/drawing/2014/main" id="{02800124-1921-45D9-BA25-556D5097CCA1}"/>
                </a:ext>
              </a:extLst>
            </p:cNvPr>
            <p:cNvSpPr/>
            <p:nvPr/>
          </p:nvSpPr>
          <p:spPr>
            <a:xfrm>
              <a:off x="-1085422" y="6932422"/>
              <a:ext cx="304800" cy="304800"/>
            </a:xfrm>
            <a:prstGeom prst="ellipse">
              <a:avLst/>
            </a:prstGeom>
            <a:solidFill>
              <a:srgbClr val="FFDB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40" name="Sporaskja 39">
              <a:extLst>
                <a:ext uri="{FF2B5EF4-FFF2-40B4-BE49-F238E27FC236}">
                  <a16:creationId xmlns:a16="http://schemas.microsoft.com/office/drawing/2014/main" id="{CCD6B9B5-9284-4453-AA2A-0F29E4F071D4}"/>
                </a:ext>
              </a:extLst>
            </p:cNvPr>
            <p:cNvSpPr/>
            <p:nvPr/>
          </p:nvSpPr>
          <p:spPr>
            <a:xfrm>
              <a:off x="-602823" y="5645652"/>
              <a:ext cx="304800" cy="304800"/>
            </a:xfrm>
            <a:prstGeom prst="ellipse">
              <a:avLst/>
            </a:prstGeom>
            <a:solidFill>
              <a:srgbClr val="2A2B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41" name="Sporaskja 40">
              <a:extLst>
                <a:ext uri="{FF2B5EF4-FFF2-40B4-BE49-F238E27FC236}">
                  <a16:creationId xmlns:a16="http://schemas.microsoft.com/office/drawing/2014/main" id="{5E610F68-E684-4A13-831C-73F8E655C137}"/>
                </a:ext>
              </a:extLst>
            </p:cNvPr>
            <p:cNvSpPr/>
            <p:nvPr/>
          </p:nvSpPr>
          <p:spPr>
            <a:xfrm>
              <a:off x="-602823" y="6077452"/>
              <a:ext cx="304800" cy="304800"/>
            </a:xfrm>
            <a:prstGeom prst="ellipse">
              <a:avLst/>
            </a:prstGeom>
            <a:solidFill>
              <a:srgbClr val="7274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42" name="Sporaskja 41">
              <a:extLst>
                <a:ext uri="{FF2B5EF4-FFF2-40B4-BE49-F238E27FC236}">
                  <a16:creationId xmlns:a16="http://schemas.microsoft.com/office/drawing/2014/main" id="{4D9F21C5-DDCC-4665-81C9-A46A4DD2BE5F}"/>
                </a:ext>
              </a:extLst>
            </p:cNvPr>
            <p:cNvSpPr/>
            <p:nvPr/>
          </p:nvSpPr>
          <p:spPr>
            <a:xfrm>
              <a:off x="-602823" y="6509252"/>
              <a:ext cx="304800" cy="304800"/>
            </a:xfrm>
            <a:prstGeom prst="ellipse">
              <a:avLst/>
            </a:prstGeom>
            <a:solidFill>
              <a:srgbClr val="C7CB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  <p:sp>
          <p:nvSpPr>
            <p:cNvPr id="43" name="Sporaskja 42">
              <a:extLst>
                <a:ext uri="{FF2B5EF4-FFF2-40B4-BE49-F238E27FC236}">
                  <a16:creationId xmlns:a16="http://schemas.microsoft.com/office/drawing/2014/main" id="{07C7F04A-741E-481C-B9A4-3F8F049E78C3}"/>
                </a:ext>
              </a:extLst>
            </p:cNvPr>
            <p:cNvSpPr/>
            <p:nvPr/>
          </p:nvSpPr>
          <p:spPr>
            <a:xfrm>
              <a:off x="-602823" y="6941052"/>
              <a:ext cx="304800" cy="304800"/>
            </a:xfrm>
            <a:prstGeom prst="ellipse">
              <a:avLst/>
            </a:prstGeom>
            <a:solidFill>
              <a:srgbClr val="E3E5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latin typeface="Arial" panose="020B0604020202020204" pitchFamily="34" charset="0"/>
              </a:endParaRPr>
            </a:p>
          </p:txBody>
        </p:sp>
      </p:grpSp>
      <p:sp>
        <p:nvSpPr>
          <p:cNvPr id="12" name="Textastaðgengill 1"/>
          <p:cNvSpPr txBox="1">
            <a:spLocks/>
          </p:cNvSpPr>
          <p:nvPr/>
        </p:nvSpPr>
        <p:spPr>
          <a:xfrm>
            <a:off x="8628219" y="4750906"/>
            <a:ext cx="3563781" cy="1519403"/>
          </a:xfrm>
          <a:prstGeom prst="rect">
            <a:avLst/>
          </a:prstGeom>
        </p:spPr>
        <p:txBody>
          <a:bodyPr>
            <a:noAutofit/>
          </a:bodyPr>
          <a:lstStyle>
            <a:lvl1pPr marL="15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47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2pPr>
            <a:lvl3pPr marL="79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3pPr>
            <a:lvl4pPr marL="111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4pPr>
            <a:lvl5pPr marL="142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5pPr>
            <a:lvl6pPr marL="174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6pPr>
            <a:lvl7pPr marL="206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7pPr>
            <a:lvl8pPr marL="238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8pPr>
            <a:lvl9pPr marL="269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9pPr>
          </a:lstStyle>
          <a:p>
            <a:pPr marL="0" indent="0">
              <a:spcBef>
                <a:spcPts val="1200"/>
              </a:spcBef>
              <a:buNone/>
            </a:pPr>
            <a:endParaRPr lang="is-IS" sz="1000" ker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8" name="Image" descr="Image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001" y="399902"/>
            <a:ext cx="463439" cy="725639"/>
          </a:xfrm>
          <a:prstGeom prst="rect">
            <a:avLst/>
          </a:prstGeom>
          <a:ln w="12700">
            <a:miter lim="400000"/>
          </a:ln>
        </p:spPr>
      </p:pic>
      <p:sp>
        <p:nvSpPr>
          <p:cNvPr id="50" name="Textastaðgengill 1"/>
          <p:cNvSpPr txBox="1">
            <a:spLocks/>
          </p:cNvSpPr>
          <p:nvPr/>
        </p:nvSpPr>
        <p:spPr>
          <a:xfrm>
            <a:off x="6153150" y="2960688"/>
            <a:ext cx="5514975" cy="3600450"/>
          </a:xfrm>
          <a:prstGeom prst="rect">
            <a:avLst/>
          </a:prstGeom>
        </p:spPr>
        <p:txBody>
          <a:bodyPr anchor="ctr">
            <a:noAutofit/>
          </a:bodyPr>
          <a:lstStyle>
            <a:lvl1pPr marL="15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47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2pPr>
            <a:lvl3pPr marL="79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3pPr>
            <a:lvl4pPr marL="111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4pPr>
            <a:lvl5pPr marL="142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5pPr>
            <a:lvl6pPr marL="174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6pPr>
            <a:lvl7pPr marL="206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7pPr>
            <a:lvl8pPr marL="238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8pPr>
            <a:lvl9pPr marL="269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9pPr>
          </a:lstStyle>
          <a:p>
            <a:pPr marL="0" indent="0">
              <a:spcBef>
                <a:spcPts val="1200"/>
              </a:spcBef>
              <a:buNone/>
            </a:pPr>
            <a:r>
              <a:rPr lang="is-IS" sz="2400" b="1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4,25 m.a. kr. </a:t>
            </a:r>
            <a:r>
              <a:rPr lang="is-IS" sz="2400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verða lagðar í stafræna umbreytingu í Reykjavík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is-IS" sz="2400" b="1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1.3 m.a. </a:t>
            </a:r>
            <a:r>
              <a:rPr lang="is-IS" sz="2400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 hugbúnað og ný upplýsingatæknikerfi 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is-IS" sz="2400" b="1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1.5 m.a.</a:t>
            </a:r>
            <a:r>
              <a:rPr lang="is-IS" sz="2400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í notendabúnað og upplýsingatækniinnviði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is-IS" sz="2400" b="1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1.2 m.a. </a:t>
            </a:r>
            <a:r>
              <a:rPr lang="is-IS" sz="2400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 stafræna umbreytingu og rafvæðingu ferla </a:t>
            </a:r>
          </a:p>
        </p:txBody>
      </p:sp>
      <p:sp>
        <p:nvSpPr>
          <p:cNvPr id="2" name="Rétthyrningur 1"/>
          <p:cNvSpPr/>
          <p:nvPr/>
        </p:nvSpPr>
        <p:spPr>
          <a:xfrm>
            <a:off x="1581113" y="2275922"/>
            <a:ext cx="3257623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440" b="1" i="0" u="none" strike="noStrike" kern="1200" spc="0" baseline="0">
                <a:solidFill>
                  <a:srgbClr val="FFFFFF"/>
                </a:solidFill>
                <a:latin typeface="L15" panose="00000500000000000000" pitchFamily="50" charset="0"/>
                <a:ea typeface="+mn-ea"/>
                <a:cs typeface="+mn-cs"/>
              </a:defRPr>
            </a:pPr>
            <a:r>
              <a:rPr lang="is-IS">
                <a:latin typeface="Arial" panose="020B0604020202020204" pitchFamily="34" charset="0"/>
              </a:rPr>
              <a:t>Fjárfesting Reykjavíkurborgar 2022</a:t>
            </a:r>
          </a:p>
        </p:txBody>
      </p:sp>
    </p:spTree>
    <p:extLst>
      <p:ext uri="{BB962C8B-B14F-4D97-AF65-F5344CB8AC3E}">
        <p14:creationId xmlns:p14="http://schemas.microsoft.com/office/powerpoint/2010/main" val="3721283739"/>
      </p:ext>
    </p:extLst>
  </p:cSld>
  <p:clrMapOvr>
    <a:masterClrMapping/>
  </p:clrMapOvr>
  <p:transition spd="med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ynd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brightnessContrast bright="-4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7950114"/>
          </a:xfrm>
          <a:prstGeom prst="rect">
            <a:avLst/>
          </a:prstGeom>
        </p:spPr>
      </p:pic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Hröð orkuskipti</a:t>
            </a:r>
            <a:endParaRPr lang="is-I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taðgengill efnis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50946"/>
          </a:xfrm>
        </p:spPr>
        <p:txBody>
          <a:bodyPr numCol="1">
            <a:noAutofit/>
          </a:bodyPr>
          <a:lstStyle/>
          <a:p>
            <a:r>
              <a:rPr lang="is-I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Styrktarsjóður til fjölgunar hleðslustöðva </a:t>
            </a:r>
          </a:p>
          <a:p>
            <a:r>
              <a:rPr lang="is-I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Hleðsluaðstaða við starfsstaði borgarinnar og fyrirtækja </a:t>
            </a:r>
            <a:r>
              <a:rPr lang="is-I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hennar</a:t>
            </a:r>
            <a:endParaRPr lang="is-IS" sz="20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s-I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Hleðsluaðstaða </a:t>
            </a:r>
            <a:r>
              <a:rPr lang="is-I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við gististaði og á stæðum </a:t>
            </a:r>
            <a:r>
              <a:rPr lang="is-I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Bílastæðasjóðs</a:t>
            </a:r>
            <a:endParaRPr lang="is-IS" sz="20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s-I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Rafvæðing hafna</a:t>
            </a:r>
          </a:p>
          <a:p>
            <a:r>
              <a:rPr lang="is-I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Rafeldneyti </a:t>
            </a:r>
          </a:p>
          <a:p>
            <a:r>
              <a:rPr lang="is-I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Eftirfylgni</a:t>
            </a:r>
            <a:r>
              <a:rPr lang="is-I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innleiðing og frekari greining</a:t>
            </a:r>
            <a:endParaRPr lang="is-I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772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astaðgengill 5"/>
          <p:cNvSpPr>
            <a:spLocks noGrp="1"/>
          </p:cNvSpPr>
          <p:nvPr>
            <p:ph type="body" sz="quarter" idx="17"/>
          </p:nvPr>
        </p:nvSpPr>
        <p:spPr>
          <a:xfrm>
            <a:off x="1152000" y="360000"/>
            <a:ext cx="7798080" cy="812800"/>
          </a:xfrm>
        </p:spPr>
        <p:txBody>
          <a:bodyPr>
            <a:noAutofit/>
          </a:bodyPr>
          <a:lstStyle/>
          <a:p>
            <a:r>
              <a:rPr lang="is-IS" dirty="0" smtClean="0"/>
              <a:t>Miðborg og menning</a:t>
            </a:r>
            <a:endParaRPr lang="is-IS" dirty="0"/>
          </a:p>
        </p:txBody>
      </p:sp>
      <p:pic>
        <p:nvPicPr>
          <p:cNvPr id="9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350" y="400050"/>
            <a:ext cx="457202" cy="715874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Mynd 2" descr="Mynd sem inniheldur bygging, einstaklingur, utandyra, gata&#10;&#10;Lýsing sjálfkrafa búin til">
            <a:extLst>
              <a:ext uri="{FF2B5EF4-FFF2-40B4-BE49-F238E27FC236}">
                <a16:creationId xmlns:a16="http://schemas.microsoft.com/office/drawing/2014/main" id="{318DC940-C108-4AAA-887E-B93D4F04BC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145"/>
          <a:stretch/>
        </p:blipFill>
        <p:spPr>
          <a:xfrm>
            <a:off x="3295651" y="1766064"/>
            <a:ext cx="8896348" cy="5091935"/>
          </a:xfrm>
          <a:prstGeom prst="rect">
            <a:avLst/>
          </a:prstGeom>
        </p:spPr>
      </p:pic>
      <p:sp>
        <p:nvSpPr>
          <p:cNvPr id="10" name="Rétthyrningur 9">
            <a:extLst>
              <a:ext uri="{FF2B5EF4-FFF2-40B4-BE49-F238E27FC236}">
                <a16:creationId xmlns:a16="http://schemas.microsoft.com/office/drawing/2014/main" id="{E8F1964A-6AD3-4584-A380-6C14B11DE176}"/>
              </a:ext>
            </a:extLst>
          </p:cNvPr>
          <p:cNvSpPr/>
          <p:nvPr/>
        </p:nvSpPr>
        <p:spPr>
          <a:xfrm>
            <a:off x="1" y="1766064"/>
            <a:ext cx="3295650" cy="5091935"/>
          </a:xfrm>
          <a:prstGeom prst="rect">
            <a:avLst/>
          </a:prstGeom>
          <a:solidFill>
            <a:srgbClr val="00D7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>
              <a:latin typeface="Arial" panose="020B0604020202020204" pitchFamily="34" charset="0"/>
            </a:endParaRPr>
          </a:p>
        </p:txBody>
      </p:sp>
      <p:sp>
        <p:nvSpPr>
          <p:cNvPr id="15" name="Textastaðgengill 6"/>
          <p:cNvSpPr>
            <a:spLocks noGrp="1"/>
          </p:cNvSpPr>
          <p:nvPr>
            <p:ph type="body" sz="quarter" idx="21"/>
          </p:nvPr>
        </p:nvSpPr>
        <p:spPr>
          <a:xfrm>
            <a:off x="40832" y="4461044"/>
            <a:ext cx="3061184" cy="2203150"/>
          </a:xfrm>
        </p:spPr>
        <p:txBody>
          <a:bodyPr>
            <a:noAutofit/>
          </a:bodyPr>
          <a:lstStyle/>
          <a:p>
            <a:pPr fontAlgn="base">
              <a:spcBef>
                <a:spcPts val="1200"/>
              </a:spcBef>
            </a:pPr>
            <a:r>
              <a:rPr lang="is-IS" sz="1600">
                <a:solidFill>
                  <a:schemeClr val="tx1"/>
                </a:solidFill>
              </a:rPr>
              <a:t>Fjöldi verkefna við að gera fallega, örugga, mannvæna miðborg</a:t>
            </a:r>
          </a:p>
          <a:p>
            <a:pPr fontAlgn="base">
              <a:spcBef>
                <a:spcPts val="1200"/>
              </a:spcBef>
            </a:pPr>
            <a:r>
              <a:rPr lang="is-IS" sz="1600">
                <a:solidFill>
                  <a:schemeClr val="tx1"/>
                </a:solidFill>
              </a:rPr>
              <a:t>Hverfisgata, Þingholt, Laugavegur, Hlemmur, Tryggvagata, Lækjargata, Austurvöllur, vistgötur</a:t>
            </a:r>
          </a:p>
        </p:txBody>
      </p:sp>
    </p:spTree>
    <p:extLst>
      <p:ext uri="{BB962C8B-B14F-4D97-AF65-F5344CB8AC3E}">
        <p14:creationId xmlns:p14="http://schemas.microsoft.com/office/powerpoint/2010/main" val="2329138044"/>
      </p:ext>
    </p:extLst>
  </p:cSld>
  <p:clrMapOvr>
    <a:masterClrMapping/>
  </p:clrMapOvr>
  <p:transition spd="med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Mynd 7">
            <a:extLst>
              <a:ext uri="{FF2B5EF4-FFF2-40B4-BE49-F238E27FC236}">
                <a16:creationId xmlns:a16="http://schemas.microsoft.com/office/drawing/2014/main" id="{70BE59E8-66A9-4DC4-8794-5D4C689541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71524"/>
            <a:ext cx="12192000" cy="8122050"/>
          </a:xfrm>
          <a:prstGeom prst="rect">
            <a:avLst/>
          </a:prstGeom>
        </p:spPr>
      </p:pic>
      <p:sp>
        <p:nvSpPr>
          <p:cNvPr id="2" name="Textastaðgengill 3">
            <a:extLst>
              <a:ext uri="{FF2B5EF4-FFF2-40B4-BE49-F238E27FC236}">
                <a16:creationId xmlns:a16="http://schemas.microsoft.com/office/drawing/2014/main" id="{BC563393-666F-4E7B-AFA7-BA774CF6C55E}"/>
              </a:ext>
            </a:extLst>
          </p:cNvPr>
          <p:cNvSpPr txBox="1">
            <a:spLocks/>
          </p:cNvSpPr>
          <p:nvPr/>
        </p:nvSpPr>
        <p:spPr>
          <a:xfrm>
            <a:off x="1558925" y="130619"/>
            <a:ext cx="5383184" cy="812800"/>
          </a:xfrm>
          <a:prstGeom prst="rect">
            <a:avLst/>
          </a:prstGeom>
        </p:spPr>
        <p:txBody>
          <a:bodyPr>
            <a:noAutofit/>
          </a:bodyPr>
          <a:lstStyle>
            <a:lvl1pPr marL="15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47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2pPr>
            <a:lvl3pPr marL="79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3pPr>
            <a:lvl4pPr marL="111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4pPr>
            <a:lvl5pPr marL="142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5pPr>
            <a:lvl6pPr marL="174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6pPr>
            <a:lvl7pPr marL="206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7pPr>
            <a:lvl8pPr marL="238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8pPr>
            <a:lvl9pPr marL="269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9pPr>
          </a:lstStyle>
          <a:p>
            <a:pPr marL="0" indent="0">
              <a:buNone/>
            </a:pPr>
            <a:r>
              <a:rPr lang="is-IS" sz="3600" b="1" kern="0">
                <a:solidFill>
                  <a:schemeClr val="bg1"/>
                </a:solidFill>
                <a:effectLst>
                  <a:outerShdw blurRad="4699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Hafnarhúsið</a:t>
            </a:r>
            <a:endParaRPr lang="is-IS" sz="1800" b="1" kern="0">
              <a:solidFill>
                <a:schemeClr val="bg1"/>
              </a:solidFill>
              <a:effectLst>
                <a:outerShdw blurRad="4699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4" name="Image" descr="Image">
            <a:extLst>
              <a:ext uri="{FF2B5EF4-FFF2-40B4-BE49-F238E27FC236}">
                <a16:creationId xmlns:a16="http://schemas.microsoft.com/office/drawing/2014/main" id="{20662C02-34A1-401F-8E89-54479FFDEC9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5440" y="130619"/>
            <a:ext cx="463439" cy="72563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42399744"/>
      </p:ext>
    </p:extLst>
  </p:cSld>
  <p:clrMapOvr>
    <a:masterClrMapping/>
  </p:clrMapOvr>
  <p:transition spd="med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Mynd 7">
            <a:extLst>
              <a:ext uri="{FF2B5EF4-FFF2-40B4-BE49-F238E27FC236}">
                <a16:creationId xmlns:a16="http://schemas.microsoft.com/office/drawing/2014/main" id="{4DB97EB2-9049-4764-B69D-B643FBE8D6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5972"/>
            <a:ext cx="12191999" cy="7230518"/>
          </a:xfrm>
          <a:prstGeom prst="rect">
            <a:avLst/>
          </a:prstGeom>
        </p:spPr>
      </p:pic>
      <p:sp>
        <p:nvSpPr>
          <p:cNvPr id="2" name="Textastaðgengill 3">
            <a:extLst>
              <a:ext uri="{FF2B5EF4-FFF2-40B4-BE49-F238E27FC236}">
                <a16:creationId xmlns:a16="http://schemas.microsoft.com/office/drawing/2014/main" id="{BC563393-666F-4E7B-AFA7-BA774CF6C55E}"/>
              </a:ext>
            </a:extLst>
          </p:cNvPr>
          <p:cNvSpPr txBox="1">
            <a:spLocks/>
          </p:cNvSpPr>
          <p:nvPr/>
        </p:nvSpPr>
        <p:spPr>
          <a:xfrm>
            <a:off x="1453688" y="72520"/>
            <a:ext cx="5383184" cy="812800"/>
          </a:xfrm>
          <a:prstGeom prst="rect">
            <a:avLst/>
          </a:prstGeom>
        </p:spPr>
        <p:txBody>
          <a:bodyPr>
            <a:noAutofit/>
          </a:bodyPr>
          <a:lstStyle>
            <a:lvl1pPr marL="15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47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2pPr>
            <a:lvl3pPr marL="79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3pPr>
            <a:lvl4pPr marL="111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4pPr>
            <a:lvl5pPr marL="142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5pPr>
            <a:lvl6pPr marL="174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6pPr>
            <a:lvl7pPr marL="206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7pPr>
            <a:lvl8pPr marL="238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8pPr>
            <a:lvl9pPr marL="269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9pPr>
          </a:lstStyle>
          <a:p>
            <a:pPr marL="0" indent="0">
              <a:buNone/>
            </a:pPr>
            <a:r>
              <a:rPr lang="is-IS" sz="3600" b="1" kern="0">
                <a:solidFill>
                  <a:schemeClr val="bg1"/>
                </a:solidFill>
                <a:effectLst>
                  <a:outerShdw blurRad="381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Miðborgarleikskóli</a:t>
            </a:r>
            <a:endParaRPr lang="is-IS" sz="1800" b="1" kern="0">
              <a:solidFill>
                <a:schemeClr val="bg1"/>
              </a:solidFill>
              <a:effectLst>
                <a:outerShdw blurRad="3810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4" name="Image" descr="Image">
            <a:extLst>
              <a:ext uri="{FF2B5EF4-FFF2-40B4-BE49-F238E27FC236}">
                <a16:creationId xmlns:a16="http://schemas.microsoft.com/office/drawing/2014/main" id="{20662C02-34A1-401F-8E89-54479FFDEC9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5440" y="130619"/>
            <a:ext cx="463439" cy="725639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Rétthyrningur: Ávöl horn 6">
            <a:extLst>
              <a:ext uri="{FF2B5EF4-FFF2-40B4-BE49-F238E27FC236}">
                <a16:creationId xmlns:a16="http://schemas.microsoft.com/office/drawing/2014/main" id="{7D543FEA-9E22-4A92-8FDB-806338D39ADF}"/>
              </a:ext>
            </a:extLst>
          </p:cNvPr>
          <p:cNvSpPr/>
          <p:nvPr/>
        </p:nvSpPr>
        <p:spPr>
          <a:xfrm>
            <a:off x="-2371199" y="6393179"/>
            <a:ext cx="5486400" cy="1684872"/>
          </a:xfrm>
          <a:prstGeom prst="roundRect">
            <a:avLst/>
          </a:prstGeom>
          <a:solidFill>
            <a:srgbClr val="A86936">
              <a:alpha val="50000"/>
            </a:srgb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s-I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" name="Textarammi 2">
            <a:extLst>
              <a:ext uri="{FF2B5EF4-FFF2-40B4-BE49-F238E27FC236}">
                <a16:creationId xmlns:a16="http://schemas.microsoft.com/office/drawing/2014/main" id="{DBE1569A-9415-4FEF-BFCC-6304256510DC}"/>
              </a:ext>
            </a:extLst>
          </p:cNvPr>
          <p:cNvSpPr txBox="1"/>
          <p:nvPr/>
        </p:nvSpPr>
        <p:spPr>
          <a:xfrm>
            <a:off x="213360" y="6370318"/>
            <a:ext cx="3931920" cy="4257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s-IS" sz="16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Mynd: Basalt og Landslag</a:t>
            </a:r>
          </a:p>
        </p:txBody>
      </p:sp>
    </p:spTree>
    <p:extLst>
      <p:ext uri="{BB962C8B-B14F-4D97-AF65-F5344CB8AC3E}">
        <p14:creationId xmlns:p14="http://schemas.microsoft.com/office/powerpoint/2010/main" val="67836049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étthyrningur 49"/>
          <p:cNvSpPr/>
          <p:nvPr/>
        </p:nvSpPr>
        <p:spPr>
          <a:xfrm>
            <a:off x="6014219" y="0"/>
            <a:ext cx="6177781" cy="6858000"/>
          </a:xfrm>
          <a:prstGeom prst="rect">
            <a:avLst/>
          </a:prstGeom>
          <a:solidFill>
            <a:srgbClr val="E3E5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>
              <a:latin typeface="Arial" panose="020B0604020202020204" pitchFamily="34" charset="0"/>
            </a:endParaRPr>
          </a:p>
        </p:txBody>
      </p:sp>
      <p:sp>
        <p:nvSpPr>
          <p:cNvPr id="5" name="Rétthyrningur 4"/>
          <p:cNvSpPr/>
          <p:nvPr/>
        </p:nvSpPr>
        <p:spPr>
          <a:xfrm>
            <a:off x="6363914" y="404813"/>
            <a:ext cx="5220073" cy="2555875"/>
          </a:xfrm>
          <a:prstGeom prst="rect">
            <a:avLst/>
          </a:prstGeom>
          <a:noFill/>
          <a:ln>
            <a:noFill/>
          </a:ln>
        </p:spPr>
        <p:txBody>
          <a:bodyPr wrap="square" lIns="180000" tIns="180000" rIns="180000" bIns="180000" anchor="ctr">
            <a:normAutofit/>
          </a:bodyPr>
          <a:lstStyle/>
          <a:p>
            <a:pPr fontAlgn="base"/>
            <a:r>
              <a:rPr lang="is-IS" sz="35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Helvetica"/>
              </a:rPr>
              <a:t>KOLEFNISHLUTLAUS BORG</a:t>
            </a:r>
            <a:r>
              <a:rPr lang="is-IS" sz="28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Helvetica"/>
              </a:rPr>
              <a:t> </a:t>
            </a:r>
            <a:r>
              <a:rPr lang="is-IS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s-I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s-IS" sz="14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/>
              </a:rPr>
              <a:t>Reykjavík er kolefnishlutlaus, blómleg, skemmtileg og heilbrigð borg </a:t>
            </a:r>
          </a:p>
          <a:p>
            <a:pPr fontAlgn="base"/>
            <a:endParaRPr lang="is-IS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Rétthyrningur 47"/>
          <p:cNvSpPr/>
          <p:nvPr/>
        </p:nvSpPr>
        <p:spPr>
          <a:xfrm>
            <a:off x="6223001" y="4092273"/>
            <a:ext cx="187807" cy="1035050"/>
          </a:xfrm>
          <a:prstGeom prst="rect">
            <a:avLst/>
          </a:prstGeom>
          <a:solidFill>
            <a:srgbClr val="FFD659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s-I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47" name="Rétthyrningur 46"/>
          <p:cNvSpPr/>
          <p:nvPr/>
        </p:nvSpPr>
        <p:spPr>
          <a:xfrm>
            <a:off x="6223001" y="2485470"/>
            <a:ext cx="187807" cy="1116000"/>
          </a:xfrm>
          <a:prstGeom prst="rect">
            <a:avLst/>
          </a:prstGeom>
          <a:solidFill>
            <a:srgbClr val="0076E5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s-I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" name="Rétthyrningur 1"/>
          <p:cNvSpPr/>
          <p:nvPr/>
        </p:nvSpPr>
        <p:spPr>
          <a:xfrm>
            <a:off x="6223001" y="850438"/>
            <a:ext cx="187807" cy="1035050"/>
          </a:xfrm>
          <a:prstGeom prst="rect">
            <a:avLst/>
          </a:prstGeom>
          <a:solidFill>
            <a:srgbClr val="00D78B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s-I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44" name="Jafnarma þríhyrningur 43"/>
          <p:cNvSpPr/>
          <p:nvPr/>
        </p:nvSpPr>
        <p:spPr>
          <a:xfrm rot="5400000">
            <a:off x="734303" y="1551069"/>
            <a:ext cx="4805474" cy="4945473"/>
          </a:xfrm>
          <a:prstGeom prst="triangle">
            <a:avLst/>
          </a:prstGeom>
          <a:solidFill>
            <a:srgbClr val="E3E5E7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s-I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" name="Textastaðgengill 2"/>
          <p:cNvSpPr>
            <a:spLocks noGrp="1"/>
          </p:cNvSpPr>
          <p:nvPr>
            <p:ph type="body" sz="quarter" idx="17"/>
          </p:nvPr>
        </p:nvSpPr>
        <p:spPr>
          <a:xfrm>
            <a:off x="1558924" y="368300"/>
            <a:ext cx="3815513" cy="2734709"/>
          </a:xfrm>
        </p:spPr>
        <p:txBody>
          <a:bodyPr anchor="t">
            <a:noAutofit/>
          </a:bodyPr>
          <a:lstStyle/>
          <a:p>
            <a:pPr>
              <a:spcBef>
                <a:spcPts val="400"/>
              </a:spcBef>
            </a:pPr>
            <a:r>
              <a:rPr lang="is-IS" sz="4000">
                <a:solidFill>
                  <a:schemeClr val="tx1">
                    <a:lumMod val="85000"/>
                    <a:lumOff val="15000"/>
                  </a:schemeClr>
                </a:solidFill>
                <a:ea typeface="Times New Roman" panose="02020603050405020304" pitchFamily="18" charset="0"/>
              </a:rPr>
              <a:t>Framtíðarsýn</a:t>
            </a:r>
            <a:endParaRPr lang="is-IS" sz="1800">
              <a:solidFill>
                <a:schemeClr val="tx1">
                  <a:lumMod val="85000"/>
                  <a:lumOff val="15000"/>
                </a:schemeClr>
              </a:solidFill>
              <a:ea typeface="Times New Roman" panose="02020603050405020304" pitchFamily="18" charset="0"/>
            </a:endParaRPr>
          </a:p>
        </p:txBody>
      </p:sp>
      <p:sp>
        <p:nvSpPr>
          <p:cNvPr id="4" name="Textastaðgengill 3"/>
          <p:cNvSpPr>
            <a:spLocks noGrp="1"/>
          </p:cNvSpPr>
          <p:nvPr>
            <p:ph type="body" sz="quarter" idx="21"/>
          </p:nvPr>
        </p:nvSpPr>
        <p:spPr>
          <a:xfrm>
            <a:off x="803379" y="1885488"/>
            <a:ext cx="3692171" cy="4211638"/>
          </a:xfrm>
        </p:spPr>
        <p:txBody>
          <a:bodyPr anchor="ctr">
            <a:noAutofit/>
          </a:bodyPr>
          <a:lstStyle/>
          <a:p>
            <a:pPr marL="0" indent="0" fontAlgn="base">
              <a:buNone/>
            </a:pPr>
            <a:r>
              <a:rPr lang="is-IS" sz="2000" b="1">
                <a:cs typeface="Arial"/>
              </a:rPr>
              <a:t>Reykjavík er borgarsamfélag sem einkennist af heilnæmu umhverfi, jöfnum tækifærum, góðri þjónustu og öflugu atvinnulífi sem gengur ekki á náttúruauðlindir</a:t>
            </a:r>
            <a:r>
              <a:rPr lang="is-IS" sz="1800" b="1">
                <a:cs typeface="Arial"/>
              </a:rPr>
              <a:t> </a:t>
            </a:r>
            <a:endParaRPr lang="is-IS" sz="1800" b="1"/>
          </a:p>
        </p:txBody>
      </p:sp>
      <p:grpSp>
        <p:nvGrpSpPr>
          <p:cNvPr id="6" name="Hópur 5"/>
          <p:cNvGrpSpPr/>
          <p:nvPr/>
        </p:nvGrpSpPr>
        <p:grpSpPr>
          <a:xfrm>
            <a:off x="-1581846" y="20868"/>
            <a:ext cx="1283823" cy="7224984"/>
            <a:chOff x="-1581846" y="20868"/>
            <a:chExt cx="1283823" cy="7224984"/>
          </a:xfrm>
        </p:grpSpPr>
        <p:sp>
          <p:nvSpPr>
            <p:cNvPr id="7" name="Sporaskja 6"/>
            <p:cNvSpPr/>
            <p:nvPr/>
          </p:nvSpPr>
          <p:spPr>
            <a:xfrm>
              <a:off x="-638816" y="37638"/>
              <a:ext cx="304800" cy="304800"/>
            </a:xfrm>
            <a:prstGeom prst="ellipse">
              <a:avLst/>
            </a:prstGeom>
            <a:solidFill>
              <a:srgbClr val="0A66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8" name="Sporaskja 7"/>
            <p:cNvSpPr/>
            <p:nvPr/>
          </p:nvSpPr>
          <p:spPr>
            <a:xfrm>
              <a:off x="-638816" y="469438"/>
              <a:ext cx="304800" cy="304800"/>
            </a:xfrm>
            <a:prstGeom prst="ellipse">
              <a:avLst/>
            </a:prstGeom>
            <a:solidFill>
              <a:srgbClr val="64D6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9" name="Sporaskja 8"/>
            <p:cNvSpPr/>
            <p:nvPr/>
          </p:nvSpPr>
          <p:spPr>
            <a:xfrm>
              <a:off x="-638816" y="901238"/>
              <a:ext cx="304800" cy="304800"/>
            </a:xfrm>
            <a:prstGeom prst="ellipse">
              <a:avLst/>
            </a:prstGeom>
            <a:solidFill>
              <a:srgbClr val="89E6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0" name="Sporaskja 9"/>
            <p:cNvSpPr/>
            <p:nvPr/>
          </p:nvSpPr>
          <p:spPr>
            <a:xfrm>
              <a:off x="-638816" y="1333038"/>
              <a:ext cx="304800" cy="304800"/>
            </a:xfrm>
            <a:prstGeom prst="ellipse">
              <a:avLst/>
            </a:prstGeom>
            <a:solidFill>
              <a:srgbClr val="C4F2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1" name="Sporaskja 10"/>
            <p:cNvSpPr/>
            <p:nvPr/>
          </p:nvSpPr>
          <p:spPr>
            <a:xfrm>
              <a:off x="-1110624" y="20868"/>
              <a:ext cx="304800" cy="304800"/>
            </a:xfrm>
            <a:prstGeom prst="ellipse">
              <a:avLst/>
            </a:prstGeom>
            <a:solidFill>
              <a:srgbClr val="013B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2" name="Sporaskja 11"/>
            <p:cNvSpPr/>
            <p:nvPr/>
          </p:nvSpPr>
          <p:spPr>
            <a:xfrm>
              <a:off x="-1110624" y="452668"/>
              <a:ext cx="304800" cy="304800"/>
            </a:xfrm>
            <a:prstGeom prst="ellipse">
              <a:avLst/>
            </a:prstGeom>
            <a:solidFill>
              <a:srgbClr val="0376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3" name="Sporaskja 12"/>
            <p:cNvSpPr/>
            <p:nvPr/>
          </p:nvSpPr>
          <p:spPr>
            <a:xfrm>
              <a:off x="-1110624" y="884468"/>
              <a:ext cx="304800" cy="304800"/>
            </a:xfrm>
            <a:prstGeom prst="ellipse">
              <a:avLst/>
            </a:prstGeom>
            <a:solidFill>
              <a:srgbClr val="81BB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4" name="Sporaskja 13"/>
            <p:cNvSpPr/>
            <p:nvPr/>
          </p:nvSpPr>
          <p:spPr>
            <a:xfrm>
              <a:off x="-1110624" y="1316268"/>
              <a:ext cx="304800" cy="304800"/>
            </a:xfrm>
            <a:prstGeom prst="ellipse">
              <a:avLst/>
            </a:prstGeom>
            <a:solidFill>
              <a:srgbClr val="C0DD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5" name="Sporaskja 14"/>
            <p:cNvSpPr/>
            <p:nvPr/>
          </p:nvSpPr>
          <p:spPr>
            <a:xfrm>
              <a:off x="-1110038" y="1962492"/>
              <a:ext cx="304800" cy="304800"/>
            </a:xfrm>
            <a:prstGeom prst="ellipse">
              <a:avLst/>
            </a:prstGeom>
            <a:solidFill>
              <a:srgbClr val="296D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6" name="Sporaskja 15"/>
            <p:cNvSpPr/>
            <p:nvPr/>
          </p:nvSpPr>
          <p:spPr>
            <a:xfrm>
              <a:off x="-1110038" y="2394292"/>
              <a:ext cx="304800" cy="304800"/>
            </a:xfrm>
            <a:prstGeom prst="ellipse">
              <a:avLst/>
            </a:prstGeom>
            <a:solidFill>
              <a:srgbClr val="53DA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7" name="Sporaskja 16"/>
            <p:cNvSpPr/>
            <p:nvPr/>
          </p:nvSpPr>
          <p:spPr>
            <a:xfrm>
              <a:off x="-1110038" y="2826092"/>
              <a:ext cx="304800" cy="304800"/>
            </a:xfrm>
            <a:prstGeom prst="ellipse">
              <a:avLst/>
            </a:prstGeom>
            <a:solidFill>
              <a:srgbClr val="A9E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8" name="Sporaskja 17"/>
            <p:cNvSpPr/>
            <p:nvPr/>
          </p:nvSpPr>
          <p:spPr>
            <a:xfrm>
              <a:off x="-1110038" y="3257892"/>
              <a:ext cx="304800" cy="304800"/>
            </a:xfrm>
            <a:prstGeom prst="ellipse">
              <a:avLst/>
            </a:prstGeom>
            <a:solidFill>
              <a:srgbClr val="D4F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9" name="Sporaskja 18"/>
            <p:cNvSpPr/>
            <p:nvPr/>
          </p:nvSpPr>
          <p:spPr>
            <a:xfrm>
              <a:off x="-1581846" y="1971122"/>
              <a:ext cx="304800" cy="304800"/>
            </a:xfrm>
            <a:prstGeom prst="ellipse">
              <a:avLst/>
            </a:prstGeom>
            <a:solidFill>
              <a:srgbClr val="806B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0" name="Sporaskja 19"/>
            <p:cNvSpPr/>
            <p:nvPr/>
          </p:nvSpPr>
          <p:spPr>
            <a:xfrm>
              <a:off x="-1581846" y="2402922"/>
              <a:ext cx="304800" cy="304800"/>
            </a:xfrm>
            <a:prstGeom prst="ellipse">
              <a:avLst/>
            </a:prstGeom>
            <a:solidFill>
              <a:srgbClr val="FFD6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1" name="Sporaskja 20"/>
            <p:cNvSpPr/>
            <p:nvPr/>
          </p:nvSpPr>
          <p:spPr>
            <a:xfrm>
              <a:off x="-1581846" y="2834722"/>
              <a:ext cx="304800" cy="304800"/>
            </a:xfrm>
            <a:prstGeom prst="ellipse">
              <a:avLst/>
            </a:prstGeom>
            <a:solidFill>
              <a:srgbClr val="FFEA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2" name="Sporaskja 21"/>
            <p:cNvSpPr/>
            <p:nvPr/>
          </p:nvSpPr>
          <p:spPr>
            <a:xfrm>
              <a:off x="-1581846" y="3266522"/>
              <a:ext cx="304800" cy="304800"/>
            </a:xfrm>
            <a:prstGeom prst="ellipse">
              <a:avLst/>
            </a:prstGeom>
            <a:solidFill>
              <a:srgbClr val="FFF5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3" name="Sporaskja 22"/>
            <p:cNvSpPr/>
            <p:nvPr/>
          </p:nvSpPr>
          <p:spPr>
            <a:xfrm>
              <a:off x="-627439" y="1971122"/>
              <a:ext cx="304800" cy="304800"/>
            </a:xfrm>
            <a:prstGeom prst="ellipse">
              <a:avLst/>
            </a:prstGeom>
            <a:solidFill>
              <a:srgbClr val="525E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4" name="Sporaskja 23"/>
            <p:cNvSpPr/>
            <p:nvPr/>
          </p:nvSpPr>
          <p:spPr>
            <a:xfrm>
              <a:off x="-627439" y="2402922"/>
              <a:ext cx="304800" cy="304800"/>
            </a:xfrm>
            <a:prstGeom prst="ellipse">
              <a:avLst/>
            </a:prstGeom>
            <a:solidFill>
              <a:srgbClr val="A5BB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5" name="Sporaskja 24"/>
            <p:cNvSpPr/>
            <p:nvPr/>
          </p:nvSpPr>
          <p:spPr>
            <a:xfrm>
              <a:off x="-627439" y="2834722"/>
              <a:ext cx="304800" cy="304800"/>
            </a:xfrm>
            <a:prstGeom prst="ellipse">
              <a:avLst/>
            </a:prstGeom>
            <a:solidFill>
              <a:srgbClr val="D2DD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6" name="Sporaskja 25"/>
            <p:cNvSpPr/>
            <p:nvPr/>
          </p:nvSpPr>
          <p:spPr>
            <a:xfrm>
              <a:off x="-627439" y="3266522"/>
              <a:ext cx="304800" cy="304800"/>
            </a:xfrm>
            <a:prstGeom prst="ellipse">
              <a:avLst/>
            </a:prstGeom>
            <a:solidFill>
              <a:srgbClr val="E8EE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7" name="Sporaskja 26"/>
            <p:cNvSpPr/>
            <p:nvPr/>
          </p:nvSpPr>
          <p:spPr>
            <a:xfrm>
              <a:off x="-1121415" y="3847798"/>
              <a:ext cx="304800" cy="304800"/>
            </a:xfrm>
            <a:prstGeom prst="ellipse">
              <a:avLst/>
            </a:prstGeom>
            <a:solidFill>
              <a:srgbClr val="6C111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8" name="Sporaskja 27"/>
            <p:cNvSpPr/>
            <p:nvPr/>
          </p:nvSpPr>
          <p:spPr>
            <a:xfrm>
              <a:off x="-1121415" y="4279598"/>
              <a:ext cx="304800" cy="304800"/>
            </a:xfrm>
            <a:prstGeom prst="ellipse">
              <a:avLst/>
            </a:prstGeom>
            <a:solidFill>
              <a:srgbClr val="D822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9" name="Sporaskja 28"/>
            <p:cNvSpPr/>
            <p:nvPr/>
          </p:nvSpPr>
          <p:spPr>
            <a:xfrm>
              <a:off x="-1121415" y="4711398"/>
              <a:ext cx="304800" cy="304800"/>
            </a:xfrm>
            <a:prstGeom prst="ellipse">
              <a:avLst/>
            </a:prstGeom>
            <a:solidFill>
              <a:srgbClr val="EC91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0" name="Sporaskja 29"/>
            <p:cNvSpPr/>
            <p:nvPr/>
          </p:nvSpPr>
          <p:spPr>
            <a:xfrm>
              <a:off x="-1121415" y="5143198"/>
              <a:ext cx="304800" cy="304800"/>
            </a:xfrm>
            <a:prstGeom prst="ellipse">
              <a:avLst/>
            </a:prstGeom>
            <a:solidFill>
              <a:srgbClr val="F5C8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1" name="Sporaskja 30"/>
            <p:cNvSpPr/>
            <p:nvPr/>
          </p:nvSpPr>
          <p:spPr>
            <a:xfrm>
              <a:off x="-638816" y="3856428"/>
              <a:ext cx="304800" cy="304800"/>
            </a:xfrm>
            <a:prstGeom prst="ellipse">
              <a:avLst/>
            </a:prstGeom>
            <a:solidFill>
              <a:srgbClr val="8047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2" name="Sporaskja 31"/>
            <p:cNvSpPr/>
            <p:nvPr/>
          </p:nvSpPr>
          <p:spPr>
            <a:xfrm>
              <a:off x="-638816" y="4288228"/>
              <a:ext cx="304800" cy="304800"/>
            </a:xfrm>
            <a:prstGeom prst="ellipse">
              <a:avLst/>
            </a:prstGeom>
            <a:solidFill>
              <a:srgbClr val="FF8D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3" name="Sporaskja 32"/>
            <p:cNvSpPr/>
            <p:nvPr/>
          </p:nvSpPr>
          <p:spPr>
            <a:xfrm>
              <a:off x="-638816" y="4720028"/>
              <a:ext cx="304800" cy="304800"/>
            </a:xfrm>
            <a:prstGeom prst="ellipse">
              <a:avLst/>
            </a:prstGeom>
            <a:solidFill>
              <a:srgbClr val="FFC6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4" name="Sporaskja 33"/>
            <p:cNvSpPr/>
            <p:nvPr/>
          </p:nvSpPr>
          <p:spPr>
            <a:xfrm>
              <a:off x="-638816" y="5151828"/>
              <a:ext cx="304800" cy="304800"/>
            </a:xfrm>
            <a:prstGeom prst="ellipse">
              <a:avLst/>
            </a:prstGeom>
            <a:solidFill>
              <a:srgbClr val="FFE3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5" name="Sporaskja 34"/>
            <p:cNvSpPr/>
            <p:nvPr/>
          </p:nvSpPr>
          <p:spPr>
            <a:xfrm>
              <a:off x="-1085422" y="5637022"/>
              <a:ext cx="304800" cy="304800"/>
            </a:xfrm>
            <a:prstGeom prst="ellipse">
              <a:avLst/>
            </a:prstGeom>
            <a:solidFill>
              <a:srgbClr val="8057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6" name="Sporaskja 35"/>
            <p:cNvSpPr/>
            <p:nvPr/>
          </p:nvSpPr>
          <p:spPr>
            <a:xfrm>
              <a:off x="-1085422" y="6068822"/>
              <a:ext cx="304800" cy="304800"/>
            </a:xfrm>
            <a:prstGeom prst="ellipse">
              <a:avLst/>
            </a:prstGeom>
            <a:solidFill>
              <a:srgbClr val="F772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7" name="Sporaskja 36"/>
            <p:cNvSpPr/>
            <p:nvPr/>
          </p:nvSpPr>
          <p:spPr>
            <a:xfrm>
              <a:off x="-1085422" y="6500622"/>
              <a:ext cx="304800" cy="304800"/>
            </a:xfrm>
            <a:prstGeom prst="ellipse">
              <a:avLst/>
            </a:prstGeom>
            <a:solidFill>
              <a:srgbClr val="FAB7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8" name="Sporaskja 37"/>
            <p:cNvSpPr/>
            <p:nvPr/>
          </p:nvSpPr>
          <p:spPr>
            <a:xfrm>
              <a:off x="-1085422" y="6932422"/>
              <a:ext cx="304800" cy="304800"/>
            </a:xfrm>
            <a:prstGeom prst="ellipse">
              <a:avLst/>
            </a:prstGeom>
            <a:solidFill>
              <a:srgbClr val="FFDB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9" name="Sporaskja 38"/>
            <p:cNvSpPr/>
            <p:nvPr/>
          </p:nvSpPr>
          <p:spPr>
            <a:xfrm>
              <a:off x="-602823" y="5645652"/>
              <a:ext cx="304800" cy="304800"/>
            </a:xfrm>
            <a:prstGeom prst="ellipse">
              <a:avLst/>
            </a:prstGeom>
            <a:solidFill>
              <a:srgbClr val="2A2B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0" name="Sporaskja 39"/>
            <p:cNvSpPr/>
            <p:nvPr/>
          </p:nvSpPr>
          <p:spPr>
            <a:xfrm>
              <a:off x="-602823" y="6077452"/>
              <a:ext cx="304800" cy="304800"/>
            </a:xfrm>
            <a:prstGeom prst="ellipse">
              <a:avLst/>
            </a:prstGeom>
            <a:solidFill>
              <a:srgbClr val="7274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1" name="Sporaskja 40"/>
            <p:cNvSpPr/>
            <p:nvPr/>
          </p:nvSpPr>
          <p:spPr>
            <a:xfrm>
              <a:off x="-602823" y="6509252"/>
              <a:ext cx="304800" cy="304800"/>
            </a:xfrm>
            <a:prstGeom prst="ellipse">
              <a:avLst/>
            </a:prstGeom>
            <a:solidFill>
              <a:srgbClr val="C7CB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2" name="Sporaskja 41"/>
            <p:cNvSpPr/>
            <p:nvPr/>
          </p:nvSpPr>
          <p:spPr>
            <a:xfrm>
              <a:off x="-602823" y="6941052"/>
              <a:ext cx="304800" cy="304800"/>
            </a:xfrm>
            <a:prstGeom prst="ellipse">
              <a:avLst/>
            </a:prstGeom>
            <a:solidFill>
              <a:srgbClr val="E3E5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</p:grpSp>
      <p:pic>
        <p:nvPicPr>
          <p:cNvPr id="46" name="Image" descr="Image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254" y="399900"/>
            <a:ext cx="463437" cy="725638"/>
          </a:xfrm>
          <a:prstGeom prst="rect">
            <a:avLst/>
          </a:prstGeom>
          <a:ln w="12700">
            <a:miter lim="400000"/>
          </a:ln>
        </p:spPr>
      </p:pic>
      <p:sp>
        <p:nvSpPr>
          <p:cNvPr id="49" name="Rétthyrningur 48">
            <a:extLst>
              <a:ext uri="{FF2B5EF4-FFF2-40B4-BE49-F238E27FC236}">
                <a16:creationId xmlns:a16="http://schemas.microsoft.com/office/drawing/2014/main" id="{B7E7CED1-9FE5-4D84-9F95-913A274F5AA6}"/>
              </a:ext>
            </a:extLst>
          </p:cNvPr>
          <p:cNvSpPr/>
          <p:nvPr/>
        </p:nvSpPr>
        <p:spPr>
          <a:xfrm>
            <a:off x="6363914" y="3409397"/>
            <a:ext cx="5220073" cy="2802300"/>
          </a:xfrm>
          <a:prstGeom prst="rect">
            <a:avLst/>
          </a:prstGeom>
          <a:noFill/>
          <a:ln>
            <a:noFill/>
          </a:ln>
        </p:spPr>
        <p:txBody>
          <a:bodyPr wrap="square" lIns="180000" tIns="180000" rIns="180000" bIns="180000" anchor="ctr">
            <a:normAutofit lnSpcReduction="10000"/>
          </a:bodyPr>
          <a:lstStyle/>
          <a:p>
            <a:pPr fontAlgn="base"/>
            <a:r>
              <a:rPr lang="is-IS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/>
              </a:rPr>
              <a:t> </a:t>
            </a:r>
          </a:p>
          <a:p>
            <a:pPr fontAlgn="base"/>
            <a:endParaRPr lang="is-IS" b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is-IS" sz="35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</a:rPr>
              <a:t>REYKJAVÍK OKKAR ALLRA </a:t>
            </a:r>
            <a:r>
              <a:rPr lang="is-IS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s-I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s-IS" sz="14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/>
              </a:rPr>
              <a:t>Reykvískt samfélag er byggt á réttlæti, sanngirni og þátttöku barna og fullorðinna. Borgarbúar lifa við öryggi og geta haft jákvæð áhrif á eigin líf og annarra. Með því að hlusta, miðla, rýna og þróa er stuðlað að inngildingu þar sem engin er skilin eftir</a:t>
            </a:r>
            <a:endParaRPr lang="is-IS" sz="14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51" name="Rétthyrningur 50">
            <a:extLst>
              <a:ext uri="{FF2B5EF4-FFF2-40B4-BE49-F238E27FC236}">
                <a16:creationId xmlns:a16="http://schemas.microsoft.com/office/drawing/2014/main" id="{A1C88D7D-86F3-47B1-BF93-AB43BF375AE1}"/>
              </a:ext>
            </a:extLst>
          </p:cNvPr>
          <p:cNvSpPr/>
          <p:nvPr/>
        </p:nvSpPr>
        <p:spPr>
          <a:xfrm>
            <a:off x="6410808" y="2009222"/>
            <a:ext cx="5220073" cy="2123613"/>
          </a:xfrm>
          <a:prstGeom prst="rect">
            <a:avLst/>
          </a:prstGeom>
          <a:noFill/>
          <a:ln>
            <a:noFill/>
          </a:ln>
        </p:spPr>
        <p:txBody>
          <a:bodyPr wrap="square" lIns="180000" tIns="180000" rIns="180000" bIns="180000" anchor="ctr">
            <a:normAutofit/>
          </a:bodyPr>
          <a:lstStyle/>
          <a:p>
            <a:pPr fontAlgn="base"/>
            <a:endParaRPr lang="is-IS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s-IS" sz="35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</a:rPr>
              <a:t>GRÆNN VÖXTUR </a:t>
            </a:r>
            <a:r>
              <a:rPr lang="is-IS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s-I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s-IS" sz="14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/>
              </a:rPr>
              <a:t>Í Reykjavík er kraftmikið, samkeppnishæft borgarsamfélag og frjósamur jarðvegur fyrir skapandi hugmyndir sem laðar fólk að til búsetu, heimsókna og athafna  </a:t>
            </a:r>
            <a:r>
              <a:rPr lang="is-IS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/>
              </a:rPr>
              <a:t>  </a:t>
            </a:r>
          </a:p>
          <a:p>
            <a:pPr fontAlgn="base"/>
            <a:endParaRPr lang="is-IS" b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138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8" grpId="0" animBg="1"/>
      <p:bldP spid="47" grpId="0" animBg="1"/>
      <p:bldP spid="2" grpId="0" animBg="1"/>
      <p:bldP spid="4" grpId="0" uiExpand="1" build="p" animBg="1"/>
      <p:bldP spid="49" grpId="0"/>
      <p:bldP spid="51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ynd 4">
            <a:extLst>
              <a:ext uri="{FF2B5EF4-FFF2-40B4-BE49-F238E27FC236}">
                <a16:creationId xmlns:a16="http://schemas.microsoft.com/office/drawing/2014/main" id="{DB2F1FC9-A2A3-482E-9644-6F525423AE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573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astaðgengill 3">
            <a:extLst>
              <a:ext uri="{FF2B5EF4-FFF2-40B4-BE49-F238E27FC236}">
                <a16:creationId xmlns:a16="http://schemas.microsoft.com/office/drawing/2014/main" id="{BC563393-666F-4E7B-AFA7-BA774CF6C55E}"/>
              </a:ext>
            </a:extLst>
          </p:cNvPr>
          <p:cNvSpPr txBox="1">
            <a:spLocks/>
          </p:cNvSpPr>
          <p:nvPr/>
        </p:nvSpPr>
        <p:spPr>
          <a:xfrm>
            <a:off x="1219386" y="312741"/>
            <a:ext cx="5931222" cy="812800"/>
          </a:xfrm>
          <a:prstGeom prst="rect">
            <a:avLst/>
          </a:prstGeom>
        </p:spPr>
        <p:txBody>
          <a:bodyPr>
            <a:noAutofit/>
          </a:bodyPr>
          <a:lstStyle>
            <a:lvl1pPr marL="15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47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2pPr>
            <a:lvl3pPr marL="79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3pPr>
            <a:lvl4pPr marL="111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4pPr>
            <a:lvl5pPr marL="142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5pPr>
            <a:lvl6pPr marL="174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6pPr>
            <a:lvl7pPr marL="206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7pPr>
            <a:lvl8pPr marL="238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8pPr>
            <a:lvl9pPr marL="269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9pPr>
          </a:lstStyle>
          <a:p>
            <a:pPr marL="0" indent="0">
              <a:buNone/>
            </a:pPr>
            <a:r>
              <a:rPr lang="is-IS" sz="3600" b="1" kern="0">
                <a:solidFill>
                  <a:schemeClr val="bg1"/>
                </a:solidFill>
                <a:effectLst>
                  <a:outerShdw blurRad="368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Viðhaldsátak í leik – og grunnskólum</a:t>
            </a:r>
            <a:endParaRPr lang="is-IS" sz="1800" b="1" kern="0">
              <a:solidFill>
                <a:schemeClr val="bg1"/>
              </a:solidFill>
              <a:effectLst>
                <a:outerShdw blurRad="3683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4" name="Image" descr="Image">
            <a:extLst>
              <a:ext uri="{FF2B5EF4-FFF2-40B4-BE49-F238E27FC236}">
                <a16:creationId xmlns:a16="http://schemas.microsoft.com/office/drawing/2014/main" id="{20662C02-34A1-401F-8E89-54479FFDEC9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001" y="399902"/>
            <a:ext cx="463439" cy="72563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796751545"/>
      </p:ext>
    </p:extLst>
  </p:cSld>
  <p:clrMapOvr>
    <a:masterClrMapping/>
  </p:clrMapOvr>
  <p:transition spd="med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étthyrningur 8">
            <a:extLst>
              <a:ext uri="{FF2B5EF4-FFF2-40B4-BE49-F238E27FC236}">
                <a16:creationId xmlns:a16="http://schemas.microsoft.com/office/drawing/2014/main" id="{15437DED-FFD0-4575-91F9-C591DF7B92C3}"/>
              </a:ext>
            </a:extLst>
          </p:cNvPr>
          <p:cNvSpPr/>
          <p:nvPr/>
        </p:nvSpPr>
        <p:spPr>
          <a:xfrm>
            <a:off x="1" y="1766064"/>
            <a:ext cx="3295650" cy="5091935"/>
          </a:xfrm>
          <a:prstGeom prst="rect">
            <a:avLst/>
          </a:prstGeom>
          <a:solidFill>
            <a:srgbClr val="FFD6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>
              <a:latin typeface="Arial" panose="020B0604020202020204" pitchFamily="34" charset="0"/>
            </a:endParaRPr>
          </a:p>
        </p:txBody>
      </p:sp>
      <p:sp>
        <p:nvSpPr>
          <p:cNvPr id="6" name="Textastaðgengill 5"/>
          <p:cNvSpPr>
            <a:spLocks noGrp="1"/>
          </p:cNvSpPr>
          <p:nvPr>
            <p:ph type="body" sz="quarter" idx="17"/>
          </p:nvPr>
        </p:nvSpPr>
        <p:spPr>
          <a:xfrm>
            <a:off x="1152000" y="360000"/>
            <a:ext cx="7798080" cy="812800"/>
          </a:xfrm>
        </p:spPr>
        <p:txBody>
          <a:bodyPr>
            <a:noAutofit/>
          </a:bodyPr>
          <a:lstStyle/>
          <a:p>
            <a:r>
              <a:rPr lang="is-IS">
                <a:latin typeface="Arial"/>
                <a:cs typeface="Arial"/>
              </a:rPr>
              <a:t>Íþróttamiðstöð við Úlfarsárdal</a:t>
            </a:r>
            <a:endParaRPr lang="is-IS"/>
          </a:p>
        </p:txBody>
      </p:sp>
      <p:sp>
        <p:nvSpPr>
          <p:cNvPr id="7" name="Textastaðgengill 6"/>
          <p:cNvSpPr>
            <a:spLocks noGrp="1"/>
          </p:cNvSpPr>
          <p:nvPr>
            <p:ph type="body" sz="quarter" idx="21"/>
          </p:nvPr>
        </p:nvSpPr>
        <p:spPr>
          <a:xfrm>
            <a:off x="-5916" y="2085975"/>
            <a:ext cx="3177742" cy="4867692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is-IS" sz="1600"/>
              <a:t>Íþrótta­mann­virkin munu þjóna félags­mönnum </a:t>
            </a:r>
            <a:r>
              <a:rPr lang="is-IS" sz="1600" err="1"/>
              <a:t>íþrótta­fé­lagsins</a:t>
            </a:r>
            <a:r>
              <a:rPr lang="is-IS" sz="1600"/>
              <a:t> Fram og íbúum Grafar­holts og Úlfarsár­dals. </a:t>
            </a:r>
          </a:p>
          <a:p>
            <a:pPr>
              <a:spcBef>
                <a:spcPts val="1200"/>
              </a:spcBef>
            </a:pPr>
            <a:r>
              <a:rPr lang="is-IS" sz="1600"/>
              <a:t>Fjöl­nota íþrótta­hús</a:t>
            </a:r>
          </a:p>
          <a:p>
            <a:pPr>
              <a:spcBef>
                <a:spcPts val="1200"/>
              </a:spcBef>
            </a:pPr>
            <a:r>
              <a:rPr lang="is-IS" sz="1600"/>
              <a:t>Knatt­spyrnuleikvangur með stúku</a:t>
            </a:r>
          </a:p>
          <a:p>
            <a:pPr>
              <a:spcBef>
                <a:spcPts val="1200"/>
              </a:spcBef>
            </a:pPr>
            <a:r>
              <a:rPr lang="is-IS" sz="1600"/>
              <a:t>Útisund­laug og vatns­renni­braut</a:t>
            </a:r>
          </a:p>
          <a:p>
            <a:pPr>
              <a:spcBef>
                <a:spcPts val="1200"/>
              </a:spcBef>
            </a:pPr>
            <a:r>
              <a:rPr lang="is-IS" sz="1600"/>
              <a:t>minni íþrótta­salir </a:t>
            </a:r>
          </a:p>
          <a:p>
            <a:pPr>
              <a:spcBef>
                <a:spcPts val="1200"/>
              </a:spcBef>
            </a:pPr>
            <a:r>
              <a:rPr lang="is-IS" sz="1600"/>
              <a:t>Félags- og </a:t>
            </a:r>
            <a:r>
              <a:rPr lang="is-IS" sz="1600" err="1"/>
              <a:t>þjón­ustu­að­stöðu</a:t>
            </a:r>
            <a:r>
              <a:rPr lang="is-IS" sz="1600"/>
              <a:t> fyrir starfs­fólk, þjálfara og félags­menn</a:t>
            </a:r>
          </a:p>
          <a:p>
            <a:pPr>
              <a:spcBef>
                <a:spcPts val="1200"/>
              </a:spcBef>
            </a:pPr>
            <a:r>
              <a:rPr lang="is-IS" sz="1600"/>
              <a:t>Búnings­rými ásamt samkomusal og fundarað­stöðu</a:t>
            </a:r>
          </a:p>
        </p:txBody>
      </p:sp>
      <p:sp>
        <p:nvSpPr>
          <p:cNvPr id="10" name="Textarammi 9"/>
          <p:cNvSpPr txBox="1"/>
          <p:nvPr/>
        </p:nvSpPr>
        <p:spPr>
          <a:xfrm>
            <a:off x="8117886" y="6119064"/>
            <a:ext cx="3931920" cy="3334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s-IS" sz="1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Mynd: </a:t>
            </a:r>
            <a:r>
              <a:rPr kumimoji="0" lang="is-IS" sz="1000" b="1" i="0" u="none" strike="noStrike" cap="none" spc="0" normalizeH="0" baseline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VA</a:t>
            </a:r>
            <a:r>
              <a:rPr kumimoji="0" lang="is-IS" sz="1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 arkitektar</a:t>
            </a:r>
            <a:endParaRPr kumimoji="0" lang="is-IS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"/>
              <a:ea typeface="Helvetica"/>
              <a:cs typeface="Helvetica"/>
              <a:sym typeface="Helvetica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AFA1D2B2-F875-40D9-AA18-91966DBA45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72"/>
          <a:stretch/>
        </p:blipFill>
        <p:spPr bwMode="auto">
          <a:xfrm>
            <a:off x="3295650" y="1766064"/>
            <a:ext cx="8896349" cy="5091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8522204"/>
      </p:ext>
    </p:extLst>
  </p:cSld>
  <p:clrMapOvr>
    <a:masterClrMapping/>
  </p:clrMapOvr>
  <p:transition spd="med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étthyrningur 7">
            <a:extLst>
              <a:ext uri="{FF2B5EF4-FFF2-40B4-BE49-F238E27FC236}">
                <a16:creationId xmlns:a16="http://schemas.microsoft.com/office/drawing/2014/main" id="{2BB1F50A-3BC4-4D9E-8E24-79BED58EE9A0}"/>
              </a:ext>
            </a:extLst>
          </p:cNvPr>
          <p:cNvSpPr/>
          <p:nvPr/>
        </p:nvSpPr>
        <p:spPr>
          <a:xfrm>
            <a:off x="1" y="1766064"/>
            <a:ext cx="3295650" cy="5091935"/>
          </a:xfrm>
          <a:prstGeom prst="rect">
            <a:avLst/>
          </a:prstGeom>
          <a:solidFill>
            <a:srgbClr val="FFD6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>
              <a:latin typeface="Arial" panose="020B0604020202020204" pitchFamily="34" charset="0"/>
            </a:endParaRPr>
          </a:p>
        </p:txBody>
      </p:sp>
      <p:sp>
        <p:nvSpPr>
          <p:cNvPr id="6" name="Textastaðgengill 5"/>
          <p:cNvSpPr>
            <a:spLocks noGrp="1"/>
          </p:cNvSpPr>
          <p:nvPr>
            <p:ph type="body" sz="quarter" idx="17"/>
          </p:nvPr>
        </p:nvSpPr>
        <p:spPr>
          <a:xfrm>
            <a:off x="1152000" y="360000"/>
            <a:ext cx="7798080" cy="812800"/>
          </a:xfrm>
        </p:spPr>
        <p:txBody>
          <a:bodyPr>
            <a:noAutofit/>
          </a:bodyPr>
          <a:lstStyle/>
          <a:p>
            <a:r>
              <a:rPr lang="is-IS"/>
              <a:t>Laugardalur</a:t>
            </a:r>
          </a:p>
        </p:txBody>
      </p:sp>
      <p:sp>
        <p:nvSpPr>
          <p:cNvPr id="7" name="Textastaðgengill 6"/>
          <p:cNvSpPr>
            <a:spLocks noGrp="1"/>
          </p:cNvSpPr>
          <p:nvPr>
            <p:ph type="body" sz="quarter" idx="21"/>
          </p:nvPr>
        </p:nvSpPr>
        <p:spPr>
          <a:xfrm>
            <a:off x="131666" y="2960688"/>
            <a:ext cx="3177592" cy="3829862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is-IS" sz="1600"/>
              <a:t>Mikil uppbygging fyrirhuguð í Laugardal</a:t>
            </a:r>
          </a:p>
          <a:p>
            <a:pPr>
              <a:spcBef>
                <a:spcPts val="1200"/>
              </a:spcBef>
            </a:pPr>
            <a:r>
              <a:rPr lang="is-IS" sz="1600"/>
              <a:t>Laugardalslaug</a:t>
            </a:r>
          </a:p>
          <a:p>
            <a:pPr>
              <a:spcBef>
                <a:spcPts val="1200"/>
              </a:spcBef>
            </a:pPr>
            <a:r>
              <a:rPr lang="is-IS" sz="1600"/>
              <a:t>Íþróttahús fyrir innanhússíþróttir – mögulega tengd þjóðarleikvangi</a:t>
            </a:r>
          </a:p>
          <a:p>
            <a:pPr>
              <a:spcBef>
                <a:spcPts val="1200"/>
              </a:spcBef>
            </a:pPr>
            <a:r>
              <a:rPr lang="is-IS" sz="1600"/>
              <a:t>Þjóðarleikvangur fyrir knattspyrnu</a:t>
            </a:r>
          </a:p>
          <a:p>
            <a:pPr>
              <a:spcBef>
                <a:spcPts val="1200"/>
              </a:spcBef>
            </a:pPr>
            <a:r>
              <a:rPr lang="is-IS" sz="1600"/>
              <a:t>Nýr gervigrasvöllur</a:t>
            </a:r>
          </a:p>
          <a:p>
            <a:pPr>
              <a:spcBef>
                <a:spcPts val="1200"/>
              </a:spcBef>
            </a:pPr>
            <a:r>
              <a:rPr lang="is-IS" sz="1600"/>
              <a:t>Skautahöll – viðbygging</a:t>
            </a:r>
          </a:p>
          <a:p>
            <a:pPr>
              <a:spcBef>
                <a:spcPts val="1200"/>
              </a:spcBef>
            </a:pPr>
            <a:r>
              <a:rPr lang="is-IS" sz="1600"/>
              <a:t>Vísinda- og upplifanasafn</a:t>
            </a:r>
          </a:p>
        </p:txBody>
      </p:sp>
      <p:sp>
        <p:nvSpPr>
          <p:cNvPr id="10" name="Textarammi 9"/>
          <p:cNvSpPr txBox="1"/>
          <p:nvPr/>
        </p:nvSpPr>
        <p:spPr>
          <a:xfrm>
            <a:off x="8013722" y="6457125"/>
            <a:ext cx="3931920" cy="3334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s-IS" sz="1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Mynd: </a:t>
            </a:r>
            <a:r>
              <a:rPr kumimoji="0" lang="is-IS" sz="1000" b="1" i="0" u="none" strike="noStrike" cap="none" spc="0" normalizeH="0" baseline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RagnarTH</a:t>
            </a:r>
            <a:endParaRPr kumimoji="0" lang="is-IS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"/>
              <a:ea typeface="Helvetica"/>
              <a:cs typeface="Helvetica"/>
              <a:sym typeface="Helvetica"/>
            </a:endParaRPr>
          </a:p>
        </p:txBody>
      </p:sp>
      <p:pic>
        <p:nvPicPr>
          <p:cNvPr id="9" name="Mynd 8">
            <a:extLst>
              <a:ext uri="{FF2B5EF4-FFF2-40B4-BE49-F238E27FC236}">
                <a16:creationId xmlns:a16="http://schemas.microsoft.com/office/drawing/2014/main" id="{5D52DBB0-C6BF-4A60-8689-94EE91838F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325"/>
          <a:stretch/>
        </p:blipFill>
        <p:spPr>
          <a:xfrm>
            <a:off x="3309258" y="1756539"/>
            <a:ext cx="8882742" cy="5101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41651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E6651589-6CAF-4000-A4BC-2995738581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101" y="1172800"/>
            <a:ext cx="7629524" cy="5393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étthyrningur 8">
            <a:extLst>
              <a:ext uri="{FF2B5EF4-FFF2-40B4-BE49-F238E27FC236}">
                <a16:creationId xmlns:a16="http://schemas.microsoft.com/office/drawing/2014/main" id="{579F73D6-7893-4374-88D3-0D4E9561B525}"/>
              </a:ext>
            </a:extLst>
          </p:cNvPr>
          <p:cNvSpPr/>
          <p:nvPr/>
        </p:nvSpPr>
        <p:spPr>
          <a:xfrm>
            <a:off x="1" y="1766064"/>
            <a:ext cx="3295650" cy="5091935"/>
          </a:xfrm>
          <a:prstGeom prst="rect">
            <a:avLst/>
          </a:prstGeom>
          <a:solidFill>
            <a:srgbClr val="FFD6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>
              <a:latin typeface="Arial" panose="020B0604020202020204" pitchFamily="34" charset="0"/>
            </a:endParaRPr>
          </a:p>
        </p:txBody>
      </p:sp>
      <p:sp>
        <p:nvSpPr>
          <p:cNvPr id="6" name="Textastaðgengill 5"/>
          <p:cNvSpPr>
            <a:spLocks noGrp="1"/>
          </p:cNvSpPr>
          <p:nvPr>
            <p:ph type="body" sz="quarter" idx="17"/>
          </p:nvPr>
        </p:nvSpPr>
        <p:spPr>
          <a:xfrm>
            <a:off x="1152000" y="360000"/>
            <a:ext cx="7798080" cy="812800"/>
          </a:xfrm>
        </p:spPr>
        <p:txBody>
          <a:bodyPr>
            <a:noAutofit/>
          </a:bodyPr>
          <a:lstStyle/>
          <a:p>
            <a:r>
              <a:rPr lang="is-IS"/>
              <a:t>Laugardalslaug</a:t>
            </a:r>
          </a:p>
        </p:txBody>
      </p:sp>
      <p:sp>
        <p:nvSpPr>
          <p:cNvPr id="7" name="Textastaðgengill 6"/>
          <p:cNvSpPr>
            <a:spLocks noGrp="1"/>
          </p:cNvSpPr>
          <p:nvPr>
            <p:ph type="body" sz="quarter" idx="21"/>
          </p:nvPr>
        </p:nvSpPr>
        <p:spPr>
          <a:xfrm>
            <a:off x="118059" y="5261000"/>
            <a:ext cx="2920416" cy="1435076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is-IS" sz="1600"/>
              <a:t>Laugardalslaug verður endurnýjuð frá grunni </a:t>
            </a:r>
          </a:p>
          <a:p>
            <a:pPr>
              <a:spcBef>
                <a:spcPts val="1200"/>
              </a:spcBef>
            </a:pPr>
            <a:r>
              <a:rPr lang="is-IS" sz="1600"/>
              <a:t>Sértök vinna að skoða framtíðarhlutverk stúkunnar</a:t>
            </a:r>
          </a:p>
        </p:txBody>
      </p:sp>
      <p:sp>
        <p:nvSpPr>
          <p:cNvPr id="10" name="Textarammi 9"/>
          <p:cNvSpPr txBox="1"/>
          <p:nvPr/>
        </p:nvSpPr>
        <p:spPr>
          <a:xfrm>
            <a:off x="8013722" y="6457125"/>
            <a:ext cx="3931920" cy="3334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s-IS" sz="1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Mynd: Halldór Baldursson</a:t>
            </a:r>
            <a:endParaRPr kumimoji="0" lang="is-IS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"/>
              <a:ea typeface="Helvetica"/>
              <a:cs typeface="Helvetica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136414794"/>
      </p:ext>
    </p:extLst>
  </p:cSld>
  <p:clrMapOvr>
    <a:masterClrMapping/>
  </p:clrMapOvr>
  <p:transition spd="med"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F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ynd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359" y="400704"/>
            <a:ext cx="2571272" cy="721917"/>
          </a:xfrm>
          <a:prstGeom prst="rect">
            <a:avLst/>
          </a:prstGeom>
        </p:spPr>
      </p:pic>
      <p:sp>
        <p:nvSpPr>
          <p:cNvPr id="2" name="Textastaðgengill 1"/>
          <p:cNvSpPr>
            <a:spLocks noGrp="1"/>
          </p:cNvSpPr>
          <p:nvPr>
            <p:ph type="body" sz="quarter" idx="16"/>
          </p:nvPr>
        </p:nvSpPr>
        <p:spPr>
          <a:xfrm>
            <a:off x="761348" y="4469240"/>
            <a:ext cx="8783343" cy="863600"/>
          </a:xfrm>
        </p:spPr>
        <p:txBody>
          <a:bodyPr anchor="t">
            <a:noAutofit/>
          </a:bodyPr>
          <a:lstStyle/>
          <a:p>
            <a:r>
              <a:rPr lang="is-IS" sz="5400">
                <a:solidFill>
                  <a:schemeClr val="tx1">
                    <a:lumMod val="85000"/>
                    <a:lumOff val="15000"/>
                  </a:schemeClr>
                </a:solidFill>
              </a:rPr>
              <a:t>Græna planið</a:t>
            </a:r>
          </a:p>
        </p:txBody>
      </p:sp>
      <p:sp>
        <p:nvSpPr>
          <p:cNvPr id="3" name="Textastaðgengill 2"/>
          <p:cNvSpPr>
            <a:spLocks noGrp="1"/>
          </p:cNvSpPr>
          <p:nvPr>
            <p:ph type="body" sz="quarter" idx="17"/>
          </p:nvPr>
        </p:nvSpPr>
        <p:spPr>
          <a:xfrm>
            <a:off x="757245" y="5379488"/>
            <a:ext cx="4497451" cy="570964"/>
          </a:xfrm>
        </p:spPr>
        <p:txBody>
          <a:bodyPr>
            <a:normAutofit fontScale="85000" lnSpcReduction="10000"/>
          </a:bodyPr>
          <a:lstStyle/>
          <a:p>
            <a:r>
              <a:rPr lang="is-IS">
                <a:solidFill>
                  <a:schemeClr val="tx1">
                    <a:lumMod val="85000"/>
                    <a:lumOff val="15000"/>
                  </a:schemeClr>
                </a:solidFill>
              </a:rPr>
              <a:t>Fjárfestingar Reykjavíkurborgar og tengdra fyrirtækja í grænni framtíð til 2030</a:t>
            </a:r>
          </a:p>
        </p:txBody>
      </p:sp>
      <p:sp>
        <p:nvSpPr>
          <p:cNvPr id="5" name="Textastaðgengill 2"/>
          <p:cNvSpPr txBox="1">
            <a:spLocks/>
          </p:cNvSpPr>
          <p:nvPr/>
        </p:nvSpPr>
        <p:spPr>
          <a:xfrm>
            <a:off x="9458037" y="5961374"/>
            <a:ext cx="2263138" cy="6378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Autofit/>
          </a:bodyPr>
          <a:lstStyle>
            <a:lvl1pPr marL="0" marR="0" indent="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None/>
              <a:tabLst/>
              <a:defRPr sz="2000" b="0" i="0" u="none" strike="noStrike" cap="none" spc="0" baseline="0">
                <a:solidFill>
                  <a:srgbClr val="2A2B2C"/>
                </a:solidFill>
                <a:uFillTx/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"/>
              </a:defRPr>
            </a:lvl1pPr>
            <a:lvl2pPr marL="47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2pPr>
            <a:lvl3pPr marL="79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3pPr>
            <a:lvl4pPr marL="111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4pPr>
            <a:lvl5pPr marL="142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5pPr>
            <a:lvl6pPr marL="174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6pPr>
            <a:lvl7pPr marL="206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7pPr>
            <a:lvl8pPr marL="238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8pPr>
            <a:lvl9pPr marL="269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9pPr>
          </a:lstStyle>
          <a:p>
            <a:pPr algn="r">
              <a:spcBef>
                <a:spcPts val="0"/>
              </a:spcBef>
            </a:pPr>
            <a:r>
              <a:rPr lang="is-IS" sz="1200" b="1" kern="0">
                <a:solidFill>
                  <a:schemeClr val="tx1"/>
                </a:solidFill>
              </a:rPr>
              <a:t>Dagur B. Eggertsson</a:t>
            </a:r>
            <a:br>
              <a:rPr lang="is-IS" sz="1200" b="1" kern="0">
                <a:solidFill>
                  <a:schemeClr val="tx1"/>
                </a:solidFill>
              </a:rPr>
            </a:br>
            <a:r>
              <a:rPr lang="is-IS" sz="1200" kern="0">
                <a:solidFill>
                  <a:schemeClr val="tx1"/>
                </a:solidFill>
              </a:rPr>
              <a:t>Borgarstjóri</a:t>
            </a:r>
            <a:endParaRPr lang="is-IS" sz="1200" kern="0">
              <a:solidFill>
                <a:schemeClr val="tx1"/>
              </a:solidFill>
              <a:cs typeface="Arial"/>
            </a:endParaRPr>
          </a:p>
          <a:p>
            <a:pPr algn="r">
              <a:spcBef>
                <a:spcPts val="0"/>
              </a:spcBef>
            </a:pPr>
            <a:endParaRPr lang="is-IS" sz="1200" b="1" kern="0">
              <a:solidFill>
                <a:schemeClr val="tx1">
                  <a:lumMod val="85000"/>
                  <a:lumOff val="15000"/>
                </a:schemeClr>
              </a:solidFill>
              <a:cs typeface="Arial"/>
            </a:endParaRPr>
          </a:p>
          <a:p>
            <a:pPr algn="r">
              <a:spcBef>
                <a:spcPts val="0"/>
              </a:spcBef>
            </a:pPr>
            <a:r>
              <a:rPr lang="is-IS" sz="1200" b="1" kern="0">
                <a:solidFill>
                  <a:schemeClr val="tx1">
                    <a:lumMod val="85000"/>
                    <a:lumOff val="15000"/>
                  </a:schemeClr>
                </a:solidFill>
                <a:cs typeface="Arial"/>
              </a:rPr>
              <a:t>Febrúar 2022</a:t>
            </a:r>
          </a:p>
        </p:txBody>
      </p:sp>
      <p:sp>
        <p:nvSpPr>
          <p:cNvPr id="11" name="Rétthyrningur 10"/>
          <p:cNvSpPr/>
          <p:nvPr/>
        </p:nvSpPr>
        <p:spPr>
          <a:xfrm>
            <a:off x="799056" y="6167579"/>
            <a:ext cx="692067" cy="113677"/>
          </a:xfrm>
          <a:prstGeom prst="rect">
            <a:avLst/>
          </a:prstGeom>
          <a:solidFill>
            <a:srgbClr val="64D6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</a:endParaRPr>
          </a:p>
        </p:txBody>
      </p:sp>
      <p:grpSp>
        <p:nvGrpSpPr>
          <p:cNvPr id="9" name="Hópur 8"/>
          <p:cNvGrpSpPr/>
          <p:nvPr/>
        </p:nvGrpSpPr>
        <p:grpSpPr>
          <a:xfrm>
            <a:off x="-1581846" y="20868"/>
            <a:ext cx="1283823" cy="7224984"/>
            <a:chOff x="-1581846" y="20868"/>
            <a:chExt cx="1283823" cy="7224984"/>
          </a:xfrm>
        </p:grpSpPr>
        <p:sp>
          <p:nvSpPr>
            <p:cNvPr id="10" name="Sporaskja 9"/>
            <p:cNvSpPr/>
            <p:nvPr/>
          </p:nvSpPr>
          <p:spPr>
            <a:xfrm>
              <a:off x="-638816" y="37638"/>
              <a:ext cx="304800" cy="304800"/>
            </a:xfrm>
            <a:prstGeom prst="ellipse">
              <a:avLst/>
            </a:prstGeom>
            <a:solidFill>
              <a:srgbClr val="0A66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2" name="Sporaskja 11"/>
            <p:cNvSpPr/>
            <p:nvPr/>
          </p:nvSpPr>
          <p:spPr>
            <a:xfrm>
              <a:off x="-638816" y="469438"/>
              <a:ext cx="304800" cy="304800"/>
            </a:xfrm>
            <a:prstGeom prst="ellipse">
              <a:avLst/>
            </a:prstGeom>
            <a:solidFill>
              <a:srgbClr val="64D6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Sporaskja 12"/>
            <p:cNvSpPr/>
            <p:nvPr/>
          </p:nvSpPr>
          <p:spPr>
            <a:xfrm>
              <a:off x="-638816" y="901238"/>
              <a:ext cx="304800" cy="304800"/>
            </a:xfrm>
            <a:prstGeom prst="ellipse">
              <a:avLst/>
            </a:prstGeom>
            <a:solidFill>
              <a:srgbClr val="89E6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4" name="Sporaskja 13"/>
            <p:cNvSpPr/>
            <p:nvPr/>
          </p:nvSpPr>
          <p:spPr>
            <a:xfrm>
              <a:off x="-638816" y="1333038"/>
              <a:ext cx="304800" cy="304800"/>
            </a:xfrm>
            <a:prstGeom prst="ellipse">
              <a:avLst/>
            </a:prstGeom>
            <a:solidFill>
              <a:srgbClr val="C4F2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" name="Sporaskja 14"/>
            <p:cNvSpPr/>
            <p:nvPr/>
          </p:nvSpPr>
          <p:spPr>
            <a:xfrm>
              <a:off x="-1110624" y="20868"/>
              <a:ext cx="304800" cy="304800"/>
            </a:xfrm>
            <a:prstGeom prst="ellipse">
              <a:avLst/>
            </a:prstGeom>
            <a:solidFill>
              <a:srgbClr val="013B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6" name="Sporaskja 15"/>
            <p:cNvSpPr/>
            <p:nvPr/>
          </p:nvSpPr>
          <p:spPr>
            <a:xfrm>
              <a:off x="-1110624" y="452668"/>
              <a:ext cx="304800" cy="304800"/>
            </a:xfrm>
            <a:prstGeom prst="ellipse">
              <a:avLst/>
            </a:prstGeom>
            <a:solidFill>
              <a:srgbClr val="0376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7" name="Sporaskja 16"/>
            <p:cNvSpPr/>
            <p:nvPr/>
          </p:nvSpPr>
          <p:spPr>
            <a:xfrm>
              <a:off x="-1110624" y="884468"/>
              <a:ext cx="304800" cy="304800"/>
            </a:xfrm>
            <a:prstGeom prst="ellipse">
              <a:avLst/>
            </a:prstGeom>
            <a:solidFill>
              <a:srgbClr val="81BB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8" name="Sporaskja 17"/>
            <p:cNvSpPr/>
            <p:nvPr/>
          </p:nvSpPr>
          <p:spPr>
            <a:xfrm>
              <a:off x="-1110624" y="1316268"/>
              <a:ext cx="304800" cy="304800"/>
            </a:xfrm>
            <a:prstGeom prst="ellipse">
              <a:avLst/>
            </a:prstGeom>
            <a:solidFill>
              <a:srgbClr val="C0DD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9" name="Sporaskja 18"/>
            <p:cNvSpPr/>
            <p:nvPr/>
          </p:nvSpPr>
          <p:spPr>
            <a:xfrm>
              <a:off x="-1110038" y="1962492"/>
              <a:ext cx="304800" cy="304800"/>
            </a:xfrm>
            <a:prstGeom prst="ellipse">
              <a:avLst/>
            </a:prstGeom>
            <a:solidFill>
              <a:srgbClr val="296D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0" name="Sporaskja 19"/>
            <p:cNvSpPr/>
            <p:nvPr/>
          </p:nvSpPr>
          <p:spPr>
            <a:xfrm>
              <a:off x="-1110038" y="2394292"/>
              <a:ext cx="304800" cy="304800"/>
            </a:xfrm>
            <a:prstGeom prst="ellipse">
              <a:avLst/>
            </a:prstGeom>
            <a:solidFill>
              <a:srgbClr val="53DA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1" name="Sporaskja 20"/>
            <p:cNvSpPr/>
            <p:nvPr/>
          </p:nvSpPr>
          <p:spPr>
            <a:xfrm>
              <a:off x="-1110038" y="2826092"/>
              <a:ext cx="304800" cy="304800"/>
            </a:xfrm>
            <a:prstGeom prst="ellipse">
              <a:avLst/>
            </a:prstGeom>
            <a:solidFill>
              <a:srgbClr val="A9E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2" name="Sporaskja 21"/>
            <p:cNvSpPr/>
            <p:nvPr/>
          </p:nvSpPr>
          <p:spPr>
            <a:xfrm>
              <a:off x="-1110038" y="3257892"/>
              <a:ext cx="304800" cy="304800"/>
            </a:xfrm>
            <a:prstGeom prst="ellipse">
              <a:avLst/>
            </a:prstGeom>
            <a:solidFill>
              <a:srgbClr val="D4F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3" name="Sporaskja 22"/>
            <p:cNvSpPr/>
            <p:nvPr/>
          </p:nvSpPr>
          <p:spPr>
            <a:xfrm>
              <a:off x="-1581846" y="1971122"/>
              <a:ext cx="304800" cy="304800"/>
            </a:xfrm>
            <a:prstGeom prst="ellipse">
              <a:avLst/>
            </a:prstGeom>
            <a:solidFill>
              <a:srgbClr val="806B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4" name="Sporaskja 23"/>
            <p:cNvSpPr/>
            <p:nvPr/>
          </p:nvSpPr>
          <p:spPr>
            <a:xfrm>
              <a:off x="-1581846" y="2402922"/>
              <a:ext cx="304800" cy="304800"/>
            </a:xfrm>
            <a:prstGeom prst="ellipse">
              <a:avLst/>
            </a:prstGeom>
            <a:solidFill>
              <a:srgbClr val="FFD6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5" name="Sporaskja 24"/>
            <p:cNvSpPr/>
            <p:nvPr/>
          </p:nvSpPr>
          <p:spPr>
            <a:xfrm>
              <a:off x="-1581846" y="2834722"/>
              <a:ext cx="304800" cy="304800"/>
            </a:xfrm>
            <a:prstGeom prst="ellipse">
              <a:avLst/>
            </a:prstGeom>
            <a:solidFill>
              <a:srgbClr val="FFEA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6" name="Sporaskja 25"/>
            <p:cNvSpPr/>
            <p:nvPr/>
          </p:nvSpPr>
          <p:spPr>
            <a:xfrm>
              <a:off x="-1581846" y="3266522"/>
              <a:ext cx="304800" cy="304800"/>
            </a:xfrm>
            <a:prstGeom prst="ellipse">
              <a:avLst/>
            </a:prstGeom>
            <a:solidFill>
              <a:srgbClr val="FFF5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7" name="Sporaskja 26"/>
            <p:cNvSpPr/>
            <p:nvPr/>
          </p:nvSpPr>
          <p:spPr>
            <a:xfrm>
              <a:off x="-627439" y="1971122"/>
              <a:ext cx="304800" cy="304800"/>
            </a:xfrm>
            <a:prstGeom prst="ellipse">
              <a:avLst/>
            </a:prstGeom>
            <a:solidFill>
              <a:srgbClr val="525E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8" name="Sporaskja 27"/>
            <p:cNvSpPr/>
            <p:nvPr/>
          </p:nvSpPr>
          <p:spPr>
            <a:xfrm>
              <a:off x="-627439" y="2402922"/>
              <a:ext cx="304800" cy="304800"/>
            </a:xfrm>
            <a:prstGeom prst="ellipse">
              <a:avLst/>
            </a:prstGeom>
            <a:solidFill>
              <a:srgbClr val="A5BB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9" name="Sporaskja 28"/>
            <p:cNvSpPr/>
            <p:nvPr/>
          </p:nvSpPr>
          <p:spPr>
            <a:xfrm>
              <a:off x="-627439" y="2834722"/>
              <a:ext cx="304800" cy="304800"/>
            </a:xfrm>
            <a:prstGeom prst="ellipse">
              <a:avLst/>
            </a:prstGeom>
            <a:solidFill>
              <a:srgbClr val="D2DD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0" name="Sporaskja 29"/>
            <p:cNvSpPr/>
            <p:nvPr/>
          </p:nvSpPr>
          <p:spPr>
            <a:xfrm>
              <a:off x="-627439" y="3266522"/>
              <a:ext cx="304800" cy="304800"/>
            </a:xfrm>
            <a:prstGeom prst="ellipse">
              <a:avLst/>
            </a:prstGeom>
            <a:solidFill>
              <a:srgbClr val="E8EE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1" name="Sporaskja 30"/>
            <p:cNvSpPr/>
            <p:nvPr/>
          </p:nvSpPr>
          <p:spPr>
            <a:xfrm>
              <a:off x="-1121415" y="3847798"/>
              <a:ext cx="304800" cy="304800"/>
            </a:xfrm>
            <a:prstGeom prst="ellipse">
              <a:avLst/>
            </a:prstGeom>
            <a:solidFill>
              <a:srgbClr val="6C111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2" name="Sporaskja 31"/>
            <p:cNvSpPr/>
            <p:nvPr/>
          </p:nvSpPr>
          <p:spPr>
            <a:xfrm>
              <a:off x="-1121415" y="4279598"/>
              <a:ext cx="304800" cy="304800"/>
            </a:xfrm>
            <a:prstGeom prst="ellipse">
              <a:avLst/>
            </a:prstGeom>
            <a:solidFill>
              <a:srgbClr val="D822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3" name="Sporaskja 32"/>
            <p:cNvSpPr/>
            <p:nvPr/>
          </p:nvSpPr>
          <p:spPr>
            <a:xfrm>
              <a:off x="-1121415" y="4711398"/>
              <a:ext cx="304800" cy="304800"/>
            </a:xfrm>
            <a:prstGeom prst="ellipse">
              <a:avLst/>
            </a:prstGeom>
            <a:solidFill>
              <a:srgbClr val="EC91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4" name="Sporaskja 33"/>
            <p:cNvSpPr/>
            <p:nvPr/>
          </p:nvSpPr>
          <p:spPr>
            <a:xfrm>
              <a:off x="-1121415" y="5143198"/>
              <a:ext cx="304800" cy="304800"/>
            </a:xfrm>
            <a:prstGeom prst="ellipse">
              <a:avLst/>
            </a:prstGeom>
            <a:solidFill>
              <a:srgbClr val="F5C8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5" name="Sporaskja 34"/>
            <p:cNvSpPr/>
            <p:nvPr/>
          </p:nvSpPr>
          <p:spPr>
            <a:xfrm>
              <a:off x="-638816" y="3856428"/>
              <a:ext cx="304800" cy="304800"/>
            </a:xfrm>
            <a:prstGeom prst="ellipse">
              <a:avLst/>
            </a:prstGeom>
            <a:solidFill>
              <a:srgbClr val="8047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6" name="Sporaskja 35"/>
            <p:cNvSpPr/>
            <p:nvPr/>
          </p:nvSpPr>
          <p:spPr>
            <a:xfrm>
              <a:off x="-638816" y="4288228"/>
              <a:ext cx="304800" cy="304800"/>
            </a:xfrm>
            <a:prstGeom prst="ellipse">
              <a:avLst/>
            </a:prstGeom>
            <a:solidFill>
              <a:srgbClr val="FF8D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7" name="Sporaskja 36"/>
            <p:cNvSpPr/>
            <p:nvPr/>
          </p:nvSpPr>
          <p:spPr>
            <a:xfrm>
              <a:off x="-638816" y="4720028"/>
              <a:ext cx="304800" cy="304800"/>
            </a:xfrm>
            <a:prstGeom prst="ellipse">
              <a:avLst/>
            </a:prstGeom>
            <a:solidFill>
              <a:srgbClr val="FFC6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8" name="Sporaskja 37"/>
            <p:cNvSpPr/>
            <p:nvPr/>
          </p:nvSpPr>
          <p:spPr>
            <a:xfrm>
              <a:off x="-638816" y="5151828"/>
              <a:ext cx="304800" cy="304800"/>
            </a:xfrm>
            <a:prstGeom prst="ellipse">
              <a:avLst/>
            </a:prstGeom>
            <a:solidFill>
              <a:srgbClr val="FFE3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9" name="Sporaskja 38"/>
            <p:cNvSpPr/>
            <p:nvPr/>
          </p:nvSpPr>
          <p:spPr>
            <a:xfrm>
              <a:off x="-1085422" y="5637022"/>
              <a:ext cx="304800" cy="304800"/>
            </a:xfrm>
            <a:prstGeom prst="ellipse">
              <a:avLst/>
            </a:prstGeom>
            <a:solidFill>
              <a:srgbClr val="8057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0" name="Sporaskja 39"/>
            <p:cNvSpPr/>
            <p:nvPr/>
          </p:nvSpPr>
          <p:spPr>
            <a:xfrm>
              <a:off x="-1085422" y="6068822"/>
              <a:ext cx="304800" cy="304800"/>
            </a:xfrm>
            <a:prstGeom prst="ellipse">
              <a:avLst/>
            </a:prstGeom>
            <a:solidFill>
              <a:srgbClr val="F772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1" name="Sporaskja 40"/>
            <p:cNvSpPr/>
            <p:nvPr/>
          </p:nvSpPr>
          <p:spPr>
            <a:xfrm>
              <a:off x="-1085422" y="6500622"/>
              <a:ext cx="304800" cy="304800"/>
            </a:xfrm>
            <a:prstGeom prst="ellipse">
              <a:avLst/>
            </a:prstGeom>
            <a:solidFill>
              <a:srgbClr val="FAB7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2" name="Sporaskja 41"/>
            <p:cNvSpPr/>
            <p:nvPr/>
          </p:nvSpPr>
          <p:spPr>
            <a:xfrm>
              <a:off x="-1085422" y="6932422"/>
              <a:ext cx="304800" cy="304800"/>
            </a:xfrm>
            <a:prstGeom prst="ellipse">
              <a:avLst/>
            </a:prstGeom>
            <a:solidFill>
              <a:srgbClr val="FFDB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3" name="Sporaskja 42"/>
            <p:cNvSpPr/>
            <p:nvPr/>
          </p:nvSpPr>
          <p:spPr>
            <a:xfrm>
              <a:off x="-602823" y="5645652"/>
              <a:ext cx="304800" cy="304800"/>
            </a:xfrm>
            <a:prstGeom prst="ellipse">
              <a:avLst/>
            </a:prstGeom>
            <a:solidFill>
              <a:srgbClr val="2A2B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4" name="Sporaskja 43"/>
            <p:cNvSpPr/>
            <p:nvPr/>
          </p:nvSpPr>
          <p:spPr>
            <a:xfrm>
              <a:off x="-602823" y="6077452"/>
              <a:ext cx="304800" cy="304800"/>
            </a:xfrm>
            <a:prstGeom prst="ellipse">
              <a:avLst/>
            </a:prstGeom>
            <a:solidFill>
              <a:srgbClr val="7274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5" name="Sporaskja 44"/>
            <p:cNvSpPr/>
            <p:nvPr/>
          </p:nvSpPr>
          <p:spPr>
            <a:xfrm>
              <a:off x="-602823" y="6509252"/>
              <a:ext cx="304800" cy="304800"/>
            </a:xfrm>
            <a:prstGeom prst="ellipse">
              <a:avLst/>
            </a:prstGeom>
            <a:solidFill>
              <a:srgbClr val="C7CB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6" name="Sporaskja 45"/>
            <p:cNvSpPr/>
            <p:nvPr/>
          </p:nvSpPr>
          <p:spPr>
            <a:xfrm>
              <a:off x="-602823" y="6941052"/>
              <a:ext cx="304800" cy="304800"/>
            </a:xfrm>
            <a:prstGeom prst="ellipse">
              <a:avLst/>
            </a:prstGeom>
            <a:solidFill>
              <a:srgbClr val="E3E5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48" name="Rétthyrningur 47"/>
          <p:cNvSpPr/>
          <p:nvPr/>
        </p:nvSpPr>
        <p:spPr>
          <a:xfrm>
            <a:off x="10902726" y="5693761"/>
            <a:ext cx="692067" cy="113677"/>
          </a:xfrm>
          <a:prstGeom prst="rect">
            <a:avLst/>
          </a:prstGeom>
          <a:solidFill>
            <a:srgbClr val="64D6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</a:endParaRPr>
          </a:p>
        </p:txBody>
      </p:sp>
      <p:pic>
        <p:nvPicPr>
          <p:cNvPr id="7" name="Mynd 6">
            <a:extLst>
              <a:ext uri="{FF2B5EF4-FFF2-40B4-BE49-F238E27FC236}">
                <a16:creationId xmlns:a16="http://schemas.microsoft.com/office/drawing/2014/main" id="{A87EA820-0881-4323-BE6D-B55AE0040A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4697" y="234527"/>
            <a:ext cx="5546280" cy="6046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381923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e SDGs wedding cake - Stockholm Resilience Cent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2727" y="1276218"/>
            <a:ext cx="7881418" cy="5138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astaðgengill 2"/>
          <p:cNvSpPr txBox="1">
            <a:spLocks/>
          </p:cNvSpPr>
          <p:nvPr/>
        </p:nvSpPr>
        <p:spPr>
          <a:xfrm>
            <a:off x="1151999" y="360000"/>
            <a:ext cx="7879267" cy="812800"/>
          </a:xfrm>
          <a:prstGeom prst="rect">
            <a:avLst/>
          </a:prstGeom>
        </p:spPr>
        <p:txBody>
          <a:bodyPr>
            <a:noAutofit/>
          </a:bodyPr>
          <a:lstStyle>
            <a:lvl1pPr marL="15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47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2pPr>
            <a:lvl3pPr marL="79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3pPr>
            <a:lvl4pPr marL="111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4pPr>
            <a:lvl5pPr marL="142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5pPr>
            <a:lvl6pPr marL="174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6pPr>
            <a:lvl7pPr marL="206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7pPr>
            <a:lvl8pPr marL="238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8pPr>
            <a:lvl9pPr marL="269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9pPr>
          </a:lstStyle>
          <a:p>
            <a:pPr marL="0" indent="0">
              <a:spcBef>
                <a:spcPts val="400"/>
              </a:spcBef>
              <a:buNone/>
            </a:pPr>
            <a:endParaRPr lang="is-IS" sz="2400" kern="0">
              <a:solidFill>
                <a:srgbClr val="64D68E"/>
              </a:solidFill>
              <a:ea typeface="Times New Roman" panose="02020603050405020304" pitchFamily="18" charset="0"/>
            </a:endParaRPr>
          </a:p>
        </p:txBody>
      </p:sp>
      <p:sp>
        <p:nvSpPr>
          <p:cNvPr id="6" name="Textastaðgengill 3"/>
          <p:cNvSpPr txBox="1">
            <a:spLocks/>
          </p:cNvSpPr>
          <p:nvPr/>
        </p:nvSpPr>
        <p:spPr>
          <a:xfrm>
            <a:off x="695325" y="1736725"/>
            <a:ext cx="3457575" cy="4895850"/>
          </a:xfrm>
          <a:prstGeom prst="rect">
            <a:avLst/>
          </a:prstGeom>
        </p:spPr>
        <p:txBody>
          <a:bodyPr anchor="ctr">
            <a:noAutofit/>
          </a:bodyPr>
          <a:lstStyle>
            <a:lvl1pPr marL="15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47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2pPr>
            <a:lvl3pPr marL="79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3pPr>
            <a:lvl4pPr marL="111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4pPr>
            <a:lvl5pPr marL="142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5pPr>
            <a:lvl6pPr marL="174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6pPr>
            <a:lvl7pPr marL="206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7pPr>
            <a:lvl8pPr marL="238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8pPr>
            <a:lvl9pPr marL="269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9pPr>
          </a:lstStyle>
          <a:p>
            <a:pPr marL="0" indent="0" fontAlgn="base">
              <a:buNone/>
            </a:pPr>
            <a:r>
              <a:rPr lang="is-IS" sz="1800" kern="0">
                <a:latin typeface="Arial" panose="020B0604020202020204" pitchFamily="34" charset="0"/>
              </a:rPr>
              <a:t>Framtíðarsýn og markmið Græna plansins styðja við innleiðingu Heimsmarkmiða Sameinuðu þjóðanna</a:t>
            </a:r>
          </a:p>
          <a:p>
            <a:pPr marL="0" indent="0" fontAlgn="base">
              <a:buNone/>
            </a:pPr>
            <a:r>
              <a:rPr lang="is-IS" sz="1800" kern="0">
                <a:latin typeface="Arial" panose="020B0604020202020204" pitchFamily="34" charset="0"/>
              </a:rPr>
              <a:t>Heimsmarkmiðin horfa til efnahags, samfélags og umhverfis líkt og Græna planið</a:t>
            </a:r>
          </a:p>
          <a:p>
            <a:pPr marL="0" indent="0" fontAlgn="base">
              <a:buNone/>
            </a:pPr>
            <a:r>
              <a:rPr lang="is-IS" sz="1800" b="1" kern="0">
                <a:latin typeface="Arial" panose="020B0604020202020204" pitchFamily="34" charset="0"/>
              </a:rPr>
              <a:t>Heimsmarkmið 17 leggur ríka áherslu á samstarf til að ná fram markmiðunum líkt og Græna planið gerir</a:t>
            </a:r>
          </a:p>
        </p:txBody>
      </p:sp>
      <p:sp>
        <p:nvSpPr>
          <p:cNvPr id="7" name="Textarammi 6"/>
          <p:cNvSpPr txBox="1"/>
          <p:nvPr/>
        </p:nvSpPr>
        <p:spPr>
          <a:xfrm>
            <a:off x="6103010" y="6306381"/>
            <a:ext cx="3244415" cy="36420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R="0" algn="ctr" defTabSz="9144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</a:pPr>
            <a:r>
              <a:rPr kumimoji="0" lang="is-IS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ea typeface="Helvetica"/>
                <a:cs typeface="Helvetica"/>
                <a:sym typeface="Helvetica"/>
              </a:rPr>
              <a:t>Johan Rockström´s „SDG Wedding Cake“</a:t>
            </a:r>
          </a:p>
        </p:txBody>
      </p:sp>
      <p:sp>
        <p:nvSpPr>
          <p:cNvPr id="9" name="Textastaðgengill 2"/>
          <p:cNvSpPr txBox="1">
            <a:spLocks/>
          </p:cNvSpPr>
          <p:nvPr/>
        </p:nvSpPr>
        <p:spPr>
          <a:xfrm>
            <a:off x="1558924" y="404813"/>
            <a:ext cx="10086975" cy="979488"/>
          </a:xfrm>
          <a:prstGeom prst="rect">
            <a:avLst/>
          </a:prstGeom>
        </p:spPr>
        <p:txBody>
          <a:bodyPr anchor="t">
            <a:noAutofit/>
          </a:bodyPr>
          <a:lstStyle>
            <a:lvl1pPr marL="15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47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2pPr>
            <a:lvl3pPr marL="79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3pPr>
            <a:lvl4pPr marL="111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4pPr>
            <a:lvl5pPr marL="142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5pPr>
            <a:lvl6pPr marL="174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6pPr>
            <a:lvl7pPr marL="206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7pPr>
            <a:lvl8pPr marL="238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8pPr>
            <a:lvl9pPr marL="269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9pPr>
          </a:lstStyle>
          <a:p>
            <a:pPr marL="0" indent="0">
              <a:spcBef>
                <a:spcPts val="400"/>
              </a:spcBef>
              <a:buNone/>
            </a:pPr>
            <a:r>
              <a:rPr lang="is-IS" sz="4000" b="1" ker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Græna planið og Heimsmarkmið Sameinuðu þjóðanna</a:t>
            </a:r>
          </a:p>
        </p:txBody>
      </p:sp>
    </p:spTree>
    <p:extLst>
      <p:ext uri="{BB962C8B-B14F-4D97-AF65-F5344CB8AC3E}">
        <p14:creationId xmlns:p14="http://schemas.microsoft.com/office/powerpoint/2010/main" val="139620054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E5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" descr="Image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254" y="399900"/>
            <a:ext cx="463437" cy="725638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Textastaðgengill 2"/>
          <p:cNvSpPr>
            <a:spLocks noGrp="1"/>
          </p:cNvSpPr>
          <p:nvPr>
            <p:ph type="body" sz="quarter" idx="17"/>
          </p:nvPr>
        </p:nvSpPr>
        <p:spPr>
          <a:xfrm>
            <a:off x="1558925" y="404813"/>
            <a:ext cx="5802458" cy="979488"/>
          </a:xfrm>
        </p:spPr>
        <p:txBody>
          <a:bodyPr anchor="t">
            <a:noAutofit/>
          </a:bodyPr>
          <a:lstStyle/>
          <a:p>
            <a:pPr>
              <a:spcBef>
                <a:spcPts val="400"/>
              </a:spcBef>
            </a:pPr>
            <a:r>
              <a:rPr lang="is-IS" sz="4000">
                <a:solidFill>
                  <a:schemeClr val="tx1">
                    <a:lumMod val="85000"/>
                    <a:lumOff val="15000"/>
                  </a:schemeClr>
                </a:solidFill>
                <a:ea typeface="Times New Roman" panose="02020603050405020304" pitchFamily="18" charset="0"/>
              </a:rPr>
              <a:t>Innleiðing Græna plansins</a:t>
            </a:r>
            <a:br>
              <a:rPr lang="is-IS" sz="4000">
                <a:solidFill>
                  <a:schemeClr val="tx1">
                    <a:lumMod val="85000"/>
                    <a:lumOff val="15000"/>
                  </a:schemeClr>
                </a:solidFill>
                <a:ea typeface="Times New Roman" panose="02020603050405020304" pitchFamily="18" charset="0"/>
              </a:rPr>
            </a:br>
            <a:r>
              <a:rPr lang="is-IS" sz="1800" b="0">
                <a:solidFill>
                  <a:schemeClr val="tx1">
                    <a:lumMod val="85000"/>
                    <a:lumOff val="15000"/>
                  </a:schemeClr>
                </a:solidFill>
                <a:ea typeface="Times New Roman" panose="02020603050405020304" pitchFamily="18" charset="0"/>
              </a:rPr>
              <a:t>Grænt fjárfestingarátak</a:t>
            </a:r>
          </a:p>
        </p:txBody>
      </p:sp>
      <p:sp>
        <p:nvSpPr>
          <p:cNvPr id="19" name="Rétthyrningur 18"/>
          <p:cNvSpPr/>
          <p:nvPr/>
        </p:nvSpPr>
        <p:spPr>
          <a:xfrm>
            <a:off x="1558925" y="2484582"/>
            <a:ext cx="4767984" cy="3941618"/>
          </a:xfrm>
          <a:prstGeom prst="rect">
            <a:avLst/>
          </a:prstGeom>
        </p:spPr>
        <p:txBody>
          <a:bodyPr wrap="square" lIns="91440" tIns="45720" rIns="91440" bIns="45720" anchor="t">
            <a:noAutofit/>
          </a:bodyPr>
          <a:lstStyle/>
          <a:p>
            <a:pPr fontAlgn="base">
              <a:spcBef>
                <a:spcPts val="1800"/>
              </a:spcBef>
            </a:pPr>
            <a:r>
              <a:rPr lang="is-IS" sz="1600" b="1" kern="0" noProof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Eitt af lykilverkfærum Græna plansins er fjárfestingarátak með grænum áherslum</a:t>
            </a:r>
          </a:p>
          <a:p>
            <a:pPr fontAlgn="base">
              <a:spcBef>
                <a:spcPts val="1800"/>
              </a:spcBef>
            </a:pPr>
            <a:r>
              <a:rPr lang="is-IS" sz="1600" kern="0" noProof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Markmið að fjárfesta í grænum og samfélagslegum innviðum með sem flýta þróun borgarinnar í átt að kolefnishlutlausu samfélagi</a:t>
            </a:r>
          </a:p>
          <a:p>
            <a:pPr marL="285750" indent="-285750" fontAlgn="base">
              <a:spcBef>
                <a:spcPts val="1800"/>
              </a:spcBef>
              <a:buClr>
                <a:srgbClr val="0076E5"/>
              </a:buClr>
              <a:buFont typeface="Arial" panose="020B0604020202020204" pitchFamily="34" charset="0"/>
              <a:buChar char="•"/>
            </a:pPr>
            <a:r>
              <a:rPr lang="is-IS" sz="1400" kern="0" noProof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Fjárfestingar verða auknar með áherslu á græn verkefni, stafræna umbreytingu og góða nýtingu fjármuna </a:t>
            </a:r>
          </a:p>
          <a:p>
            <a:pPr marL="285750" indent="-285750" fontAlgn="base">
              <a:spcBef>
                <a:spcPts val="1800"/>
              </a:spcBef>
              <a:buClr>
                <a:srgbClr val="0076E5"/>
              </a:buClr>
              <a:buFont typeface="Arial" panose="020B0604020202020204" pitchFamily="34" charset="0"/>
              <a:buChar char="•"/>
            </a:pPr>
            <a:r>
              <a:rPr lang="is-IS" sz="1400" kern="0" noProof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Fjármagnað með grænum skuldabréfum þar sem við á</a:t>
            </a:r>
          </a:p>
          <a:p>
            <a:pPr marL="285750" indent="-285750" fontAlgn="base">
              <a:spcBef>
                <a:spcPts val="1800"/>
              </a:spcBef>
              <a:buClr>
                <a:srgbClr val="0076E5"/>
              </a:buClr>
              <a:buFont typeface="Arial" panose="020B0604020202020204" pitchFamily="34" charset="0"/>
              <a:buChar char="•"/>
            </a:pPr>
            <a:r>
              <a:rPr lang="is-IS" sz="1400" kern="0" noProof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Nýbyggingar og endurgerð verða umhverfisvottaðar þar sem því verður við komið</a:t>
            </a:r>
          </a:p>
        </p:txBody>
      </p:sp>
      <p:pic>
        <p:nvPicPr>
          <p:cNvPr id="3" name="Mynd 2" descr="Mynd sem inniheldur himinn, utandyra, �j��vegur&#10;&#10;Lýsing sjálfkrafa búin til">
            <a:extLst>
              <a:ext uri="{FF2B5EF4-FFF2-40B4-BE49-F238E27FC236}">
                <a16:creationId xmlns:a16="http://schemas.microsoft.com/office/drawing/2014/main" id="{FD738C19-FD20-4A02-8318-914536E1D0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7438" y="0"/>
            <a:ext cx="65965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224554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376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ynd 6" descr="Mynd sem inniheldur bygging, einstaklingur, utandyra, gata&#10;&#10;Lýsing sjálfkrafa búin til">
            <a:extLst>
              <a:ext uri="{FF2B5EF4-FFF2-40B4-BE49-F238E27FC236}">
                <a16:creationId xmlns:a16="http://schemas.microsoft.com/office/drawing/2014/main" id="{BB13161F-6BB5-4502-95BB-0784899273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426"/>
          <a:stretch/>
        </p:blipFill>
        <p:spPr>
          <a:xfrm>
            <a:off x="0" y="0"/>
            <a:ext cx="12192000" cy="6955472"/>
          </a:xfrm>
          <a:prstGeom prst="rect">
            <a:avLst/>
          </a:prstGeom>
        </p:spPr>
      </p:pic>
      <p:sp>
        <p:nvSpPr>
          <p:cNvPr id="2" name="Rétthyrningur 1"/>
          <p:cNvSpPr/>
          <p:nvPr/>
        </p:nvSpPr>
        <p:spPr>
          <a:xfrm>
            <a:off x="0" y="0"/>
            <a:ext cx="12192000" cy="6955472"/>
          </a:xfrm>
          <a:prstGeom prst="rect">
            <a:avLst/>
          </a:prstGeom>
          <a:gradFill flip="none" rotWithShape="1">
            <a:gsLst>
              <a:gs pos="0">
                <a:srgbClr val="0376E1"/>
              </a:gs>
              <a:gs pos="35000">
                <a:srgbClr val="013B70"/>
              </a:gs>
              <a:gs pos="100000">
                <a:schemeClr val="accent1">
                  <a:lumMod val="60000"/>
                  <a:alpha val="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s-I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5" name="Textastaðgengill 1"/>
          <p:cNvSpPr txBox="1">
            <a:spLocks/>
          </p:cNvSpPr>
          <p:nvPr/>
        </p:nvSpPr>
        <p:spPr>
          <a:xfrm>
            <a:off x="6491668" y="2960689"/>
            <a:ext cx="5111629" cy="3600450"/>
          </a:xfrm>
          <a:prstGeom prst="rect">
            <a:avLst/>
          </a:prstGeom>
        </p:spPr>
        <p:txBody>
          <a:bodyPr anchor="ctr">
            <a:noAutofit/>
          </a:bodyPr>
          <a:lstStyle>
            <a:lvl1pPr marL="15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47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2pPr>
            <a:lvl3pPr marL="79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3pPr>
            <a:lvl4pPr marL="111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4pPr>
            <a:lvl5pPr marL="142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5pPr>
            <a:lvl6pPr marL="1746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6pPr>
            <a:lvl7pPr marL="2063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7pPr>
            <a:lvl8pPr marL="23812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8pPr>
            <a:lvl9pPr marL="2698750" marR="0" indent="-158750" algn="l" defTabSz="412750" rtl="0" eaLnBrk="1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2A2B2C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9pPr>
          </a:lstStyle>
          <a:p>
            <a:pPr marL="0" indent="0">
              <a:buNone/>
            </a:pPr>
            <a:r>
              <a:rPr lang="is-IS" sz="2800">
                <a:solidFill>
                  <a:schemeClr val="bg1"/>
                </a:solidFill>
                <a:latin typeface="Arial" panose="020B0604020202020204" pitchFamily="34" charset="0"/>
              </a:rPr>
              <a:t>Á komandi ári mun Reykjavíkurborg fjárfesta 32 milljörðum í að byggja upp </a:t>
            </a:r>
            <a:r>
              <a:rPr lang="is-IS" sz="2800" b="1">
                <a:solidFill>
                  <a:schemeClr val="bg1"/>
                </a:solidFill>
                <a:latin typeface="Arial" panose="020B0604020202020204" pitchFamily="34" charset="0"/>
              </a:rPr>
              <a:t>Vaxandi, græna borg fyrir fólk</a:t>
            </a:r>
          </a:p>
        </p:txBody>
      </p:sp>
      <p:graphicFrame>
        <p:nvGraphicFramePr>
          <p:cNvPr id="5" name="Línurit 4">
            <a:extLst>
              <a:ext uri="{FF2B5EF4-FFF2-40B4-BE49-F238E27FC236}">
                <a16:creationId xmlns:a16="http://schemas.microsoft.com/office/drawing/2014/main" id="{1325E26C-9C60-40D4-9975-88D3DAD83A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4280056"/>
              </p:ext>
            </p:extLst>
          </p:nvPr>
        </p:nvGraphicFramePr>
        <p:xfrm>
          <a:off x="11377" y="2094024"/>
          <a:ext cx="6448133" cy="4601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Línurit 5">
            <a:extLst>
              <a:ext uri="{FF2B5EF4-FFF2-40B4-BE49-F238E27FC236}">
                <a16:creationId xmlns:a16="http://schemas.microsoft.com/office/drawing/2014/main" id="{1325E26C-9C60-40D4-9975-88D3DAD83A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4776428"/>
              </p:ext>
            </p:extLst>
          </p:nvPr>
        </p:nvGraphicFramePr>
        <p:xfrm>
          <a:off x="11377" y="2155268"/>
          <a:ext cx="6708064" cy="48002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10" name="Hópur 9"/>
          <p:cNvGrpSpPr/>
          <p:nvPr/>
        </p:nvGrpSpPr>
        <p:grpSpPr>
          <a:xfrm>
            <a:off x="-2089061" y="0"/>
            <a:ext cx="1283823" cy="7224984"/>
            <a:chOff x="-1581846" y="20868"/>
            <a:chExt cx="1283823" cy="7224984"/>
          </a:xfrm>
        </p:grpSpPr>
        <p:sp>
          <p:nvSpPr>
            <p:cNvPr id="11" name="Sporaskja 10"/>
            <p:cNvSpPr/>
            <p:nvPr/>
          </p:nvSpPr>
          <p:spPr>
            <a:xfrm>
              <a:off x="-638816" y="37638"/>
              <a:ext cx="304800" cy="304800"/>
            </a:xfrm>
            <a:prstGeom prst="ellipse">
              <a:avLst/>
            </a:prstGeom>
            <a:solidFill>
              <a:srgbClr val="0A66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2" name="Sporaskja 11"/>
            <p:cNvSpPr/>
            <p:nvPr/>
          </p:nvSpPr>
          <p:spPr>
            <a:xfrm>
              <a:off x="-638816" y="469438"/>
              <a:ext cx="304800" cy="304800"/>
            </a:xfrm>
            <a:prstGeom prst="ellipse">
              <a:avLst/>
            </a:prstGeom>
            <a:solidFill>
              <a:srgbClr val="64D6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3" name="Sporaskja 12"/>
            <p:cNvSpPr/>
            <p:nvPr/>
          </p:nvSpPr>
          <p:spPr>
            <a:xfrm>
              <a:off x="-638816" y="901238"/>
              <a:ext cx="304800" cy="304800"/>
            </a:xfrm>
            <a:prstGeom prst="ellipse">
              <a:avLst/>
            </a:prstGeom>
            <a:solidFill>
              <a:srgbClr val="89E6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4" name="Sporaskja 13"/>
            <p:cNvSpPr/>
            <p:nvPr/>
          </p:nvSpPr>
          <p:spPr>
            <a:xfrm>
              <a:off x="-638816" y="1333038"/>
              <a:ext cx="304800" cy="304800"/>
            </a:xfrm>
            <a:prstGeom prst="ellipse">
              <a:avLst/>
            </a:prstGeom>
            <a:solidFill>
              <a:srgbClr val="C4F2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6" name="Sporaskja 15"/>
            <p:cNvSpPr/>
            <p:nvPr/>
          </p:nvSpPr>
          <p:spPr>
            <a:xfrm>
              <a:off x="-1110624" y="20868"/>
              <a:ext cx="304800" cy="304800"/>
            </a:xfrm>
            <a:prstGeom prst="ellipse">
              <a:avLst/>
            </a:prstGeom>
            <a:solidFill>
              <a:srgbClr val="013B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7" name="Sporaskja 16"/>
            <p:cNvSpPr/>
            <p:nvPr/>
          </p:nvSpPr>
          <p:spPr>
            <a:xfrm>
              <a:off x="-1110624" y="452668"/>
              <a:ext cx="304800" cy="304800"/>
            </a:xfrm>
            <a:prstGeom prst="ellipse">
              <a:avLst/>
            </a:prstGeom>
            <a:solidFill>
              <a:srgbClr val="0376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8" name="Sporaskja 17"/>
            <p:cNvSpPr/>
            <p:nvPr/>
          </p:nvSpPr>
          <p:spPr>
            <a:xfrm>
              <a:off x="-1110624" y="884468"/>
              <a:ext cx="304800" cy="304800"/>
            </a:xfrm>
            <a:prstGeom prst="ellipse">
              <a:avLst/>
            </a:prstGeom>
            <a:solidFill>
              <a:srgbClr val="81BB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9" name="Sporaskja 18"/>
            <p:cNvSpPr/>
            <p:nvPr/>
          </p:nvSpPr>
          <p:spPr>
            <a:xfrm>
              <a:off x="-1110624" y="1316268"/>
              <a:ext cx="304800" cy="304800"/>
            </a:xfrm>
            <a:prstGeom prst="ellipse">
              <a:avLst/>
            </a:prstGeom>
            <a:solidFill>
              <a:srgbClr val="C0DD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0" name="Sporaskja 19"/>
            <p:cNvSpPr/>
            <p:nvPr/>
          </p:nvSpPr>
          <p:spPr>
            <a:xfrm>
              <a:off x="-1110038" y="1962492"/>
              <a:ext cx="304800" cy="304800"/>
            </a:xfrm>
            <a:prstGeom prst="ellipse">
              <a:avLst/>
            </a:prstGeom>
            <a:solidFill>
              <a:srgbClr val="296D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1" name="Sporaskja 20"/>
            <p:cNvSpPr/>
            <p:nvPr/>
          </p:nvSpPr>
          <p:spPr>
            <a:xfrm>
              <a:off x="-1110038" y="2394292"/>
              <a:ext cx="304800" cy="304800"/>
            </a:xfrm>
            <a:prstGeom prst="ellipse">
              <a:avLst/>
            </a:prstGeom>
            <a:solidFill>
              <a:srgbClr val="53DA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2" name="Sporaskja 21"/>
            <p:cNvSpPr/>
            <p:nvPr/>
          </p:nvSpPr>
          <p:spPr>
            <a:xfrm>
              <a:off x="-1110038" y="2826092"/>
              <a:ext cx="304800" cy="304800"/>
            </a:xfrm>
            <a:prstGeom prst="ellipse">
              <a:avLst/>
            </a:prstGeom>
            <a:solidFill>
              <a:srgbClr val="A9E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3" name="Sporaskja 22"/>
            <p:cNvSpPr/>
            <p:nvPr/>
          </p:nvSpPr>
          <p:spPr>
            <a:xfrm>
              <a:off x="-1110038" y="3257892"/>
              <a:ext cx="304800" cy="304800"/>
            </a:xfrm>
            <a:prstGeom prst="ellipse">
              <a:avLst/>
            </a:prstGeom>
            <a:solidFill>
              <a:srgbClr val="D4F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4" name="Sporaskja 23"/>
            <p:cNvSpPr/>
            <p:nvPr/>
          </p:nvSpPr>
          <p:spPr>
            <a:xfrm>
              <a:off x="-1581846" y="1971122"/>
              <a:ext cx="304800" cy="304800"/>
            </a:xfrm>
            <a:prstGeom prst="ellipse">
              <a:avLst/>
            </a:prstGeom>
            <a:solidFill>
              <a:srgbClr val="806B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5" name="Sporaskja 24"/>
            <p:cNvSpPr/>
            <p:nvPr/>
          </p:nvSpPr>
          <p:spPr>
            <a:xfrm>
              <a:off x="-1581846" y="2402922"/>
              <a:ext cx="304800" cy="304800"/>
            </a:xfrm>
            <a:prstGeom prst="ellipse">
              <a:avLst/>
            </a:prstGeom>
            <a:solidFill>
              <a:srgbClr val="FFD6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6" name="Sporaskja 25"/>
            <p:cNvSpPr/>
            <p:nvPr/>
          </p:nvSpPr>
          <p:spPr>
            <a:xfrm>
              <a:off x="-1581846" y="2834722"/>
              <a:ext cx="304800" cy="304800"/>
            </a:xfrm>
            <a:prstGeom prst="ellipse">
              <a:avLst/>
            </a:prstGeom>
            <a:solidFill>
              <a:srgbClr val="FFEA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7" name="Sporaskja 26"/>
            <p:cNvSpPr/>
            <p:nvPr/>
          </p:nvSpPr>
          <p:spPr>
            <a:xfrm>
              <a:off x="-1581846" y="3266522"/>
              <a:ext cx="304800" cy="304800"/>
            </a:xfrm>
            <a:prstGeom prst="ellipse">
              <a:avLst/>
            </a:prstGeom>
            <a:solidFill>
              <a:srgbClr val="FFF5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8" name="Sporaskja 27"/>
            <p:cNvSpPr/>
            <p:nvPr/>
          </p:nvSpPr>
          <p:spPr>
            <a:xfrm>
              <a:off x="-627439" y="1971122"/>
              <a:ext cx="304800" cy="304800"/>
            </a:xfrm>
            <a:prstGeom prst="ellipse">
              <a:avLst/>
            </a:prstGeom>
            <a:solidFill>
              <a:srgbClr val="525E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9" name="Sporaskja 28"/>
            <p:cNvSpPr/>
            <p:nvPr/>
          </p:nvSpPr>
          <p:spPr>
            <a:xfrm>
              <a:off x="-627439" y="2402922"/>
              <a:ext cx="304800" cy="304800"/>
            </a:xfrm>
            <a:prstGeom prst="ellipse">
              <a:avLst/>
            </a:prstGeom>
            <a:solidFill>
              <a:srgbClr val="A5BB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0" name="Sporaskja 29"/>
            <p:cNvSpPr/>
            <p:nvPr/>
          </p:nvSpPr>
          <p:spPr>
            <a:xfrm>
              <a:off x="-627439" y="2834722"/>
              <a:ext cx="304800" cy="304800"/>
            </a:xfrm>
            <a:prstGeom prst="ellipse">
              <a:avLst/>
            </a:prstGeom>
            <a:solidFill>
              <a:srgbClr val="D2DD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1" name="Sporaskja 30"/>
            <p:cNvSpPr/>
            <p:nvPr/>
          </p:nvSpPr>
          <p:spPr>
            <a:xfrm>
              <a:off x="-627439" y="3266522"/>
              <a:ext cx="304800" cy="304800"/>
            </a:xfrm>
            <a:prstGeom prst="ellipse">
              <a:avLst/>
            </a:prstGeom>
            <a:solidFill>
              <a:srgbClr val="E8EE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2" name="Sporaskja 31"/>
            <p:cNvSpPr/>
            <p:nvPr/>
          </p:nvSpPr>
          <p:spPr>
            <a:xfrm>
              <a:off x="-1121415" y="3847798"/>
              <a:ext cx="304800" cy="304800"/>
            </a:xfrm>
            <a:prstGeom prst="ellipse">
              <a:avLst/>
            </a:prstGeom>
            <a:solidFill>
              <a:srgbClr val="6C111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3" name="Sporaskja 32"/>
            <p:cNvSpPr/>
            <p:nvPr/>
          </p:nvSpPr>
          <p:spPr>
            <a:xfrm>
              <a:off x="-1121415" y="4279598"/>
              <a:ext cx="304800" cy="304800"/>
            </a:xfrm>
            <a:prstGeom prst="ellipse">
              <a:avLst/>
            </a:prstGeom>
            <a:solidFill>
              <a:srgbClr val="D822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4" name="Sporaskja 33"/>
            <p:cNvSpPr/>
            <p:nvPr/>
          </p:nvSpPr>
          <p:spPr>
            <a:xfrm>
              <a:off x="-1121415" y="4711398"/>
              <a:ext cx="304800" cy="304800"/>
            </a:xfrm>
            <a:prstGeom prst="ellipse">
              <a:avLst/>
            </a:prstGeom>
            <a:solidFill>
              <a:srgbClr val="EC91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5" name="Sporaskja 34"/>
            <p:cNvSpPr/>
            <p:nvPr/>
          </p:nvSpPr>
          <p:spPr>
            <a:xfrm>
              <a:off x="-1121415" y="5143198"/>
              <a:ext cx="304800" cy="304800"/>
            </a:xfrm>
            <a:prstGeom prst="ellipse">
              <a:avLst/>
            </a:prstGeom>
            <a:solidFill>
              <a:srgbClr val="F5C8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6" name="Sporaskja 35"/>
            <p:cNvSpPr/>
            <p:nvPr/>
          </p:nvSpPr>
          <p:spPr>
            <a:xfrm>
              <a:off x="-638816" y="3856428"/>
              <a:ext cx="304800" cy="304800"/>
            </a:xfrm>
            <a:prstGeom prst="ellipse">
              <a:avLst/>
            </a:prstGeom>
            <a:solidFill>
              <a:srgbClr val="8047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7" name="Sporaskja 36"/>
            <p:cNvSpPr/>
            <p:nvPr/>
          </p:nvSpPr>
          <p:spPr>
            <a:xfrm>
              <a:off x="-638816" y="4288228"/>
              <a:ext cx="304800" cy="304800"/>
            </a:xfrm>
            <a:prstGeom prst="ellipse">
              <a:avLst/>
            </a:prstGeom>
            <a:solidFill>
              <a:srgbClr val="FF8D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8" name="Sporaskja 37"/>
            <p:cNvSpPr/>
            <p:nvPr/>
          </p:nvSpPr>
          <p:spPr>
            <a:xfrm>
              <a:off x="-638816" y="4720028"/>
              <a:ext cx="304800" cy="304800"/>
            </a:xfrm>
            <a:prstGeom prst="ellipse">
              <a:avLst/>
            </a:prstGeom>
            <a:solidFill>
              <a:srgbClr val="FFC6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9" name="Sporaskja 38"/>
            <p:cNvSpPr/>
            <p:nvPr/>
          </p:nvSpPr>
          <p:spPr>
            <a:xfrm>
              <a:off x="-638816" y="5151828"/>
              <a:ext cx="304800" cy="304800"/>
            </a:xfrm>
            <a:prstGeom prst="ellipse">
              <a:avLst/>
            </a:prstGeom>
            <a:solidFill>
              <a:srgbClr val="FFE3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0" name="Sporaskja 39"/>
            <p:cNvSpPr/>
            <p:nvPr/>
          </p:nvSpPr>
          <p:spPr>
            <a:xfrm>
              <a:off x="-1085422" y="5637022"/>
              <a:ext cx="304800" cy="304800"/>
            </a:xfrm>
            <a:prstGeom prst="ellipse">
              <a:avLst/>
            </a:prstGeom>
            <a:solidFill>
              <a:srgbClr val="8057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1" name="Sporaskja 40"/>
            <p:cNvSpPr/>
            <p:nvPr/>
          </p:nvSpPr>
          <p:spPr>
            <a:xfrm>
              <a:off x="-1085422" y="6068822"/>
              <a:ext cx="304800" cy="304800"/>
            </a:xfrm>
            <a:prstGeom prst="ellipse">
              <a:avLst/>
            </a:prstGeom>
            <a:solidFill>
              <a:srgbClr val="F772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2" name="Sporaskja 41"/>
            <p:cNvSpPr/>
            <p:nvPr/>
          </p:nvSpPr>
          <p:spPr>
            <a:xfrm>
              <a:off x="-1085422" y="6500622"/>
              <a:ext cx="304800" cy="304800"/>
            </a:xfrm>
            <a:prstGeom prst="ellipse">
              <a:avLst/>
            </a:prstGeom>
            <a:solidFill>
              <a:srgbClr val="FAB7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3" name="Sporaskja 42"/>
            <p:cNvSpPr/>
            <p:nvPr/>
          </p:nvSpPr>
          <p:spPr>
            <a:xfrm>
              <a:off x="-1085422" y="6932422"/>
              <a:ext cx="304800" cy="304800"/>
            </a:xfrm>
            <a:prstGeom prst="ellipse">
              <a:avLst/>
            </a:prstGeom>
            <a:solidFill>
              <a:srgbClr val="FFDB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4" name="Sporaskja 43"/>
            <p:cNvSpPr/>
            <p:nvPr/>
          </p:nvSpPr>
          <p:spPr>
            <a:xfrm>
              <a:off x="-602823" y="5645652"/>
              <a:ext cx="304800" cy="304800"/>
            </a:xfrm>
            <a:prstGeom prst="ellipse">
              <a:avLst/>
            </a:prstGeom>
            <a:solidFill>
              <a:srgbClr val="2A2B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5" name="Sporaskja 44"/>
            <p:cNvSpPr/>
            <p:nvPr/>
          </p:nvSpPr>
          <p:spPr>
            <a:xfrm>
              <a:off x="-602823" y="6077452"/>
              <a:ext cx="304800" cy="304800"/>
            </a:xfrm>
            <a:prstGeom prst="ellipse">
              <a:avLst/>
            </a:prstGeom>
            <a:solidFill>
              <a:srgbClr val="7274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6" name="Sporaskja 45"/>
            <p:cNvSpPr/>
            <p:nvPr/>
          </p:nvSpPr>
          <p:spPr>
            <a:xfrm>
              <a:off x="-602823" y="6509252"/>
              <a:ext cx="304800" cy="304800"/>
            </a:xfrm>
            <a:prstGeom prst="ellipse">
              <a:avLst/>
            </a:prstGeom>
            <a:solidFill>
              <a:srgbClr val="C7CB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7" name="Sporaskja 46"/>
            <p:cNvSpPr/>
            <p:nvPr/>
          </p:nvSpPr>
          <p:spPr>
            <a:xfrm>
              <a:off x="-602823" y="6941052"/>
              <a:ext cx="304800" cy="304800"/>
            </a:xfrm>
            <a:prstGeom prst="ellipse">
              <a:avLst/>
            </a:prstGeom>
            <a:solidFill>
              <a:srgbClr val="E3E5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</p:grpSp>
      <p:pic>
        <p:nvPicPr>
          <p:cNvPr id="49" name="Image" descr="Image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001" y="399902"/>
            <a:ext cx="463439" cy="725639"/>
          </a:xfrm>
          <a:prstGeom prst="rect">
            <a:avLst/>
          </a:prstGeom>
          <a:ln w="12700">
            <a:miter lim="400000"/>
          </a:ln>
        </p:spPr>
      </p:pic>
      <p:sp>
        <p:nvSpPr>
          <p:cNvPr id="51" name="Textastaðgengill 3"/>
          <p:cNvSpPr>
            <a:spLocks noGrp="1"/>
          </p:cNvSpPr>
          <p:nvPr>
            <p:ph type="body" sz="quarter" idx="16"/>
          </p:nvPr>
        </p:nvSpPr>
        <p:spPr>
          <a:xfrm>
            <a:off x="1076326" y="360000"/>
            <a:ext cx="5383184" cy="812800"/>
          </a:xfrm>
        </p:spPr>
        <p:txBody>
          <a:bodyPr>
            <a:noAutofit/>
          </a:bodyPr>
          <a:lstStyle/>
          <a:p>
            <a:r>
              <a:rPr lang="is-IS">
                <a:solidFill>
                  <a:schemeClr val="bg1"/>
                </a:solidFill>
              </a:rPr>
              <a:t>32 milljarðar í grænni vaxandi borg fyrir alla</a:t>
            </a:r>
          </a:p>
        </p:txBody>
      </p:sp>
    </p:spTree>
    <p:extLst>
      <p:ext uri="{BB962C8B-B14F-4D97-AF65-F5344CB8AC3E}">
        <p14:creationId xmlns:p14="http://schemas.microsoft.com/office/powerpoint/2010/main" val="84400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L15 Bold"/>
        <a:ea typeface="L15 Bold"/>
        <a:cs typeface="L15 Bold"/>
      </a:majorFont>
      <a:minorFont>
        <a:latin typeface="L15 Bold"/>
        <a:ea typeface="L15 Bold"/>
        <a:cs typeface="L15 Bold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60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"/>
            <a:ea typeface="Helvetica"/>
            <a:cs typeface="Helvetica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Presentation2" id="{51B68E33-D997-C54F-BD22-4264594869EF}" vid="{F98BB22E-D9D1-3744-8476-C1B9295D2E4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þ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CAF79BCF39F134D863548962C768654" ma:contentTypeVersion="10" ma:contentTypeDescription="Create a new document." ma:contentTypeScope="" ma:versionID="97ede05171d921e6339a769ed0446e1b">
  <xsd:schema xmlns:xsd="http://www.w3.org/2001/XMLSchema" xmlns:xs="http://www.w3.org/2001/XMLSchema" xmlns:p="http://schemas.microsoft.com/office/2006/metadata/properties" xmlns:ns2="d599134e-fabe-489c-bb9b-8f559db20439" xmlns:ns3="9c120992-c6ea-4483-a084-cdacdfde76ad" targetNamespace="http://schemas.microsoft.com/office/2006/metadata/properties" ma:root="true" ma:fieldsID="5213c44627dd28e613b68e938b3afecf" ns2:_="" ns3:_="">
    <xsd:import namespace="d599134e-fabe-489c-bb9b-8f559db20439"/>
    <xsd:import namespace="9c120992-c6ea-4483-a084-cdacdfde76a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99134e-fabe-489c-bb9b-8f559db204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120992-c6ea-4483-a084-cdacdfde76ad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DE86DD4-5E35-4529-A448-F80DF1E00F6D}">
  <ds:schemaRefs>
    <ds:schemaRef ds:uri="9c120992-c6ea-4483-a084-cdacdfde76ad"/>
    <ds:schemaRef ds:uri="d599134e-fabe-489c-bb9b-8f559db2043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A012BDCA-BB5D-4063-AB8E-9DA861FFB33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C0ABE5B-0F30-4340-A7F5-3D365078D2B3}">
  <ds:schemaRefs>
    <ds:schemaRef ds:uri="http://purl.org/dc/terms/"/>
    <ds:schemaRef ds:uri="http://schemas.microsoft.com/office/2006/documentManagement/types"/>
    <ds:schemaRef ds:uri="9c120992-c6ea-4483-a084-cdacdfde76ad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d599134e-fabe-489c-bb9b-8f559db20439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RVK_Fyrirlestur_theme</Template>
  <TotalTime>736</TotalTime>
  <Words>1486</Words>
  <Application>Microsoft Office PowerPoint</Application>
  <PresentationFormat>Víðskjár</PresentationFormat>
  <Paragraphs>279</Paragraphs>
  <Slides>64</Slides>
  <Notes>21</Notes>
  <HiddenSlides>0</HiddenSlides>
  <MMClips>0</MMClips>
  <ScaleCrop>false</ScaleCrop>
  <HeadingPairs>
    <vt:vector size="6" baseType="variant">
      <vt:variant>
        <vt:lpstr>Notaðar leturgerðir</vt:lpstr>
      </vt:variant>
      <vt:variant>
        <vt:i4>9</vt:i4>
      </vt:variant>
      <vt:variant>
        <vt:lpstr>Þema</vt:lpstr>
      </vt:variant>
      <vt:variant>
        <vt:i4>1</vt:i4>
      </vt:variant>
      <vt:variant>
        <vt:lpstr>Skyggnutitlar</vt:lpstr>
      </vt:variant>
      <vt:variant>
        <vt:i4>64</vt:i4>
      </vt:variant>
    </vt:vector>
  </HeadingPairs>
  <TitlesOfParts>
    <vt:vector size="74" baseType="lpstr">
      <vt:lpstr>Arial</vt:lpstr>
      <vt:lpstr>Calibri</vt:lpstr>
      <vt:lpstr>Calibri Light</vt:lpstr>
      <vt:lpstr>Helvetica</vt:lpstr>
      <vt:lpstr>Helvetica Neue Light</vt:lpstr>
      <vt:lpstr>Helvetica Neue Medium</vt:lpstr>
      <vt:lpstr>L15 Bold</vt:lpstr>
      <vt:lpstr>L15 Regular</vt:lpstr>
      <vt:lpstr>Times New Roman</vt:lpstr>
      <vt:lpstr>White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Önnur starfsemi í Jarðhitagarði 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Hringrásarhagkerfið – tillögur að aðgerðum</vt:lpstr>
      <vt:lpstr>PowerPoint-kynning</vt:lpstr>
      <vt:lpstr>Álfsnes – skilgreint athafnasvæði 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Hröð orkuskipti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Óli Örn Eiríksson</dc:creator>
  <cp:lastModifiedBy>Dagur B Eggertsson</cp:lastModifiedBy>
  <cp:revision>15</cp:revision>
  <dcterms:created xsi:type="dcterms:W3CDTF">2020-05-29T14:08:06Z</dcterms:created>
  <dcterms:modified xsi:type="dcterms:W3CDTF">2022-02-11T08:44:36Z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0x010100ACAF79BCF39F134D863548962C768654</vt:lpwstr>
  </property>
</Properties>
</file>