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2.xml" ContentType="application/vnd.openxmlformats-officedocument.theme+xml"/>
  <Override PartName="/ppt/tags/tag4.xml" ContentType="application/vnd.openxmlformats-officedocument.presentationml.tags+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theme/theme3.xml" ContentType="application/vnd.openxmlformats-officedocument.them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theme/theme4.xml" ContentType="application/vnd.openxmlformats-officedocument.theme+xml"/>
  <Override PartName="/ppt/tags/tag9.xml" ContentType="application/vnd.openxmlformats-officedocument.presentationml.tags+xml"/>
  <Override PartName="/ppt/theme/theme5.xml" ContentType="application/vnd.openxmlformats-officedocument.theme+xml"/>
  <Override PartName="/ppt/tags/tag10.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1.xml" ContentType="application/vnd.openxmlformats-officedocument.presentationml.tags+xml"/>
  <Override PartName="/ppt/notesSlides/notesSlide3.xml" ContentType="application/vnd.openxmlformats-officedocument.presentationml.notesSlide+xml"/>
  <Override PartName="/ppt/tags/tag12.xml" ContentType="application/vnd.openxmlformats-officedocument.presentationml.tags+xml"/>
  <Override PartName="/ppt/notesSlides/notesSlide4.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notesSlides/notesSlide5.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notesSlides/notesSlide6.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notesSlides/notesSlide7.xml" ContentType="application/vnd.openxmlformats-officedocument.presentationml.notesSlide+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notesSlides/notesSlide8.xml" ContentType="application/vnd.openxmlformats-officedocument.presentationml.notesSlide+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notesSlides/notesSlide9.xml" ContentType="application/vnd.openxmlformats-officedocument.presentationml.notesSlide+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notesSlides/notesSlide10.xml" ContentType="application/vnd.openxmlformats-officedocument.presentationml.notesSlide+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notesSlides/notesSlide11.xml" ContentType="application/vnd.openxmlformats-officedocument.presentationml.notesSlide+xml"/>
  <Override PartName="/ppt/tags/tag103.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104.xml" ContentType="application/vnd.openxmlformats-officedocument.presentationml.tags+xml"/>
  <Override PartName="/ppt/notesSlides/notesSlide15.xml" ContentType="application/vnd.openxmlformats-officedocument.presentationml.notesSlide+xml"/>
  <Override PartName="/ppt/tags/tag105.xml" ContentType="application/vnd.openxmlformats-officedocument.presentationml.tags+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9" r:id="rId4"/>
    <p:sldMasterId id="2147483650" r:id="rId5"/>
    <p:sldMasterId id="2147483717" r:id="rId6"/>
    <p:sldMasterId id="2147483753" r:id="rId7"/>
  </p:sldMasterIdLst>
  <p:notesMasterIdLst>
    <p:notesMasterId r:id="rId27"/>
  </p:notesMasterIdLst>
  <p:sldIdLst>
    <p:sldId id="1800" r:id="rId8"/>
    <p:sldId id="351" r:id="rId9"/>
    <p:sldId id="1804" r:id="rId10"/>
    <p:sldId id="1817" r:id="rId11"/>
    <p:sldId id="1818" r:id="rId12"/>
    <p:sldId id="1807" r:id="rId13"/>
    <p:sldId id="1806" r:id="rId14"/>
    <p:sldId id="1809" r:id="rId15"/>
    <p:sldId id="1808" r:id="rId16"/>
    <p:sldId id="1811" r:id="rId17"/>
    <p:sldId id="1814" r:id="rId18"/>
    <p:sldId id="1820" r:id="rId19"/>
    <p:sldId id="1828" r:id="rId20"/>
    <p:sldId id="1829" r:id="rId21"/>
    <p:sldId id="1823" r:id="rId22"/>
    <p:sldId id="1825" r:id="rId23"/>
    <p:sldId id="1826" r:id="rId24"/>
    <p:sldId id="1821" r:id="rId25"/>
    <p:sldId id="1802" r:id="rId26"/>
  </p:sldIdLst>
  <p:sldSz cx="12192000" cy="6858000"/>
  <p:notesSz cx="6797675" cy="9926638"/>
  <p:custDataLst>
    <p:tags r:id="rId28"/>
  </p:custDataLst>
  <p:defaultTextStyle>
    <a:defPPr>
      <a:defRPr lang="en-I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lafsson, Bjorgvin Ingi" initials="OBI" lastIdx="2" clrIdx="0">
    <p:extLst>
      <p:ext uri="{19B8F6BF-5375-455C-9EA6-DF929625EA0E}">
        <p15:presenceInfo xmlns:p15="http://schemas.microsoft.com/office/powerpoint/2012/main" userId="S::bolafsson@deloitte.is::b9e9708c-4ab1-49dc-a122-43a5cee974d9" providerId="AD"/>
      </p:ext>
    </p:extLst>
  </p:cmAuthor>
  <p:cmAuthor id="2" name="Franklin, Stefan Tomas" initials="FST" lastIdx="5" clrIdx="1">
    <p:extLst>
      <p:ext uri="{19B8F6BF-5375-455C-9EA6-DF929625EA0E}">
        <p15:presenceInfo xmlns:p15="http://schemas.microsoft.com/office/powerpoint/2012/main" userId="S::stfranklin@deloitte.is::26fd8342-52d1-42b3-90f7-7b50ac25d196" providerId="AD"/>
      </p:ext>
    </p:extLst>
  </p:cmAuthor>
  <p:cmAuthor id="3" name="Jonsdottir, Hilma" initials="JH" lastIdx="4" clrIdx="2">
    <p:extLst>
      <p:ext uri="{19B8F6BF-5375-455C-9EA6-DF929625EA0E}">
        <p15:presenceInfo xmlns:p15="http://schemas.microsoft.com/office/powerpoint/2012/main" userId="S::hijonsdottir@deloitte.is::58e8dc61-a6aa-4ac2-af43-6d9a0be280c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376E1"/>
    <a:srgbClr val="FFFFFF"/>
    <a:srgbClr val="F2F2F2"/>
    <a:srgbClr val="806B2C"/>
    <a:srgbClr val="013B70"/>
    <a:srgbClr val="6C1118"/>
    <a:srgbClr val="53DAFF"/>
    <a:srgbClr val="FDD559"/>
    <a:srgbClr val="75C82D"/>
    <a:srgbClr val="80573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880" autoAdjust="0"/>
    <p:restoredTop sz="95737" autoAdjust="0"/>
  </p:normalViewPr>
  <p:slideViewPr>
    <p:cSldViewPr snapToGrid="0">
      <p:cViewPr>
        <p:scale>
          <a:sx n="80" d="100"/>
          <a:sy n="80" d="100"/>
        </p:scale>
        <p:origin x="1284" y="648"/>
      </p:cViewPr>
      <p:guideLst/>
    </p:cSldViewPr>
  </p:slideViewPr>
  <p:notesTextViewPr>
    <p:cViewPr>
      <p:scale>
        <a:sx n="3" d="2"/>
        <a:sy n="3" d="2"/>
      </p:scale>
      <p:origin x="0" y="0"/>
    </p:cViewPr>
  </p:notesTextViewPr>
  <p:sorterViewPr>
    <p:cViewPr>
      <p:scale>
        <a:sx n="90" d="100"/>
        <a:sy n="90" d="100"/>
      </p:scale>
      <p:origin x="0" y="-31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customXml" Target="../customXml/item3.xml"/><Relationship Id="rId21" Type="http://schemas.openxmlformats.org/officeDocument/2006/relationships/slide" Target="slides/slide14.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tags" Target="tags/tag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notesMaster" Target="notesMasters/notesMaster1.xml"/><Relationship Id="rId30" Type="http://schemas.openxmlformats.org/officeDocument/2006/relationships/presProps" Target="presProps.xml"/><Relationship Id="rId8" Type="http://schemas.openxmlformats.org/officeDocument/2006/relationships/slide" Target="slides/slid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9.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19.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19.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19.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26.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19.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9.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9.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is-IS"/>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56D16E92-7219-4DBB-AE8C-0B8F39942BEA}" type="datetimeFigureOut">
              <a:rPr lang="is-IS" smtClean="0"/>
              <a:t>9.2.2022</a:t>
            </a:fld>
            <a:endParaRPr lang="is-IS"/>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is-IS"/>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s-IS"/>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is-IS"/>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B0206587-E4C4-40B1-8248-A73A135192BB}" type="slidenum">
              <a:rPr lang="is-IS" smtClean="0"/>
              <a:t>‹#›</a:t>
            </a:fld>
            <a:endParaRPr lang="is-IS"/>
          </a:p>
        </p:txBody>
      </p:sp>
    </p:spTree>
    <p:extLst>
      <p:ext uri="{BB962C8B-B14F-4D97-AF65-F5344CB8AC3E}">
        <p14:creationId xmlns:p14="http://schemas.microsoft.com/office/powerpoint/2010/main" val="4362389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5"/>
          </p:nvPr>
        </p:nvSpPr>
        <p:spPr/>
        <p:txBody>
          <a:bodyPr/>
          <a:lstStyle/>
          <a:p>
            <a:fld id="{B0206587-E4C4-40B1-8248-A73A135192BB}" type="slidenum">
              <a:rPr lang="is-IS" smtClean="0"/>
              <a:t>1</a:t>
            </a:fld>
            <a:endParaRPr lang="is-IS"/>
          </a:p>
        </p:txBody>
      </p:sp>
    </p:spTree>
    <p:extLst>
      <p:ext uri="{BB962C8B-B14F-4D97-AF65-F5344CB8AC3E}">
        <p14:creationId xmlns:p14="http://schemas.microsoft.com/office/powerpoint/2010/main" val="40460334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5"/>
          </p:nvPr>
        </p:nvSpPr>
        <p:spPr/>
        <p:txBody>
          <a:bodyPr/>
          <a:lstStyle/>
          <a:p>
            <a:fld id="{B0206587-E4C4-40B1-8248-A73A135192BB}" type="slidenum">
              <a:rPr lang="is-IS" smtClean="0"/>
              <a:t>10</a:t>
            </a:fld>
            <a:endParaRPr lang="is-IS"/>
          </a:p>
        </p:txBody>
      </p:sp>
    </p:spTree>
    <p:extLst>
      <p:ext uri="{BB962C8B-B14F-4D97-AF65-F5344CB8AC3E}">
        <p14:creationId xmlns:p14="http://schemas.microsoft.com/office/powerpoint/2010/main" val="15956590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s-IS" dirty="0"/>
              <a:t>https://www.houstoniamag.com/newcomers-guide/2019/10/10-traits-that-make-up-the-houstonian-personality</a:t>
            </a:r>
          </a:p>
          <a:p>
            <a:endParaRPr lang="is-IS" dirty="0"/>
          </a:p>
        </p:txBody>
      </p:sp>
      <p:sp>
        <p:nvSpPr>
          <p:cNvPr id="4" name="Slide Number Placeholder 3"/>
          <p:cNvSpPr>
            <a:spLocks noGrp="1"/>
          </p:cNvSpPr>
          <p:nvPr>
            <p:ph type="sldNum" sz="quarter" idx="5"/>
          </p:nvPr>
        </p:nvSpPr>
        <p:spPr/>
        <p:txBody>
          <a:bodyPr/>
          <a:lstStyle/>
          <a:p>
            <a:fld id="{B0206587-E4C4-40B1-8248-A73A135192BB}" type="slidenum">
              <a:rPr lang="is-IS" smtClean="0"/>
              <a:t>12</a:t>
            </a:fld>
            <a:endParaRPr lang="is-IS"/>
          </a:p>
        </p:txBody>
      </p:sp>
    </p:spTree>
    <p:extLst>
      <p:ext uri="{BB962C8B-B14F-4D97-AF65-F5344CB8AC3E}">
        <p14:creationId xmlns:p14="http://schemas.microsoft.com/office/powerpoint/2010/main" val="13376667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5"/>
          </p:nvPr>
        </p:nvSpPr>
        <p:spPr/>
        <p:txBody>
          <a:bodyPr/>
          <a:lstStyle/>
          <a:p>
            <a:fld id="{B0206587-E4C4-40B1-8248-A73A135192BB}" type="slidenum">
              <a:rPr lang="is-IS" smtClean="0"/>
              <a:t>15</a:t>
            </a:fld>
            <a:endParaRPr lang="is-IS"/>
          </a:p>
        </p:txBody>
      </p:sp>
    </p:spTree>
    <p:extLst>
      <p:ext uri="{BB962C8B-B14F-4D97-AF65-F5344CB8AC3E}">
        <p14:creationId xmlns:p14="http://schemas.microsoft.com/office/powerpoint/2010/main" val="36979876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5"/>
          </p:nvPr>
        </p:nvSpPr>
        <p:spPr/>
        <p:txBody>
          <a:bodyPr/>
          <a:lstStyle/>
          <a:p>
            <a:fld id="{B0206587-E4C4-40B1-8248-A73A135192BB}" type="slidenum">
              <a:rPr lang="is-IS" smtClean="0"/>
              <a:t>16</a:t>
            </a:fld>
            <a:endParaRPr lang="is-IS"/>
          </a:p>
        </p:txBody>
      </p:sp>
    </p:spTree>
    <p:extLst>
      <p:ext uri="{BB962C8B-B14F-4D97-AF65-F5344CB8AC3E}">
        <p14:creationId xmlns:p14="http://schemas.microsoft.com/office/powerpoint/2010/main" val="26490265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a:p>
        </p:txBody>
      </p:sp>
      <p:sp>
        <p:nvSpPr>
          <p:cNvPr id="4" name="Slide Number Placeholder 3"/>
          <p:cNvSpPr>
            <a:spLocks noGrp="1"/>
          </p:cNvSpPr>
          <p:nvPr>
            <p:ph type="sldNum" sz="quarter" idx="5"/>
          </p:nvPr>
        </p:nvSpPr>
        <p:spPr/>
        <p:txBody>
          <a:bodyPr/>
          <a:lstStyle/>
          <a:p>
            <a:fld id="{B0206587-E4C4-40B1-8248-A73A135192BB}" type="slidenum">
              <a:rPr lang="is-IS" smtClean="0"/>
              <a:t>17</a:t>
            </a:fld>
            <a:endParaRPr lang="is-IS"/>
          </a:p>
        </p:txBody>
      </p:sp>
    </p:spTree>
    <p:extLst>
      <p:ext uri="{BB962C8B-B14F-4D97-AF65-F5344CB8AC3E}">
        <p14:creationId xmlns:p14="http://schemas.microsoft.com/office/powerpoint/2010/main" val="30410970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5"/>
          </p:nvPr>
        </p:nvSpPr>
        <p:spPr/>
        <p:txBody>
          <a:bodyPr/>
          <a:lstStyle/>
          <a:p>
            <a:fld id="{B0206587-E4C4-40B1-8248-A73A135192BB}" type="slidenum">
              <a:rPr lang="is-IS" smtClean="0"/>
              <a:t>18</a:t>
            </a:fld>
            <a:endParaRPr lang="is-IS"/>
          </a:p>
        </p:txBody>
      </p:sp>
    </p:spTree>
    <p:extLst>
      <p:ext uri="{BB962C8B-B14F-4D97-AF65-F5344CB8AC3E}">
        <p14:creationId xmlns:p14="http://schemas.microsoft.com/office/powerpoint/2010/main" val="35364098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206587-E4C4-40B1-8248-A73A135192BB}" type="slidenum">
              <a:rPr kumimoji="0" lang="is-I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is-I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547679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b="0" i="1" kern="1200" dirty="0">
                <a:solidFill>
                  <a:schemeClr val="tx1"/>
                </a:solidFill>
                <a:effectLst/>
                <a:latin typeface="Arial" panose="020B0604020202020204" pitchFamily="34" charset="0"/>
                <a:ea typeface="+mn-ea"/>
                <a:cs typeface="+mn-cs"/>
              </a:rPr>
              <a:t>“We always overestimate the change that will occur in the next two years and underestimate the change that will occur in the next ten. Don’t let yourself be lulled into inaction.”</a:t>
            </a:r>
            <a:br>
              <a:rPr lang="en-US" dirty="0"/>
            </a:br>
            <a:r>
              <a:rPr lang="en-US" sz="1600" b="0" i="1" kern="1200" dirty="0">
                <a:solidFill>
                  <a:schemeClr val="tx1"/>
                </a:solidFill>
                <a:effectLst/>
                <a:latin typeface="Arial" panose="020B0604020202020204" pitchFamily="34" charset="0"/>
                <a:ea typeface="+mn-ea"/>
                <a:cs typeface="+mn-cs"/>
              </a:rPr>
              <a:t> -Bill Gates, The Road Ahead (1995)</a:t>
            </a:r>
            <a:endParaRPr lang="is-IS" dirty="0"/>
          </a:p>
        </p:txBody>
      </p:sp>
      <p:sp>
        <p:nvSpPr>
          <p:cNvPr id="4" name="Slide Number Placeholder 3"/>
          <p:cNvSpPr>
            <a:spLocks noGrp="1"/>
          </p:cNvSpPr>
          <p:nvPr>
            <p:ph type="sldNum" sz="quarter" idx="10"/>
          </p:nvPr>
        </p:nvSpPr>
        <p:spPr/>
        <p:txBody>
          <a:bodyPr/>
          <a:lstStyle/>
          <a:p>
            <a:fld id="{C0F4A2C8-6C88-4E71-83EE-698B9D4FE22F}" type="slidenum">
              <a:rPr lang="en-US" smtClean="0"/>
              <a:pPr/>
              <a:t>2</a:t>
            </a:fld>
            <a:endParaRPr lang="en-US" dirty="0"/>
          </a:p>
        </p:txBody>
      </p:sp>
    </p:spTree>
    <p:extLst>
      <p:ext uri="{BB962C8B-B14F-4D97-AF65-F5344CB8AC3E}">
        <p14:creationId xmlns:p14="http://schemas.microsoft.com/office/powerpoint/2010/main" val="32244475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5"/>
          </p:nvPr>
        </p:nvSpPr>
        <p:spPr/>
        <p:txBody>
          <a:bodyPr/>
          <a:lstStyle/>
          <a:p>
            <a:fld id="{B0206587-E4C4-40B1-8248-A73A135192BB}" type="slidenum">
              <a:rPr lang="is-IS" smtClean="0"/>
              <a:t>3</a:t>
            </a:fld>
            <a:endParaRPr lang="is-IS"/>
          </a:p>
        </p:txBody>
      </p:sp>
    </p:spTree>
    <p:extLst>
      <p:ext uri="{BB962C8B-B14F-4D97-AF65-F5344CB8AC3E}">
        <p14:creationId xmlns:p14="http://schemas.microsoft.com/office/powerpoint/2010/main" val="1718710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5"/>
          </p:nvPr>
        </p:nvSpPr>
        <p:spPr/>
        <p:txBody>
          <a:bodyPr/>
          <a:lstStyle/>
          <a:p>
            <a:fld id="{B0206587-E4C4-40B1-8248-A73A135192BB}" type="slidenum">
              <a:rPr lang="is-IS" smtClean="0"/>
              <a:t>4</a:t>
            </a:fld>
            <a:endParaRPr lang="is-IS"/>
          </a:p>
        </p:txBody>
      </p:sp>
    </p:spTree>
    <p:extLst>
      <p:ext uri="{BB962C8B-B14F-4D97-AF65-F5344CB8AC3E}">
        <p14:creationId xmlns:p14="http://schemas.microsoft.com/office/powerpoint/2010/main" val="10164339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s-IS" dirty="0"/>
              <a:t>Í vinnustofum var lagt mat á 73 drifkrafta í fimm flokkum og áhrif þeirra og óvissa um þá metin</a:t>
            </a:r>
          </a:p>
          <a:p>
            <a:endParaRPr lang="is-IS" dirty="0"/>
          </a:p>
        </p:txBody>
      </p:sp>
      <p:sp>
        <p:nvSpPr>
          <p:cNvPr id="4" name="Slide Number Placeholder 3"/>
          <p:cNvSpPr>
            <a:spLocks noGrp="1"/>
          </p:cNvSpPr>
          <p:nvPr>
            <p:ph type="sldNum" sz="quarter" idx="5"/>
          </p:nvPr>
        </p:nvSpPr>
        <p:spPr/>
        <p:txBody>
          <a:bodyPr/>
          <a:lstStyle/>
          <a:p>
            <a:fld id="{B0206587-E4C4-40B1-8248-A73A135192BB}" type="slidenum">
              <a:rPr lang="is-IS" smtClean="0"/>
              <a:t>5</a:t>
            </a:fld>
            <a:endParaRPr lang="is-IS"/>
          </a:p>
        </p:txBody>
      </p:sp>
    </p:spTree>
    <p:extLst>
      <p:ext uri="{BB962C8B-B14F-4D97-AF65-F5344CB8AC3E}">
        <p14:creationId xmlns:p14="http://schemas.microsoft.com/office/powerpoint/2010/main" val="11072462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5"/>
          </p:nvPr>
        </p:nvSpPr>
        <p:spPr/>
        <p:txBody>
          <a:bodyPr/>
          <a:lstStyle/>
          <a:p>
            <a:fld id="{B0206587-E4C4-40B1-8248-A73A135192BB}" type="slidenum">
              <a:rPr lang="is-IS" smtClean="0"/>
              <a:t>6</a:t>
            </a:fld>
            <a:endParaRPr lang="is-IS"/>
          </a:p>
        </p:txBody>
      </p:sp>
    </p:spTree>
    <p:extLst>
      <p:ext uri="{BB962C8B-B14F-4D97-AF65-F5344CB8AC3E}">
        <p14:creationId xmlns:p14="http://schemas.microsoft.com/office/powerpoint/2010/main" val="15765391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5"/>
          </p:nvPr>
        </p:nvSpPr>
        <p:spPr/>
        <p:txBody>
          <a:bodyPr/>
          <a:lstStyle/>
          <a:p>
            <a:fld id="{B0206587-E4C4-40B1-8248-A73A135192BB}" type="slidenum">
              <a:rPr lang="is-IS" smtClean="0"/>
              <a:t>7</a:t>
            </a:fld>
            <a:endParaRPr lang="is-IS"/>
          </a:p>
        </p:txBody>
      </p:sp>
    </p:spTree>
    <p:extLst>
      <p:ext uri="{BB962C8B-B14F-4D97-AF65-F5344CB8AC3E}">
        <p14:creationId xmlns:p14="http://schemas.microsoft.com/office/powerpoint/2010/main" val="42324521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5"/>
          </p:nvPr>
        </p:nvSpPr>
        <p:spPr/>
        <p:txBody>
          <a:bodyPr/>
          <a:lstStyle/>
          <a:p>
            <a:fld id="{B0206587-E4C4-40B1-8248-A73A135192BB}" type="slidenum">
              <a:rPr lang="is-IS" smtClean="0"/>
              <a:t>8</a:t>
            </a:fld>
            <a:endParaRPr lang="is-IS"/>
          </a:p>
        </p:txBody>
      </p:sp>
    </p:spTree>
    <p:extLst>
      <p:ext uri="{BB962C8B-B14F-4D97-AF65-F5344CB8AC3E}">
        <p14:creationId xmlns:p14="http://schemas.microsoft.com/office/powerpoint/2010/main" val="10934980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5"/>
          </p:nvPr>
        </p:nvSpPr>
        <p:spPr/>
        <p:txBody>
          <a:bodyPr/>
          <a:lstStyle/>
          <a:p>
            <a:fld id="{B0206587-E4C4-40B1-8248-A73A135192BB}" type="slidenum">
              <a:rPr lang="is-IS" smtClean="0"/>
              <a:t>9</a:t>
            </a:fld>
            <a:endParaRPr lang="is-IS"/>
          </a:p>
        </p:txBody>
      </p:sp>
    </p:spTree>
    <p:extLst>
      <p:ext uri="{BB962C8B-B14F-4D97-AF65-F5344CB8AC3E}">
        <p14:creationId xmlns:p14="http://schemas.microsoft.com/office/powerpoint/2010/main" val="29317127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4.xml"/></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14.png"/><Relationship Id="rId1" Type="http://schemas.openxmlformats.org/officeDocument/2006/relationships/slideMaster" Target="../slideMasters/slideMaster4.xml"/></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14.png"/><Relationship Id="rId1" Type="http://schemas.openxmlformats.org/officeDocument/2006/relationships/slideMaster" Target="../slideMasters/slideMaster4.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4.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4.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4.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4.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4.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4.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4.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4.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4.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4.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4.xml"/></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14.png"/><Relationship Id="rId1" Type="http://schemas.openxmlformats.org/officeDocument/2006/relationships/slideMaster" Target="../slideMasters/slideMaster4.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4.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4.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4.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8.png"/><Relationship Id="rId1" Type="http://schemas.openxmlformats.org/officeDocument/2006/relationships/slideMaster" Target="../slideMasters/slideMaster4.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xml"/><Relationship Id="rId1" Type="http://schemas.openxmlformats.org/officeDocument/2006/relationships/vmlDrawing" Target="../drawings/vmlDrawing2.vml"/><Relationship Id="rId5" Type="http://schemas.openxmlformats.org/officeDocument/2006/relationships/image" Target="../media/image3.emf"/><Relationship Id="rId4" Type="http://schemas.openxmlformats.org/officeDocument/2006/relationships/oleObject" Target="../embeddings/oleObject2.bin"/></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6.xml"/><Relationship Id="rId1" Type="http://schemas.openxmlformats.org/officeDocument/2006/relationships/vmlDrawing" Target="../drawings/vmlDrawing5.vml"/><Relationship Id="rId5" Type="http://schemas.openxmlformats.org/officeDocument/2006/relationships/image" Target="../media/image3.emf"/><Relationship Id="rId4" Type="http://schemas.openxmlformats.org/officeDocument/2006/relationships/oleObject" Target="../embeddings/oleObject5.bin"/></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1.jpe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vmlDrawing" Target="../drawings/vmlDrawing6.vml"/><Relationship Id="rId6" Type="http://schemas.openxmlformats.org/officeDocument/2006/relationships/image" Target="../media/image13.emf"/><Relationship Id="rId5" Type="http://schemas.openxmlformats.org/officeDocument/2006/relationships/oleObject" Target="../embeddings/oleObject6.bin"/><Relationship Id="rId4"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4.xml"/></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mp; subtitle">
    <p:spTree>
      <p:nvGrpSpPr>
        <p:cNvPr id="1" name=""/>
        <p:cNvGrpSpPr/>
        <p:nvPr/>
      </p:nvGrpSpPr>
      <p:grpSpPr>
        <a:xfrm>
          <a:off x="0" y="0"/>
          <a:ext cx="0" cy="0"/>
          <a:chOff x="0" y="0"/>
          <a:chExt cx="0" cy="0"/>
        </a:xfrm>
      </p:grpSpPr>
      <p:sp>
        <p:nvSpPr>
          <p:cNvPr id="4"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latin typeface="Arial" panose="020B0604020202020204" pitchFamily="34" charset="0"/>
                <a:cs typeface="Arial" panose="020B0604020202020204" pitchFamily="34" charset="0"/>
              </a:defRPr>
            </a:lvl1pPr>
          </a:lstStyle>
          <a:p>
            <a:pPr lvl="0"/>
            <a:r>
              <a:rPr lang="en-US" noProof="0" dirty="0"/>
              <a:t>Click to add subtitle</a:t>
            </a:r>
          </a:p>
        </p:txBody>
      </p:sp>
      <p:sp>
        <p:nvSpPr>
          <p:cNvPr id="5" name="Title Placeholder 1"/>
          <p:cNvSpPr>
            <a:spLocks noGrp="1"/>
          </p:cNvSpPr>
          <p:nvPr>
            <p:ph type="title"/>
          </p:nvPr>
        </p:nvSpPr>
        <p:spPr bwMode="gray">
          <a:xfrm>
            <a:off x="469900" y="402586"/>
            <a:ext cx="11252200" cy="737520"/>
          </a:xfrm>
          <a:prstGeom prst="rect">
            <a:avLst/>
          </a:prstGeom>
        </p:spPr>
        <p:txBody>
          <a:bodyPr vert="horz" lIns="0" tIns="0" rIns="0" bIns="0" rtlCol="0" anchor="t" anchorCtr="0">
            <a:noAutofit/>
          </a:bodyPr>
          <a:lstStyle>
            <a:lvl1pPr algn="l" defTabSz="1219170" rtl="0" eaLnBrk="1" latinLnBrk="0" hangingPunct="1">
              <a:spcBef>
                <a:spcPct val="0"/>
              </a:spcBef>
              <a:buNone/>
              <a:defRPr sz="2000" kern="1200">
                <a:solidFill>
                  <a:schemeClr val="tx1"/>
                </a:solidFill>
                <a:latin typeface="Arial" panose="020B0604020202020204" pitchFamily="34" charset="0"/>
                <a:ea typeface="+mj-ea"/>
                <a:cs typeface="Arial" panose="020B0604020202020204" pitchFamily="34" charset="0"/>
              </a:defRPr>
            </a:lvl1pPr>
          </a:lstStyle>
          <a:p>
            <a:r>
              <a:rPr lang="en-US" dirty="0"/>
              <a:t>Click to edit Master title style</a:t>
            </a:r>
            <a:endParaRPr lang="en-US" noProof="0" dirty="0"/>
          </a:p>
        </p:txBody>
      </p:sp>
    </p:spTree>
    <p:extLst>
      <p:ext uri="{BB962C8B-B14F-4D97-AF65-F5344CB8AC3E}">
        <p14:creationId xmlns:p14="http://schemas.microsoft.com/office/powerpoint/2010/main" val="3080735528"/>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_Kaflatitill">
    <p:spTree>
      <p:nvGrpSpPr>
        <p:cNvPr id="1" name=""/>
        <p:cNvGrpSpPr/>
        <p:nvPr/>
      </p:nvGrpSpPr>
      <p:grpSpPr>
        <a:xfrm>
          <a:off x="0" y="0"/>
          <a:ext cx="0" cy="0"/>
          <a:chOff x="0" y="0"/>
          <a:chExt cx="0" cy="0"/>
        </a:xfrm>
      </p:grpSpPr>
      <p:pic>
        <p:nvPicPr>
          <p:cNvPr id="73" name="Image" descr="Image"/>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87350" y="400050"/>
            <a:ext cx="457202" cy="715874"/>
          </a:xfrm>
          <a:prstGeom prst="rect">
            <a:avLst/>
          </a:prstGeom>
          <a:ln w="12700">
            <a:miter lim="400000"/>
          </a:ln>
        </p:spPr>
      </p:pic>
      <p:sp>
        <p:nvSpPr>
          <p:cNvPr id="75" name="Slide Number"/>
          <p:cNvSpPr txBox="1">
            <a:spLocks noGrp="1"/>
          </p:cNvSpPr>
          <p:nvPr>
            <p:ph type="sldNum" sz="quarter" idx="2"/>
          </p:nvPr>
        </p:nvSpPr>
        <p:spPr>
          <a:xfrm>
            <a:off x="5918098" y="6540500"/>
            <a:ext cx="349455" cy="379591"/>
          </a:xfrm>
          <a:prstGeom prst="rect">
            <a:avLst/>
          </a:prstGeom>
          <a:ln w="12700">
            <a:miter lim="400000"/>
          </a:ln>
        </p:spPr>
        <p:txBody>
          <a:bodyPr wrap="none" lIns="50800" tIns="50800" rIns="50800" bIns="50800">
            <a:spAutoFit/>
          </a:bodyPr>
          <a:lstStyle>
            <a:defPPr>
              <a:defRPr lang="en-IS"/>
            </a:defPPr>
            <a:lvl1pPr marL="0" algn="ctr" defTabSz="412750" rtl="0" eaLnBrk="1" latinLnBrk="0" hangingPunct="1">
              <a:spcBef>
                <a:spcPts val="0"/>
              </a:spcBef>
              <a:defRPr sz="1800" b="0" kern="1200">
                <a:solidFill>
                  <a:schemeClr val="tx1"/>
                </a:solidFill>
                <a:latin typeface="Helvetica Neue Light"/>
                <a:ea typeface="Helvetica Neue Light"/>
                <a:cs typeface="Helvetica Neue Light"/>
                <a:sym typeface="Helvetica Neue Ligh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CB4B4D-7CA3-9044-876B-883B54F8677D}" type="slidenum">
              <a:rPr lang="is-IS" smtClean="0"/>
              <a:pPr/>
              <a:t>‹#›</a:t>
            </a:fld>
            <a:endParaRPr/>
          </a:p>
        </p:txBody>
      </p:sp>
      <p:sp>
        <p:nvSpPr>
          <p:cNvPr id="7" name="Text Placeholder 2">
            <a:extLst>
              <a:ext uri="{FF2B5EF4-FFF2-40B4-BE49-F238E27FC236}">
                <a16:creationId xmlns:a16="http://schemas.microsoft.com/office/drawing/2014/main" id="{8D403527-120F-334E-AF19-5514F6DC2AC7}"/>
              </a:ext>
            </a:extLst>
          </p:cNvPr>
          <p:cNvSpPr>
            <a:spLocks noGrp="1"/>
          </p:cNvSpPr>
          <p:nvPr>
            <p:ph type="body" sz="quarter" idx="16" hasCustomPrompt="1"/>
          </p:nvPr>
        </p:nvSpPr>
        <p:spPr>
          <a:xfrm>
            <a:off x="1253331" y="2703136"/>
            <a:ext cx="4066814" cy="812800"/>
          </a:xfrm>
          <a:prstGeom prst="rect">
            <a:avLst/>
          </a:prstGeom>
        </p:spPr>
        <p:txBody>
          <a:bodyPr>
            <a:normAutofit/>
          </a:bodyPr>
          <a:lstStyle>
            <a:lvl1pPr marL="0" indent="0">
              <a:buNone/>
              <a:defRPr sz="5000" b="1">
                <a:latin typeface="Arial" panose="020B0604020202020204" pitchFamily="34" charset="0"/>
                <a:cs typeface="Arial" panose="020B0604020202020204" pitchFamily="34" charset="0"/>
              </a:defRPr>
            </a:lvl1pPr>
          </a:lstStyle>
          <a:p>
            <a:pPr lvl="0"/>
            <a:r>
              <a:rPr lang="en-IS"/>
              <a:t>Fyrirsögn</a:t>
            </a:r>
          </a:p>
        </p:txBody>
      </p:sp>
      <p:sp>
        <p:nvSpPr>
          <p:cNvPr id="8" name="Text Placeholder 2">
            <a:extLst>
              <a:ext uri="{FF2B5EF4-FFF2-40B4-BE49-F238E27FC236}">
                <a16:creationId xmlns:a16="http://schemas.microsoft.com/office/drawing/2014/main" id="{69D53C22-14C8-7B4D-8D9D-E4ACC6960EE8}"/>
              </a:ext>
            </a:extLst>
          </p:cNvPr>
          <p:cNvSpPr>
            <a:spLocks noGrp="1"/>
          </p:cNvSpPr>
          <p:nvPr>
            <p:ph type="body" sz="quarter" idx="17" hasCustomPrompt="1"/>
          </p:nvPr>
        </p:nvSpPr>
        <p:spPr>
          <a:xfrm>
            <a:off x="1253331" y="3585210"/>
            <a:ext cx="3900560" cy="340029"/>
          </a:xfrm>
          <a:prstGeom prst="rect">
            <a:avLst/>
          </a:prstGeom>
        </p:spPr>
        <p:txBody>
          <a:bodyPr>
            <a:normAutofit/>
          </a:bodyPr>
          <a:lstStyle>
            <a:lvl1pPr marL="0" indent="0">
              <a:buNone/>
              <a:defRPr sz="2000" b="0">
                <a:latin typeface="Arial" panose="020B0604020202020204" pitchFamily="34" charset="0"/>
                <a:cs typeface="Arial" panose="020B0604020202020204" pitchFamily="34" charset="0"/>
              </a:defRPr>
            </a:lvl1pPr>
          </a:lstStyle>
          <a:p>
            <a:r>
              <a:rPr lang="en-GB" err="1"/>
              <a:t>Smelltu</a:t>
            </a:r>
            <a:r>
              <a:rPr lang="en-GB"/>
              <a:t> </a:t>
            </a:r>
            <a:r>
              <a:rPr lang="en-GB" err="1"/>
              <a:t>hér</a:t>
            </a:r>
            <a:r>
              <a:rPr lang="en-GB"/>
              <a:t> </a:t>
            </a:r>
            <a:r>
              <a:rPr lang="en-GB" err="1"/>
              <a:t>til</a:t>
            </a:r>
            <a:r>
              <a:rPr lang="en-GB"/>
              <a:t> </a:t>
            </a:r>
            <a:r>
              <a:rPr lang="en-GB" err="1"/>
              <a:t>að</a:t>
            </a:r>
            <a:r>
              <a:rPr lang="en-GB"/>
              <a:t> </a:t>
            </a:r>
            <a:r>
              <a:rPr lang="en-GB" err="1"/>
              <a:t>skrifa</a:t>
            </a:r>
            <a:r>
              <a:rPr lang="en-GB"/>
              <a:t> </a:t>
            </a:r>
            <a:r>
              <a:rPr lang="en-GB" err="1"/>
              <a:t>texta</a:t>
            </a:r>
            <a:endParaRPr lang="en-GB"/>
          </a:p>
        </p:txBody>
      </p:sp>
      <p:pic>
        <p:nvPicPr>
          <p:cNvPr id="10" name="Picture 9">
            <a:extLst>
              <a:ext uri="{FF2B5EF4-FFF2-40B4-BE49-F238E27FC236}">
                <a16:creationId xmlns:a16="http://schemas.microsoft.com/office/drawing/2014/main" id="{94F4F1FE-186C-DF4C-AB69-0EBCB7C2A399}"/>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6498089" y="0"/>
            <a:ext cx="5693911" cy="6858000"/>
          </a:xfrm>
          <a:prstGeom prst="rect">
            <a:avLst/>
          </a:prstGeom>
        </p:spPr>
      </p:pic>
    </p:spTree>
    <p:extLst>
      <p:ext uri="{BB962C8B-B14F-4D97-AF65-F5344CB8AC3E}">
        <p14:creationId xmlns:p14="http://schemas.microsoft.com/office/powerpoint/2010/main" val="1348412403"/>
      </p:ext>
    </p:extLst>
  </p:cSld>
  <p:clrMapOvr>
    <a:masterClrMapping/>
  </p:clrMapOvr>
  <p:transition>
    <p:fade/>
  </p:transition>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1_Heiti fyrirlesturs">
    <p:spTree>
      <p:nvGrpSpPr>
        <p:cNvPr id="1" name=""/>
        <p:cNvGrpSpPr/>
        <p:nvPr/>
      </p:nvGrpSpPr>
      <p:grpSpPr>
        <a:xfrm>
          <a:off x="0" y="0"/>
          <a:ext cx="0" cy="0"/>
          <a:chOff x="0" y="0"/>
          <a:chExt cx="0" cy="0"/>
        </a:xfrm>
      </p:grpSpPr>
      <p:sp>
        <p:nvSpPr>
          <p:cNvPr id="20" name="Rectangle"/>
          <p:cNvSpPr/>
          <p:nvPr/>
        </p:nvSpPr>
        <p:spPr>
          <a:xfrm>
            <a:off x="0" y="-1"/>
            <a:ext cx="12192000" cy="6858001"/>
          </a:xfrm>
          <a:prstGeom prst="rect">
            <a:avLst/>
          </a:prstGeom>
          <a:solidFill>
            <a:srgbClr val="0181E5"/>
          </a:solidFill>
          <a:ln w="12700">
            <a:miter lim="400000"/>
          </a:ln>
        </p:spPr>
        <p:txBody>
          <a:bodyPr lIns="0" tIns="0" rIns="0" bIns="0" anchor="ctr"/>
          <a:lstStyle/>
          <a:p>
            <a:pPr algn="ctr" defTabSz="412750">
              <a:spcBef>
                <a:spcPts val="0"/>
              </a:spcBef>
              <a:defRPr sz="3200" b="0">
                <a:solidFill>
                  <a:srgbClr val="FFFFFF"/>
                </a:solidFill>
                <a:latin typeface="Helvetica Neue Medium"/>
                <a:ea typeface="Helvetica Neue Medium"/>
                <a:cs typeface="Helvetica Neue Medium"/>
                <a:sym typeface="Helvetica Neue Medium"/>
              </a:defRPr>
            </a:pPr>
            <a:endParaRPr sz="1600"/>
          </a:p>
        </p:txBody>
      </p:sp>
      <p:sp>
        <p:nvSpPr>
          <p:cNvPr id="21" name="Text"/>
          <p:cNvSpPr txBox="1"/>
          <p:nvPr/>
        </p:nvSpPr>
        <p:spPr>
          <a:xfrm>
            <a:off x="2255267" y="3334102"/>
            <a:ext cx="51361" cy="189796"/>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none" lIns="25400" tIns="25400" rIns="25400" bIns="25400" anchor="ctr">
            <a:spAutoFit/>
          </a:bodyPr>
          <a:lstStyle/>
          <a:p>
            <a:endParaRPr sz="900"/>
          </a:p>
        </p:txBody>
      </p:sp>
      <p:pic>
        <p:nvPicPr>
          <p:cNvPr id="24" name="Image" descr="Image"/>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06400" y="406400"/>
            <a:ext cx="457202" cy="715874"/>
          </a:xfrm>
          <a:prstGeom prst="rect">
            <a:avLst/>
          </a:prstGeom>
          <a:ln w="12700">
            <a:miter lim="400000"/>
          </a:ln>
        </p:spPr>
      </p:pic>
      <p:sp>
        <p:nvSpPr>
          <p:cNvPr id="2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11" name="Text Placeholder 2">
            <a:extLst>
              <a:ext uri="{FF2B5EF4-FFF2-40B4-BE49-F238E27FC236}">
                <a16:creationId xmlns:a16="http://schemas.microsoft.com/office/drawing/2014/main" id="{7EA16A7E-B296-0644-8027-85AA5567B3B2}"/>
              </a:ext>
            </a:extLst>
          </p:cNvPr>
          <p:cNvSpPr>
            <a:spLocks noGrp="1"/>
          </p:cNvSpPr>
          <p:nvPr>
            <p:ph type="body" sz="quarter" idx="16" hasCustomPrompt="1"/>
          </p:nvPr>
        </p:nvSpPr>
        <p:spPr>
          <a:xfrm>
            <a:off x="1262857" y="2509308"/>
            <a:ext cx="7659688" cy="838200"/>
          </a:xfrm>
          <a:prstGeom prst="rect">
            <a:avLst/>
          </a:prstGeom>
        </p:spPr>
        <p:txBody>
          <a:bodyPr>
            <a:normAutofit/>
          </a:bodyPr>
          <a:lstStyle>
            <a:lvl1pPr marL="0" indent="0">
              <a:buNone/>
              <a:defRPr sz="5000" b="1">
                <a:solidFill>
                  <a:schemeClr val="bg1"/>
                </a:solidFill>
                <a:latin typeface="Arial" panose="020B0604020202020204" pitchFamily="34" charset="0"/>
                <a:cs typeface="Arial" panose="020B0604020202020204" pitchFamily="34" charset="0"/>
              </a:defRPr>
            </a:lvl1pPr>
          </a:lstStyle>
          <a:p>
            <a:pPr lvl="0"/>
            <a:r>
              <a:rPr lang="en-IS" dirty="0"/>
              <a:t>Fyrirsögn fyrirlesturs</a:t>
            </a:r>
          </a:p>
        </p:txBody>
      </p:sp>
      <p:sp>
        <p:nvSpPr>
          <p:cNvPr id="13" name="Text Placeholder 2">
            <a:extLst>
              <a:ext uri="{FF2B5EF4-FFF2-40B4-BE49-F238E27FC236}">
                <a16:creationId xmlns:a16="http://schemas.microsoft.com/office/drawing/2014/main" id="{82676A8A-B9EC-2540-9706-0799B3850278}"/>
              </a:ext>
            </a:extLst>
          </p:cNvPr>
          <p:cNvSpPr>
            <a:spLocks noGrp="1"/>
          </p:cNvSpPr>
          <p:nvPr>
            <p:ph type="body" sz="quarter" idx="17" hasCustomPrompt="1"/>
          </p:nvPr>
        </p:nvSpPr>
        <p:spPr>
          <a:xfrm>
            <a:off x="1298840" y="3384385"/>
            <a:ext cx="7659688" cy="434975"/>
          </a:xfrm>
          <a:prstGeom prst="rect">
            <a:avLst/>
          </a:prstGeom>
        </p:spPr>
        <p:txBody>
          <a:bodyPr>
            <a:normAutofit/>
          </a:bodyPr>
          <a:lstStyle>
            <a:lvl1pPr marL="0" indent="0">
              <a:buNone/>
              <a:defRPr sz="2500" b="0">
                <a:solidFill>
                  <a:schemeClr val="bg1"/>
                </a:solidFill>
                <a:latin typeface="Arial" panose="020B0604020202020204" pitchFamily="34" charset="0"/>
                <a:cs typeface="Arial" panose="020B0604020202020204" pitchFamily="34" charset="0"/>
              </a:defRPr>
            </a:lvl1pPr>
          </a:lstStyle>
          <a:p>
            <a:r>
              <a:rPr lang="en-GB" err="1"/>
              <a:t>Undirtitill</a:t>
            </a:r>
            <a:r>
              <a:rPr lang="en-GB"/>
              <a:t> </a:t>
            </a:r>
            <a:r>
              <a:rPr lang="en-GB" err="1"/>
              <a:t>fyrirlesturs</a:t>
            </a:r>
            <a:endParaRPr lang="en-GB"/>
          </a:p>
        </p:txBody>
      </p:sp>
      <p:sp>
        <p:nvSpPr>
          <p:cNvPr id="15" name="Text Placeholder 2">
            <a:extLst>
              <a:ext uri="{FF2B5EF4-FFF2-40B4-BE49-F238E27FC236}">
                <a16:creationId xmlns:a16="http://schemas.microsoft.com/office/drawing/2014/main" id="{281A65A5-BBA1-A849-966B-D27976F6EB01}"/>
              </a:ext>
            </a:extLst>
          </p:cNvPr>
          <p:cNvSpPr>
            <a:spLocks noGrp="1"/>
          </p:cNvSpPr>
          <p:nvPr>
            <p:ph type="body" sz="quarter" idx="18" hasCustomPrompt="1"/>
          </p:nvPr>
        </p:nvSpPr>
        <p:spPr>
          <a:xfrm>
            <a:off x="1279790" y="5895893"/>
            <a:ext cx="7659688" cy="204093"/>
          </a:xfrm>
          <a:prstGeom prst="rect">
            <a:avLst/>
          </a:prstGeom>
        </p:spPr>
        <p:txBody>
          <a:bodyPr>
            <a:normAutofit/>
          </a:bodyPr>
          <a:lstStyle>
            <a:lvl1pPr marL="0" indent="0">
              <a:buNone/>
              <a:defRPr sz="1500" b="1">
                <a:solidFill>
                  <a:schemeClr val="bg1"/>
                </a:solidFill>
                <a:latin typeface="Arial" panose="020B0604020202020204" pitchFamily="34" charset="0"/>
                <a:cs typeface="Arial" panose="020B0604020202020204" pitchFamily="34" charset="0"/>
              </a:defRPr>
            </a:lvl1pPr>
          </a:lstStyle>
          <a:p>
            <a:r>
              <a:rPr lang="en-GB" dirty="0" err="1"/>
              <a:t>Nafn</a:t>
            </a:r>
            <a:r>
              <a:rPr lang="en-GB" dirty="0"/>
              <a:t> </a:t>
            </a:r>
            <a:r>
              <a:rPr lang="en-GB" dirty="0" err="1"/>
              <a:t>og</a:t>
            </a:r>
            <a:r>
              <a:rPr lang="en-GB" dirty="0"/>
              <a:t> </a:t>
            </a:r>
            <a:r>
              <a:rPr lang="en-GB" dirty="0" err="1"/>
              <a:t>dagsetning</a:t>
            </a:r>
            <a:endParaRPr lang="en-GB" dirty="0"/>
          </a:p>
        </p:txBody>
      </p:sp>
    </p:spTree>
    <p:extLst>
      <p:ext uri="{BB962C8B-B14F-4D97-AF65-F5344CB8AC3E}">
        <p14:creationId xmlns:p14="http://schemas.microsoft.com/office/powerpoint/2010/main" val="869909624"/>
      </p:ext>
    </p:extLst>
  </p:cSld>
  <p:clrMapOvr>
    <a:masterClrMapping/>
  </p:clrMapOvr>
  <p:transition spd="med"/>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userDrawn="1">
  <p:cSld name="2_Heiti fyrirlesturs - Gult">
    <p:spTree>
      <p:nvGrpSpPr>
        <p:cNvPr id="1" name=""/>
        <p:cNvGrpSpPr/>
        <p:nvPr/>
      </p:nvGrpSpPr>
      <p:grpSpPr>
        <a:xfrm>
          <a:off x="0" y="0"/>
          <a:ext cx="0" cy="0"/>
          <a:chOff x="0" y="0"/>
          <a:chExt cx="0" cy="0"/>
        </a:xfrm>
      </p:grpSpPr>
      <p:sp>
        <p:nvSpPr>
          <p:cNvPr id="9" name="Rectangle">
            <a:extLst>
              <a:ext uri="{FF2B5EF4-FFF2-40B4-BE49-F238E27FC236}">
                <a16:creationId xmlns:a16="http://schemas.microsoft.com/office/drawing/2014/main" id="{9A30AF7A-6E77-E648-B243-1A4231302FA0}"/>
              </a:ext>
            </a:extLst>
          </p:cNvPr>
          <p:cNvSpPr/>
          <p:nvPr userDrawn="1"/>
        </p:nvSpPr>
        <p:spPr>
          <a:xfrm>
            <a:off x="0" y="-1"/>
            <a:ext cx="12192000" cy="6858001"/>
          </a:xfrm>
          <a:prstGeom prst="rect">
            <a:avLst/>
          </a:prstGeom>
          <a:solidFill>
            <a:srgbClr val="FFDB64"/>
          </a:solidFill>
          <a:ln w="12700">
            <a:miter lim="400000"/>
          </a:ln>
        </p:spPr>
        <p:txBody>
          <a:bodyPr lIns="0" tIns="0" rIns="0" bIns="0" anchor="ctr"/>
          <a:lstStyle/>
          <a:p>
            <a:pPr algn="ctr" defTabSz="412750">
              <a:spcBef>
                <a:spcPts val="0"/>
              </a:spcBef>
              <a:defRPr sz="3200" b="0">
                <a:solidFill>
                  <a:srgbClr val="FFDB64"/>
                </a:solidFill>
                <a:latin typeface="Helvetica Neue Medium"/>
                <a:ea typeface="Helvetica Neue Medium"/>
                <a:cs typeface="Helvetica Neue Medium"/>
                <a:sym typeface="Helvetica Neue Medium"/>
              </a:defRPr>
            </a:pPr>
            <a:endParaRPr sz="1600"/>
          </a:p>
        </p:txBody>
      </p:sp>
      <p:sp>
        <p:nvSpPr>
          <p:cNvPr id="21" name="Text"/>
          <p:cNvSpPr txBox="1"/>
          <p:nvPr/>
        </p:nvSpPr>
        <p:spPr>
          <a:xfrm>
            <a:off x="2255267" y="3334102"/>
            <a:ext cx="51361" cy="189796"/>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none" lIns="25400" tIns="25400" rIns="25400" bIns="25400" anchor="ctr">
            <a:spAutoFit/>
          </a:bodyPr>
          <a:lstStyle/>
          <a:p>
            <a:endParaRPr sz="900"/>
          </a:p>
        </p:txBody>
      </p:sp>
      <p:sp>
        <p:nvSpPr>
          <p:cNvPr id="2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11" name="Text Placeholder 2">
            <a:extLst>
              <a:ext uri="{FF2B5EF4-FFF2-40B4-BE49-F238E27FC236}">
                <a16:creationId xmlns:a16="http://schemas.microsoft.com/office/drawing/2014/main" id="{7EA16A7E-B296-0644-8027-85AA5567B3B2}"/>
              </a:ext>
            </a:extLst>
          </p:cNvPr>
          <p:cNvSpPr>
            <a:spLocks noGrp="1"/>
          </p:cNvSpPr>
          <p:nvPr>
            <p:ph type="body" sz="quarter" idx="16" hasCustomPrompt="1"/>
          </p:nvPr>
        </p:nvSpPr>
        <p:spPr>
          <a:xfrm>
            <a:off x="1262857" y="2509308"/>
            <a:ext cx="7659688" cy="838200"/>
          </a:xfrm>
          <a:prstGeom prst="rect">
            <a:avLst/>
          </a:prstGeom>
        </p:spPr>
        <p:txBody>
          <a:bodyPr>
            <a:normAutofit/>
          </a:bodyPr>
          <a:lstStyle>
            <a:lvl1pPr marL="0" indent="0">
              <a:buNone/>
              <a:defRPr sz="5000" b="1">
                <a:solidFill>
                  <a:schemeClr val="tx1"/>
                </a:solidFill>
                <a:latin typeface="Arial" panose="020B0604020202020204" pitchFamily="34" charset="0"/>
                <a:cs typeface="Arial" panose="020B0604020202020204" pitchFamily="34" charset="0"/>
              </a:defRPr>
            </a:lvl1pPr>
          </a:lstStyle>
          <a:p>
            <a:pPr lvl="0"/>
            <a:r>
              <a:rPr lang="en-IS"/>
              <a:t>Fyrirsögn fyrirlesturs</a:t>
            </a:r>
          </a:p>
        </p:txBody>
      </p:sp>
      <p:sp>
        <p:nvSpPr>
          <p:cNvPr id="13" name="Text Placeholder 2">
            <a:extLst>
              <a:ext uri="{FF2B5EF4-FFF2-40B4-BE49-F238E27FC236}">
                <a16:creationId xmlns:a16="http://schemas.microsoft.com/office/drawing/2014/main" id="{82676A8A-B9EC-2540-9706-0799B3850278}"/>
              </a:ext>
            </a:extLst>
          </p:cNvPr>
          <p:cNvSpPr>
            <a:spLocks noGrp="1"/>
          </p:cNvSpPr>
          <p:nvPr>
            <p:ph type="body" sz="quarter" idx="17" hasCustomPrompt="1"/>
          </p:nvPr>
        </p:nvSpPr>
        <p:spPr>
          <a:xfrm>
            <a:off x="1279790" y="3384385"/>
            <a:ext cx="7659688" cy="434975"/>
          </a:xfrm>
          <a:prstGeom prst="rect">
            <a:avLst/>
          </a:prstGeom>
        </p:spPr>
        <p:txBody>
          <a:bodyPr>
            <a:normAutofit/>
          </a:bodyPr>
          <a:lstStyle>
            <a:lvl1pPr marL="0" indent="0">
              <a:buNone/>
              <a:defRPr sz="2500" b="0">
                <a:solidFill>
                  <a:schemeClr val="tx1"/>
                </a:solidFill>
                <a:latin typeface="Arial" panose="020B0604020202020204" pitchFamily="34" charset="0"/>
                <a:cs typeface="Arial" panose="020B0604020202020204" pitchFamily="34" charset="0"/>
              </a:defRPr>
            </a:lvl1pPr>
          </a:lstStyle>
          <a:p>
            <a:r>
              <a:rPr lang="en-GB" err="1"/>
              <a:t>Undirtitill</a:t>
            </a:r>
            <a:r>
              <a:rPr lang="en-GB"/>
              <a:t> </a:t>
            </a:r>
            <a:r>
              <a:rPr lang="en-GB" err="1"/>
              <a:t>fyrirlesturs</a:t>
            </a:r>
            <a:endParaRPr lang="en-GB"/>
          </a:p>
        </p:txBody>
      </p:sp>
      <p:sp>
        <p:nvSpPr>
          <p:cNvPr id="15" name="Text Placeholder 2">
            <a:extLst>
              <a:ext uri="{FF2B5EF4-FFF2-40B4-BE49-F238E27FC236}">
                <a16:creationId xmlns:a16="http://schemas.microsoft.com/office/drawing/2014/main" id="{281A65A5-BBA1-A849-966B-D27976F6EB01}"/>
              </a:ext>
            </a:extLst>
          </p:cNvPr>
          <p:cNvSpPr>
            <a:spLocks noGrp="1"/>
          </p:cNvSpPr>
          <p:nvPr>
            <p:ph type="body" sz="quarter" idx="18" hasCustomPrompt="1"/>
          </p:nvPr>
        </p:nvSpPr>
        <p:spPr>
          <a:xfrm>
            <a:off x="1279790" y="5895893"/>
            <a:ext cx="7659688" cy="204093"/>
          </a:xfrm>
          <a:prstGeom prst="rect">
            <a:avLst/>
          </a:prstGeom>
        </p:spPr>
        <p:txBody>
          <a:bodyPr>
            <a:normAutofit/>
          </a:bodyPr>
          <a:lstStyle>
            <a:lvl1pPr marL="0" indent="0">
              <a:buNone/>
              <a:defRPr sz="1500" b="1">
                <a:solidFill>
                  <a:schemeClr val="tx1"/>
                </a:solidFill>
              </a:defRPr>
            </a:lvl1pPr>
          </a:lstStyle>
          <a:p>
            <a:r>
              <a:rPr lang="en-GB" err="1"/>
              <a:t>Nafn</a:t>
            </a:r>
            <a:r>
              <a:rPr lang="en-GB"/>
              <a:t> </a:t>
            </a:r>
            <a:r>
              <a:rPr lang="en-GB" err="1"/>
              <a:t>og</a:t>
            </a:r>
            <a:r>
              <a:rPr lang="en-GB"/>
              <a:t> </a:t>
            </a:r>
            <a:r>
              <a:rPr lang="en-GB" err="1"/>
              <a:t>dagsetning</a:t>
            </a:r>
            <a:endParaRPr lang="en-GB"/>
          </a:p>
        </p:txBody>
      </p:sp>
      <p:pic>
        <p:nvPicPr>
          <p:cNvPr id="10" name="Image" descr="Image">
            <a:extLst>
              <a:ext uri="{FF2B5EF4-FFF2-40B4-BE49-F238E27FC236}">
                <a16:creationId xmlns:a16="http://schemas.microsoft.com/office/drawing/2014/main" id="{CF811864-5F62-0748-9DA2-68BE44D2DF3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06400" y="406400"/>
            <a:ext cx="457202" cy="715874"/>
          </a:xfrm>
          <a:prstGeom prst="rect">
            <a:avLst/>
          </a:prstGeom>
          <a:ln w="12700">
            <a:miter lim="400000"/>
          </a:ln>
        </p:spPr>
      </p:pic>
    </p:spTree>
    <p:extLst>
      <p:ext uri="{BB962C8B-B14F-4D97-AF65-F5344CB8AC3E}">
        <p14:creationId xmlns:p14="http://schemas.microsoft.com/office/powerpoint/2010/main" val="3211943833"/>
      </p:ext>
    </p:extLst>
  </p:cSld>
  <p:clrMapOvr>
    <a:masterClrMapping/>
  </p:clrMapOvr>
  <p:transition spd="med"/>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userDrawn="1">
  <p:cSld name="Kaflatitill">
    <p:spTree>
      <p:nvGrpSpPr>
        <p:cNvPr id="1" name=""/>
        <p:cNvGrpSpPr/>
        <p:nvPr/>
      </p:nvGrpSpPr>
      <p:grpSpPr>
        <a:xfrm>
          <a:off x="0" y="0"/>
          <a:ext cx="0" cy="0"/>
          <a:chOff x="0" y="0"/>
          <a:chExt cx="0" cy="0"/>
        </a:xfrm>
      </p:grpSpPr>
      <p:pic>
        <p:nvPicPr>
          <p:cNvPr id="63" name="Image" descr="Image"/>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87350" y="400050"/>
            <a:ext cx="457202" cy="715874"/>
          </a:xfrm>
          <a:prstGeom prst="rect">
            <a:avLst/>
          </a:prstGeom>
          <a:ln w="12700">
            <a:miter lim="400000"/>
          </a:ln>
        </p:spPr>
      </p:pic>
      <p:sp>
        <p:nvSpPr>
          <p:cNvPr id="6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8" name="Text Placeholder 2">
            <a:extLst>
              <a:ext uri="{FF2B5EF4-FFF2-40B4-BE49-F238E27FC236}">
                <a16:creationId xmlns:a16="http://schemas.microsoft.com/office/drawing/2014/main" id="{081F852B-E8B2-FB43-B67E-62D07D5F55E0}"/>
              </a:ext>
            </a:extLst>
          </p:cNvPr>
          <p:cNvSpPr>
            <a:spLocks noGrp="1"/>
          </p:cNvSpPr>
          <p:nvPr>
            <p:ph type="body" sz="quarter" idx="15" hasCustomPrompt="1"/>
          </p:nvPr>
        </p:nvSpPr>
        <p:spPr>
          <a:xfrm>
            <a:off x="1253331" y="2703136"/>
            <a:ext cx="4566444" cy="812800"/>
          </a:xfrm>
          <a:prstGeom prst="rect">
            <a:avLst/>
          </a:prstGeom>
        </p:spPr>
        <p:txBody>
          <a:bodyPr>
            <a:normAutofit/>
          </a:bodyPr>
          <a:lstStyle>
            <a:lvl1pPr marL="0" indent="0">
              <a:buNone/>
              <a:defRPr sz="5000" b="1">
                <a:latin typeface="Arial" panose="020B0604020202020204" pitchFamily="34" charset="0"/>
                <a:cs typeface="Arial" panose="020B0604020202020204" pitchFamily="34" charset="0"/>
              </a:defRPr>
            </a:lvl1pPr>
          </a:lstStyle>
          <a:p>
            <a:pPr lvl="0"/>
            <a:r>
              <a:rPr lang="en-IS"/>
              <a:t>Kaflatitill</a:t>
            </a:r>
          </a:p>
        </p:txBody>
      </p:sp>
      <p:pic>
        <p:nvPicPr>
          <p:cNvPr id="3" name="Picture 2">
            <a:extLst>
              <a:ext uri="{FF2B5EF4-FFF2-40B4-BE49-F238E27FC236}">
                <a16:creationId xmlns:a16="http://schemas.microsoft.com/office/drawing/2014/main" id="{1FA83909-38DD-0640-A633-B95884D3743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498089" y="0"/>
            <a:ext cx="5693911" cy="6858000"/>
          </a:xfrm>
          <a:prstGeom prst="rect">
            <a:avLst/>
          </a:prstGeom>
        </p:spPr>
      </p:pic>
    </p:spTree>
    <p:extLst>
      <p:ext uri="{BB962C8B-B14F-4D97-AF65-F5344CB8AC3E}">
        <p14:creationId xmlns:p14="http://schemas.microsoft.com/office/powerpoint/2010/main" val="2123363123"/>
      </p:ext>
    </p:extLst>
  </p:cSld>
  <p:clrMapOvr>
    <a:masterClrMapping/>
  </p:clrMapOvr>
  <p:transition spd="med"/>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userDrawn="1">
  <p:cSld name="1_Kaflatitill">
    <p:spTree>
      <p:nvGrpSpPr>
        <p:cNvPr id="1" name=""/>
        <p:cNvGrpSpPr/>
        <p:nvPr/>
      </p:nvGrpSpPr>
      <p:grpSpPr>
        <a:xfrm>
          <a:off x="0" y="0"/>
          <a:ext cx="0" cy="0"/>
          <a:chOff x="0" y="0"/>
          <a:chExt cx="0" cy="0"/>
        </a:xfrm>
      </p:grpSpPr>
      <p:pic>
        <p:nvPicPr>
          <p:cNvPr id="73" name="Image" descr="Image"/>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87350" y="400050"/>
            <a:ext cx="457202" cy="715874"/>
          </a:xfrm>
          <a:prstGeom prst="rect">
            <a:avLst/>
          </a:prstGeom>
          <a:ln w="12700">
            <a:miter lim="400000"/>
          </a:ln>
        </p:spPr>
      </p:pic>
      <p:sp>
        <p:nvSpPr>
          <p:cNvPr id="7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7" name="Text Placeholder 2">
            <a:extLst>
              <a:ext uri="{FF2B5EF4-FFF2-40B4-BE49-F238E27FC236}">
                <a16:creationId xmlns:a16="http://schemas.microsoft.com/office/drawing/2014/main" id="{8D403527-120F-334E-AF19-5514F6DC2AC7}"/>
              </a:ext>
            </a:extLst>
          </p:cNvPr>
          <p:cNvSpPr>
            <a:spLocks noGrp="1"/>
          </p:cNvSpPr>
          <p:nvPr>
            <p:ph type="body" sz="quarter" idx="16" hasCustomPrompt="1"/>
          </p:nvPr>
        </p:nvSpPr>
        <p:spPr>
          <a:xfrm>
            <a:off x="1253331" y="2703136"/>
            <a:ext cx="4066814" cy="812800"/>
          </a:xfrm>
          <a:prstGeom prst="rect">
            <a:avLst/>
          </a:prstGeom>
        </p:spPr>
        <p:txBody>
          <a:bodyPr>
            <a:normAutofit/>
          </a:bodyPr>
          <a:lstStyle>
            <a:lvl1pPr marL="0" indent="0">
              <a:buNone/>
              <a:defRPr sz="5000" b="1">
                <a:latin typeface="Arial" panose="020B0604020202020204" pitchFamily="34" charset="0"/>
                <a:cs typeface="Arial" panose="020B0604020202020204" pitchFamily="34" charset="0"/>
              </a:defRPr>
            </a:lvl1pPr>
          </a:lstStyle>
          <a:p>
            <a:pPr lvl="0"/>
            <a:r>
              <a:rPr lang="en-IS"/>
              <a:t>Fyrirsögn</a:t>
            </a:r>
          </a:p>
        </p:txBody>
      </p:sp>
      <p:sp>
        <p:nvSpPr>
          <p:cNvPr id="8" name="Text Placeholder 2">
            <a:extLst>
              <a:ext uri="{FF2B5EF4-FFF2-40B4-BE49-F238E27FC236}">
                <a16:creationId xmlns:a16="http://schemas.microsoft.com/office/drawing/2014/main" id="{69D53C22-14C8-7B4D-8D9D-E4ACC6960EE8}"/>
              </a:ext>
            </a:extLst>
          </p:cNvPr>
          <p:cNvSpPr>
            <a:spLocks noGrp="1"/>
          </p:cNvSpPr>
          <p:nvPr>
            <p:ph type="body" sz="quarter" idx="17" hasCustomPrompt="1"/>
          </p:nvPr>
        </p:nvSpPr>
        <p:spPr>
          <a:xfrm>
            <a:off x="1253331" y="3585210"/>
            <a:ext cx="3900560" cy="340029"/>
          </a:xfrm>
          <a:prstGeom prst="rect">
            <a:avLst/>
          </a:prstGeom>
        </p:spPr>
        <p:txBody>
          <a:bodyPr>
            <a:normAutofit/>
          </a:bodyPr>
          <a:lstStyle>
            <a:lvl1pPr marL="0" indent="0">
              <a:buNone/>
              <a:defRPr sz="2000" b="0">
                <a:latin typeface="Arial" panose="020B0604020202020204" pitchFamily="34" charset="0"/>
                <a:cs typeface="Arial" panose="020B0604020202020204" pitchFamily="34" charset="0"/>
              </a:defRPr>
            </a:lvl1pPr>
          </a:lstStyle>
          <a:p>
            <a:r>
              <a:rPr lang="en-GB" err="1"/>
              <a:t>Smelltu</a:t>
            </a:r>
            <a:r>
              <a:rPr lang="en-GB"/>
              <a:t> </a:t>
            </a:r>
            <a:r>
              <a:rPr lang="en-GB" err="1"/>
              <a:t>hér</a:t>
            </a:r>
            <a:r>
              <a:rPr lang="en-GB"/>
              <a:t> </a:t>
            </a:r>
            <a:r>
              <a:rPr lang="en-GB" err="1"/>
              <a:t>til</a:t>
            </a:r>
            <a:r>
              <a:rPr lang="en-GB"/>
              <a:t> </a:t>
            </a:r>
            <a:r>
              <a:rPr lang="en-GB" err="1"/>
              <a:t>að</a:t>
            </a:r>
            <a:r>
              <a:rPr lang="en-GB"/>
              <a:t> </a:t>
            </a:r>
            <a:r>
              <a:rPr lang="en-GB" err="1"/>
              <a:t>skrifa</a:t>
            </a:r>
            <a:r>
              <a:rPr lang="en-GB"/>
              <a:t> </a:t>
            </a:r>
            <a:r>
              <a:rPr lang="en-GB" err="1"/>
              <a:t>texta</a:t>
            </a:r>
            <a:endParaRPr lang="en-GB"/>
          </a:p>
        </p:txBody>
      </p:sp>
      <p:pic>
        <p:nvPicPr>
          <p:cNvPr id="10" name="Picture 9">
            <a:extLst>
              <a:ext uri="{FF2B5EF4-FFF2-40B4-BE49-F238E27FC236}">
                <a16:creationId xmlns:a16="http://schemas.microsoft.com/office/drawing/2014/main" id="{94F4F1FE-186C-DF4C-AB69-0EBCB7C2A399}"/>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498089" y="0"/>
            <a:ext cx="5693911" cy="6858000"/>
          </a:xfrm>
          <a:prstGeom prst="rect">
            <a:avLst/>
          </a:prstGeom>
        </p:spPr>
      </p:pic>
    </p:spTree>
    <p:extLst>
      <p:ext uri="{BB962C8B-B14F-4D97-AF65-F5344CB8AC3E}">
        <p14:creationId xmlns:p14="http://schemas.microsoft.com/office/powerpoint/2010/main" val="1748035436"/>
      </p:ext>
    </p:extLst>
  </p:cSld>
  <p:clrMapOvr>
    <a:masterClrMapping/>
  </p:clrMapOvr>
  <p:transition spd="med"/>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userDrawn="1">
  <p:cSld name="Kaflatitill copy">
    <p:spTree>
      <p:nvGrpSpPr>
        <p:cNvPr id="1" name=""/>
        <p:cNvGrpSpPr/>
        <p:nvPr/>
      </p:nvGrpSpPr>
      <p:grpSpPr>
        <a:xfrm>
          <a:off x="0" y="0"/>
          <a:ext cx="0" cy="0"/>
          <a:chOff x="0" y="0"/>
          <a:chExt cx="0" cy="0"/>
        </a:xfrm>
      </p:grpSpPr>
      <p:pic>
        <p:nvPicPr>
          <p:cNvPr id="83" name="Image" descr="Image"/>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87350" y="400050"/>
            <a:ext cx="457202" cy="715874"/>
          </a:xfrm>
          <a:prstGeom prst="rect">
            <a:avLst/>
          </a:prstGeom>
          <a:ln w="12700">
            <a:miter lim="400000"/>
          </a:ln>
        </p:spPr>
      </p:pic>
      <p:sp>
        <p:nvSpPr>
          <p:cNvPr id="8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6" name="Text Placeholder 2">
            <a:extLst>
              <a:ext uri="{FF2B5EF4-FFF2-40B4-BE49-F238E27FC236}">
                <a16:creationId xmlns:a16="http://schemas.microsoft.com/office/drawing/2014/main" id="{ABE90DD1-53EC-DA45-ACD5-5B23ACCF3DED}"/>
              </a:ext>
            </a:extLst>
          </p:cNvPr>
          <p:cNvSpPr>
            <a:spLocks noGrp="1"/>
          </p:cNvSpPr>
          <p:nvPr>
            <p:ph type="body" sz="quarter" idx="16" hasCustomPrompt="1"/>
          </p:nvPr>
        </p:nvSpPr>
        <p:spPr>
          <a:xfrm>
            <a:off x="1253331" y="2703136"/>
            <a:ext cx="4566444" cy="812800"/>
          </a:xfrm>
          <a:prstGeom prst="rect">
            <a:avLst/>
          </a:prstGeom>
        </p:spPr>
        <p:txBody>
          <a:bodyPr>
            <a:normAutofit/>
          </a:bodyPr>
          <a:lstStyle>
            <a:lvl1pPr marL="0" indent="0">
              <a:buNone/>
              <a:defRPr sz="5000" b="1">
                <a:latin typeface="Arial" panose="020B0604020202020204" pitchFamily="34" charset="0"/>
                <a:cs typeface="Arial" panose="020B0604020202020204" pitchFamily="34" charset="0"/>
              </a:defRPr>
            </a:lvl1pPr>
          </a:lstStyle>
          <a:p>
            <a:pPr lvl="0"/>
            <a:r>
              <a:rPr lang="en-IS"/>
              <a:t>Fyrirsögn</a:t>
            </a:r>
          </a:p>
        </p:txBody>
      </p:sp>
      <p:sp>
        <p:nvSpPr>
          <p:cNvPr id="7" name="Text Placeholder 2">
            <a:extLst>
              <a:ext uri="{FF2B5EF4-FFF2-40B4-BE49-F238E27FC236}">
                <a16:creationId xmlns:a16="http://schemas.microsoft.com/office/drawing/2014/main" id="{3064521C-E000-2C44-9F09-043D6487A6FD}"/>
              </a:ext>
            </a:extLst>
          </p:cNvPr>
          <p:cNvSpPr>
            <a:spLocks noGrp="1"/>
          </p:cNvSpPr>
          <p:nvPr>
            <p:ph type="body" sz="quarter" idx="17" hasCustomPrompt="1"/>
          </p:nvPr>
        </p:nvSpPr>
        <p:spPr>
          <a:xfrm>
            <a:off x="1253331" y="3585210"/>
            <a:ext cx="4566444" cy="340029"/>
          </a:xfrm>
          <a:prstGeom prst="rect">
            <a:avLst/>
          </a:prstGeom>
        </p:spPr>
        <p:txBody>
          <a:bodyPr>
            <a:normAutofit/>
          </a:bodyPr>
          <a:lstStyle>
            <a:lvl1pPr marL="0" indent="0">
              <a:buNone/>
              <a:defRPr sz="2000" b="0">
                <a:latin typeface="Arial" panose="020B0604020202020204" pitchFamily="34" charset="0"/>
                <a:cs typeface="Arial" panose="020B0604020202020204" pitchFamily="34" charset="0"/>
              </a:defRPr>
            </a:lvl1pPr>
          </a:lstStyle>
          <a:p>
            <a:r>
              <a:rPr lang="en-GB" err="1"/>
              <a:t>Smelltu</a:t>
            </a:r>
            <a:r>
              <a:rPr lang="en-GB"/>
              <a:t> </a:t>
            </a:r>
            <a:r>
              <a:rPr lang="en-GB" err="1"/>
              <a:t>hér</a:t>
            </a:r>
            <a:r>
              <a:rPr lang="en-GB"/>
              <a:t> </a:t>
            </a:r>
            <a:r>
              <a:rPr lang="en-GB" err="1"/>
              <a:t>til</a:t>
            </a:r>
            <a:r>
              <a:rPr lang="en-GB"/>
              <a:t> </a:t>
            </a:r>
            <a:r>
              <a:rPr lang="en-GB" err="1"/>
              <a:t>að</a:t>
            </a:r>
            <a:r>
              <a:rPr lang="en-GB"/>
              <a:t> </a:t>
            </a:r>
            <a:r>
              <a:rPr lang="en-GB" err="1"/>
              <a:t>skrifa</a:t>
            </a:r>
            <a:r>
              <a:rPr lang="en-GB"/>
              <a:t> </a:t>
            </a:r>
            <a:r>
              <a:rPr lang="en-GB" err="1"/>
              <a:t>texta</a:t>
            </a:r>
            <a:endParaRPr lang="en-GB"/>
          </a:p>
        </p:txBody>
      </p:sp>
    </p:spTree>
    <p:extLst>
      <p:ext uri="{BB962C8B-B14F-4D97-AF65-F5344CB8AC3E}">
        <p14:creationId xmlns:p14="http://schemas.microsoft.com/office/powerpoint/2010/main" val="2317508689"/>
      </p:ext>
    </p:extLst>
  </p:cSld>
  <p:clrMapOvr>
    <a:masterClrMapping/>
  </p:clrMapOvr>
  <p:transition spd="med"/>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userDrawn="1">
  <p:cSld name="Kaflatitill copy 1">
    <p:spTree>
      <p:nvGrpSpPr>
        <p:cNvPr id="1" name=""/>
        <p:cNvGrpSpPr/>
        <p:nvPr/>
      </p:nvGrpSpPr>
      <p:grpSpPr>
        <a:xfrm>
          <a:off x="0" y="0"/>
          <a:ext cx="0" cy="0"/>
          <a:chOff x="0" y="0"/>
          <a:chExt cx="0" cy="0"/>
        </a:xfrm>
      </p:grpSpPr>
      <p:pic>
        <p:nvPicPr>
          <p:cNvPr id="93" name="Image" descr="Image"/>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87350" y="400050"/>
            <a:ext cx="457202" cy="715874"/>
          </a:xfrm>
          <a:prstGeom prst="rect">
            <a:avLst/>
          </a:prstGeom>
          <a:ln w="12700">
            <a:miter lim="400000"/>
          </a:ln>
        </p:spPr>
      </p:pic>
      <p:sp>
        <p:nvSpPr>
          <p:cNvPr id="9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7" name="Text Placeholder 2">
            <a:extLst>
              <a:ext uri="{FF2B5EF4-FFF2-40B4-BE49-F238E27FC236}">
                <a16:creationId xmlns:a16="http://schemas.microsoft.com/office/drawing/2014/main" id="{B0AB2D35-06C8-FD49-B81A-E10C3F4B57EC}"/>
              </a:ext>
            </a:extLst>
          </p:cNvPr>
          <p:cNvSpPr>
            <a:spLocks noGrp="1"/>
          </p:cNvSpPr>
          <p:nvPr>
            <p:ph type="body" sz="quarter" idx="14" hasCustomPrompt="1"/>
          </p:nvPr>
        </p:nvSpPr>
        <p:spPr>
          <a:xfrm>
            <a:off x="1246187" y="2510203"/>
            <a:ext cx="4846638" cy="965200"/>
          </a:xfrm>
          <a:prstGeom prst="rect">
            <a:avLst/>
          </a:prstGeom>
        </p:spPr>
        <p:txBody>
          <a:bodyPr>
            <a:normAutofit/>
          </a:bodyPr>
          <a:lstStyle>
            <a:lvl1pPr marL="0" indent="0">
              <a:buNone/>
              <a:defRPr sz="6000" b="1">
                <a:latin typeface="Arial" panose="020B0604020202020204" pitchFamily="34" charset="0"/>
                <a:cs typeface="Arial" panose="020B0604020202020204" pitchFamily="34" charset="0"/>
              </a:defRPr>
            </a:lvl1pPr>
          </a:lstStyle>
          <a:p>
            <a:pPr lvl="0"/>
            <a:r>
              <a:rPr lang="en-IS"/>
              <a:t>Fyrirsögn</a:t>
            </a:r>
          </a:p>
        </p:txBody>
      </p:sp>
    </p:spTree>
    <p:extLst>
      <p:ext uri="{BB962C8B-B14F-4D97-AF65-F5344CB8AC3E}">
        <p14:creationId xmlns:p14="http://schemas.microsoft.com/office/powerpoint/2010/main" val="4277322383"/>
      </p:ext>
    </p:extLst>
  </p:cSld>
  <p:clrMapOvr>
    <a:masterClrMapping/>
  </p:clrMapOvr>
  <p:transition spd="med"/>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1 mynd">
    <p:spTree>
      <p:nvGrpSpPr>
        <p:cNvPr id="1" name=""/>
        <p:cNvGrpSpPr/>
        <p:nvPr/>
      </p:nvGrpSpPr>
      <p:grpSpPr>
        <a:xfrm>
          <a:off x="0" y="0"/>
          <a:ext cx="0" cy="0"/>
          <a:chOff x="0" y="0"/>
          <a:chExt cx="0" cy="0"/>
        </a:xfrm>
      </p:grpSpPr>
      <p:sp>
        <p:nvSpPr>
          <p:cNvPr id="11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6" name="Picture Placeholder 5">
            <a:extLst>
              <a:ext uri="{FF2B5EF4-FFF2-40B4-BE49-F238E27FC236}">
                <a16:creationId xmlns:a16="http://schemas.microsoft.com/office/drawing/2014/main" id="{65159EE0-A1D6-1645-84D0-FC5F6A3028B4}"/>
              </a:ext>
            </a:extLst>
          </p:cNvPr>
          <p:cNvSpPr>
            <a:spLocks noGrp="1"/>
          </p:cNvSpPr>
          <p:nvPr>
            <p:ph type="pic" sz="quarter" idx="14" hasCustomPrompt="1"/>
          </p:nvPr>
        </p:nvSpPr>
        <p:spPr>
          <a:xfrm>
            <a:off x="1309985" y="1122363"/>
            <a:ext cx="10882016" cy="5302930"/>
          </a:xfrm>
          <a:prstGeom prst="rect">
            <a:avLst/>
          </a:prstGeom>
        </p:spPr>
        <p:txBody>
          <a:bodyPr/>
          <a:lstStyle/>
          <a:p>
            <a:r>
              <a:rPr lang="en-IS"/>
              <a:t>Setjið mynd hér</a:t>
            </a:r>
          </a:p>
        </p:txBody>
      </p:sp>
    </p:spTree>
    <p:extLst>
      <p:ext uri="{BB962C8B-B14F-4D97-AF65-F5344CB8AC3E}">
        <p14:creationId xmlns:p14="http://schemas.microsoft.com/office/powerpoint/2010/main" val="1759382862"/>
      </p:ext>
    </p:extLst>
  </p:cSld>
  <p:clrMapOvr>
    <a:masterClrMapping/>
  </p:clrMapOvr>
  <p:transition spd="med"/>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2 myndir ">
    <p:spTree>
      <p:nvGrpSpPr>
        <p:cNvPr id="1" name=""/>
        <p:cNvGrpSpPr/>
        <p:nvPr/>
      </p:nvGrpSpPr>
      <p:grpSpPr>
        <a:xfrm>
          <a:off x="0" y="0"/>
          <a:ext cx="0" cy="0"/>
          <a:chOff x="0" y="0"/>
          <a:chExt cx="0" cy="0"/>
        </a:xfrm>
      </p:grpSpPr>
      <p:sp>
        <p:nvSpPr>
          <p:cNvPr id="11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5" name="Picture Placeholder 4">
            <a:extLst>
              <a:ext uri="{FF2B5EF4-FFF2-40B4-BE49-F238E27FC236}">
                <a16:creationId xmlns:a16="http://schemas.microsoft.com/office/drawing/2014/main" id="{37816E3E-F738-9B40-B558-209F4DD3F1FF}"/>
              </a:ext>
            </a:extLst>
          </p:cNvPr>
          <p:cNvSpPr>
            <a:spLocks noGrp="1"/>
          </p:cNvSpPr>
          <p:nvPr>
            <p:ph type="pic" sz="quarter" idx="10" hasCustomPrompt="1"/>
          </p:nvPr>
        </p:nvSpPr>
        <p:spPr>
          <a:xfrm>
            <a:off x="2122487" y="1110457"/>
            <a:ext cx="3788569" cy="4759325"/>
          </a:xfrm>
          <a:prstGeom prst="rect">
            <a:avLst/>
          </a:prstGeom>
        </p:spPr>
        <p:txBody>
          <a:bodyPr/>
          <a:lstStyle/>
          <a:p>
            <a:r>
              <a:rPr lang="en-IS"/>
              <a:t>Mynd 1</a:t>
            </a:r>
          </a:p>
        </p:txBody>
      </p:sp>
      <p:sp>
        <p:nvSpPr>
          <p:cNvPr id="7" name="Picture Placeholder 6">
            <a:extLst>
              <a:ext uri="{FF2B5EF4-FFF2-40B4-BE49-F238E27FC236}">
                <a16:creationId xmlns:a16="http://schemas.microsoft.com/office/drawing/2014/main" id="{77F69896-7568-7A45-9CA4-DD6911A73FC2}"/>
              </a:ext>
            </a:extLst>
          </p:cNvPr>
          <p:cNvSpPr>
            <a:spLocks noGrp="1"/>
          </p:cNvSpPr>
          <p:nvPr>
            <p:ph type="pic" sz="quarter" idx="11" hasCustomPrompt="1"/>
          </p:nvPr>
        </p:nvSpPr>
        <p:spPr>
          <a:xfrm>
            <a:off x="6882607" y="1951264"/>
            <a:ext cx="4433094" cy="3045392"/>
          </a:xfrm>
          <a:prstGeom prst="rect">
            <a:avLst/>
          </a:prstGeom>
        </p:spPr>
        <p:txBody>
          <a:bodyPr/>
          <a:lstStyle/>
          <a:p>
            <a:r>
              <a:rPr lang="en-IS"/>
              <a:t>Mynd 2</a:t>
            </a:r>
          </a:p>
        </p:txBody>
      </p:sp>
    </p:spTree>
    <p:extLst>
      <p:ext uri="{BB962C8B-B14F-4D97-AF65-F5344CB8AC3E}">
        <p14:creationId xmlns:p14="http://schemas.microsoft.com/office/powerpoint/2010/main" val="733224054"/>
      </p:ext>
    </p:extLst>
  </p:cSld>
  <p:clrMapOvr>
    <a:masterClrMapping/>
  </p:clrMapOvr>
  <p:transition spd="med"/>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type="tx" preserve="1">
  <p:cSld name="3 myndir">
    <p:spTree>
      <p:nvGrpSpPr>
        <p:cNvPr id="1" name=""/>
        <p:cNvGrpSpPr/>
        <p:nvPr/>
      </p:nvGrpSpPr>
      <p:grpSpPr>
        <a:xfrm>
          <a:off x="0" y="0"/>
          <a:ext cx="0" cy="0"/>
          <a:chOff x="0" y="0"/>
          <a:chExt cx="0" cy="0"/>
        </a:xfrm>
      </p:grpSpPr>
      <p:sp>
        <p:nvSpPr>
          <p:cNvPr id="120" name="Laugardalslaug-15.jpg"/>
          <p:cNvSpPr>
            <a:spLocks noGrp="1"/>
          </p:cNvSpPr>
          <p:nvPr>
            <p:ph type="pic" sz="quarter" idx="13" hasCustomPrompt="1"/>
          </p:nvPr>
        </p:nvSpPr>
        <p:spPr>
          <a:xfrm>
            <a:off x="7298872" y="3584104"/>
            <a:ext cx="4321009" cy="2774951"/>
          </a:xfrm>
          <a:prstGeom prst="rect">
            <a:avLst/>
          </a:prstGeom>
        </p:spPr>
        <p:txBody>
          <a:bodyPr lIns="91439" tIns="45719" rIns="91439" bIns="45719" anchor="t">
            <a:noAutofit/>
          </a:bodyPr>
          <a:lstStyle>
            <a:lvl1pPr marL="0" marR="0" indent="0" algn="l" defTabSz="412750" rtl="0" eaLnBrk="1" fontAlgn="auto" latinLnBrk="0" hangingPunct="1">
              <a:lnSpc>
                <a:spcPct val="100000"/>
              </a:lnSpc>
              <a:spcBef>
                <a:spcPts val="2950"/>
              </a:spcBef>
              <a:spcAft>
                <a:spcPts val="0"/>
              </a:spcAft>
              <a:buClrTx/>
              <a:buSzPct val="125000"/>
              <a:buFontTx/>
              <a:buNone/>
              <a:tabLst/>
              <a:defRPr/>
            </a:lvl1pPr>
          </a:lstStyle>
          <a:p>
            <a:pPr marL="158750" marR="0" lvl="0" indent="-158750" algn="l" defTabSz="412750" rtl="0" eaLnBrk="1" fontAlgn="auto" latinLnBrk="0" hangingPunct="1">
              <a:lnSpc>
                <a:spcPct val="100000"/>
              </a:lnSpc>
              <a:spcBef>
                <a:spcPts val="2950"/>
              </a:spcBef>
              <a:spcAft>
                <a:spcPts val="0"/>
              </a:spcAft>
              <a:buClrTx/>
              <a:buSzPct val="125000"/>
              <a:buFontTx/>
              <a:buChar char="•"/>
              <a:tabLst/>
              <a:defRPr/>
            </a:pPr>
            <a:r>
              <a:rPr lang="is-IS"/>
              <a:t>Mynd 3</a:t>
            </a:r>
          </a:p>
          <a:p>
            <a:pPr marL="158750" marR="0" lvl="0" indent="-158750" algn="l" defTabSz="412750" rtl="0" eaLnBrk="1" fontAlgn="auto" latinLnBrk="0" hangingPunct="1">
              <a:lnSpc>
                <a:spcPct val="100000"/>
              </a:lnSpc>
              <a:spcBef>
                <a:spcPts val="2950"/>
              </a:spcBef>
              <a:spcAft>
                <a:spcPts val="0"/>
              </a:spcAft>
              <a:buClrTx/>
              <a:buSzPct val="125000"/>
              <a:buFontTx/>
              <a:buChar char="•"/>
              <a:tabLst/>
              <a:defRPr/>
            </a:pPr>
            <a:endParaRPr lang="is-IS"/>
          </a:p>
        </p:txBody>
      </p:sp>
      <p:sp>
        <p:nvSpPr>
          <p:cNvPr id="121" name="Laugardalslaug-3.jpg"/>
          <p:cNvSpPr>
            <a:spLocks noGrp="1"/>
          </p:cNvSpPr>
          <p:nvPr>
            <p:ph type="pic" sz="quarter" idx="14" hasCustomPrompt="1"/>
          </p:nvPr>
        </p:nvSpPr>
        <p:spPr>
          <a:xfrm>
            <a:off x="7943850" y="403225"/>
            <a:ext cx="2057400" cy="2774950"/>
          </a:xfrm>
          <a:prstGeom prst="rect">
            <a:avLst/>
          </a:prstGeom>
        </p:spPr>
        <p:txBody>
          <a:bodyPr lIns="91439" tIns="45719" rIns="91439" bIns="45719" anchor="t">
            <a:noAutofit/>
          </a:bodyPr>
          <a:lstStyle>
            <a:lvl1pPr marL="0" marR="0" indent="0" algn="l" defTabSz="412750" rtl="0" eaLnBrk="1" fontAlgn="auto" latinLnBrk="0" hangingPunct="1">
              <a:lnSpc>
                <a:spcPct val="100000"/>
              </a:lnSpc>
              <a:spcBef>
                <a:spcPts val="2950"/>
              </a:spcBef>
              <a:spcAft>
                <a:spcPts val="0"/>
              </a:spcAft>
              <a:buClrTx/>
              <a:buSzPct val="125000"/>
              <a:buFontTx/>
              <a:buNone/>
              <a:tabLst/>
              <a:defRPr/>
            </a:lvl1pPr>
          </a:lstStyle>
          <a:p>
            <a:r>
              <a:rPr lang="is-IS"/>
              <a:t>Mynd 2</a:t>
            </a:r>
          </a:p>
        </p:txBody>
      </p:sp>
      <p:sp>
        <p:nvSpPr>
          <p:cNvPr id="122" name="Laugardalslaug-2.jpg"/>
          <p:cNvSpPr>
            <a:spLocks noGrp="1"/>
          </p:cNvSpPr>
          <p:nvPr>
            <p:ph type="pic" idx="15" hasCustomPrompt="1"/>
          </p:nvPr>
        </p:nvSpPr>
        <p:spPr>
          <a:xfrm>
            <a:off x="1583872" y="1249136"/>
            <a:ext cx="5128078" cy="4245429"/>
          </a:xfrm>
          <a:prstGeom prst="rect">
            <a:avLst/>
          </a:prstGeom>
        </p:spPr>
        <p:txBody>
          <a:bodyPr lIns="91439" tIns="45719" rIns="91439" bIns="45719" anchor="t">
            <a:noAutofit/>
          </a:bodyPr>
          <a:lstStyle>
            <a:lvl1pPr marL="0" indent="0">
              <a:buNone/>
              <a:defRPr/>
            </a:lvl1pPr>
          </a:lstStyle>
          <a:p>
            <a:r>
              <a:rPr lang="is-IS"/>
              <a:t>Mynd 1</a:t>
            </a:r>
          </a:p>
        </p:txBody>
      </p:sp>
      <p:pic>
        <p:nvPicPr>
          <p:cNvPr id="123" name="Image" descr="Image"/>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87350" y="400050"/>
            <a:ext cx="457202" cy="715874"/>
          </a:xfrm>
          <a:prstGeom prst="rect">
            <a:avLst/>
          </a:prstGeom>
          <a:ln w="12700">
            <a:miter lim="400000"/>
          </a:ln>
        </p:spPr>
      </p:pic>
      <p:sp>
        <p:nvSpPr>
          <p:cNvPr id="12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151674655"/>
      </p:ext>
    </p:extLst>
  </p:cSld>
  <p:clrMapOvr>
    <a:masterClrMapping/>
  </p:clrMapOvr>
  <p:transition spd="med"/>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preserve="1" userDrawn="1">
  <p:cSld name="Stök mynd og texti copy">
    <p:spTree>
      <p:nvGrpSpPr>
        <p:cNvPr id="1" name=""/>
        <p:cNvGrpSpPr/>
        <p:nvPr/>
      </p:nvGrpSpPr>
      <p:grpSpPr>
        <a:xfrm>
          <a:off x="0" y="0"/>
          <a:ext cx="0" cy="0"/>
          <a:chOff x="0" y="0"/>
          <a:chExt cx="0" cy="0"/>
        </a:xfrm>
      </p:grpSpPr>
      <p:sp>
        <p:nvSpPr>
          <p:cNvPr id="131" name="Image"/>
          <p:cNvSpPr>
            <a:spLocks noGrp="1"/>
          </p:cNvSpPr>
          <p:nvPr>
            <p:ph type="pic" idx="13" hasCustomPrompt="1"/>
          </p:nvPr>
        </p:nvSpPr>
        <p:spPr>
          <a:xfrm>
            <a:off x="4416879" y="-1"/>
            <a:ext cx="7775122" cy="6858001"/>
          </a:xfrm>
          <a:prstGeom prst="rect">
            <a:avLst/>
          </a:prstGeom>
        </p:spPr>
        <p:txBody>
          <a:bodyPr lIns="91439" tIns="45719" rIns="91439" bIns="45719" anchor="t">
            <a:noAutofit/>
          </a:bodyPr>
          <a:lstStyle/>
          <a:p>
            <a:r>
              <a:rPr lang="is-IS"/>
              <a:t>Mynd</a:t>
            </a:r>
            <a:endParaRPr/>
          </a:p>
        </p:txBody>
      </p:sp>
      <p:pic>
        <p:nvPicPr>
          <p:cNvPr id="133" name="Image" descr="Image"/>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87350" y="400050"/>
            <a:ext cx="457202" cy="715874"/>
          </a:xfrm>
          <a:prstGeom prst="rect">
            <a:avLst/>
          </a:prstGeom>
          <a:ln w="12700">
            <a:miter lim="400000"/>
          </a:ln>
        </p:spPr>
      </p:pic>
      <p:sp>
        <p:nvSpPr>
          <p:cNvPr id="13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9" name="Text Placeholder 2">
            <a:extLst>
              <a:ext uri="{FF2B5EF4-FFF2-40B4-BE49-F238E27FC236}">
                <a16:creationId xmlns:a16="http://schemas.microsoft.com/office/drawing/2014/main" id="{3C14F9B9-FCC1-1444-9565-EC2B2CF225CE}"/>
              </a:ext>
            </a:extLst>
          </p:cNvPr>
          <p:cNvSpPr>
            <a:spLocks noGrp="1"/>
          </p:cNvSpPr>
          <p:nvPr>
            <p:ph type="body" sz="quarter" idx="17" hasCustomPrompt="1"/>
          </p:nvPr>
        </p:nvSpPr>
        <p:spPr>
          <a:xfrm>
            <a:off x="1253332" y="5029842"/>
            <a:ext cx="3024754" cy="340029"/>
          </a:xfrm>
          <a:prstGeom prst="rect">
            <a:avLst/>
          </a:prstGeom>
        </p:spPr>
        <p:txBody>
          <a:bodyPr>
            <a:normAutofit/>
          </a:bodyPr>
          <a:lstStyle>
            <a:lvl1pPr marL="0" indent="0">
              <a:buNone/>
              <a:defRPr sz="1200" b="0"/>
            </a:lvl1pPr>
            <a:lvl8pPr>
              <a:defRPr>
                <a:latin typeface="Arial" panose="020B0604020202020204" pitchFamily="34" charset="0"/>
                <a:cs typeface="Arial" panose="020B0604020202020204" pitchFamily="34" charset="0"/>
              </a:defRPr>
            </a:lvl8pPr>
          </a:lstStyle>
          <a:p>
            <a:pPr marL="0" lvl="7" indent="0">
              <a:spcBef>
                <a:spcPts val="0"/>
              </a:spcBef>
              <a:buSzTx/>
              <a:buNone/>
            </a:pPr>
            <a:r>
              <a:rPr lang="en-GB" err="1"/>
              <a:t>Hér</a:t>
            </a:r>
            <a:r>
              <a:rPr lang="en-GB"/>
              <a:t> </a:t>
            </a:r>
            <a:r>
              <a:rPr lang="en-GB" err="1"/>
              <a:t>er</a:t>
            </a:r>
            <a:r>
              <a:rPr lang="en-GB"/>
              <a:t> </a:t>
            </a:r>
            <a:r>
              <a:rPr lang="en-GB" err="1"/>
              <a:t>stuttur</a:t>
            </a:r>
            <a:r>
              <a:rPr lang="en-GB"/>
              <a:t> </a:t>
            </a:r>
            <a:r>
              <a:rPr lang="en-GB" err="1"/>
              <a:t>útskýringartexti</a:t>
            </a:r>
            <a:r>
              <a:rPr lang="en-GB"/>
              <a:t> </a:t>
            </a:r>
            <a:r>
              <a:rPr lang="en-GB" err="1"/>
              <a:t>með</a:t>
            </a:r>
            <a:r>
              <a:rPr lang="en-GB"/>
              <a:t> </a:t>
            </a:r>
            <a:r>
              <a:rPr lang="en-GB" err="1"/>
              <a:t>mynd</a:t>
            </a:r>
            <a:r>
              <a:rPr lang="en-GB"/>
              <a:t>.</a:t>
            </a:r>
          </a:p>
        </p:txBody>
      </p:sp>
    </p:spTree>
    <p:extLst>
      <p:ext uri="{BB962C8B-B14F-4D97-AF65-F5344CB8AC3E}">
        <p14:creationId xmlns:p14="http://schemas.microsoft.com/office/powerpoint/2010/main" val="639748337"/>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Kaflatitill copy">
    <p:spTree>
      <p:nvGrpSpPr>
        <p:cNvPr id="1" name=""/>
        <p:cNvGrpSpPr/>
        <p:nvPr/>
      </p:nvGrpSpPr>
      <p:grpSpPr>
        <a:xfrm>
          <a:off x="0" y="0"/>
          <a:ext cx="0" cy="0"/>
          <a:chOff x="0" y="0"/>
          <a:chExt cx="0" cy="0"/>
        </a:xfrm>
      </p:grpSpPr>
      <p:pic>
        <p:nvPicPr>
          <p:cNvPr id="83" name="Image" descr="Image"/>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87350" y="400050"/>
            <a:ext cx="457202" cy="715874"/>
          </a:xfrm>
          <a:prstGeom prst="rect">
            <a:avLst/>
          </a:prstGeom>
          <a:ln w="12700">
            <a:miter lim="400000"/>
          </a:ln>
        </p:spPr>
      </p:pic>
      <p:sp>
        <p:nvSpPr>
          <p:cNvPr id="85" name="Slide Number"/>
          <p:cNvSpPr txBox="1">
            <a:spLocks noGrp="1"/>
          </p:cNvSpPr>
          <p:nvPr>
            <p:ph type="sldNum" sz="quarter" idx="2"/>
          </p:nvPr>
        </p:nvSpPr>
        <p:spPr>
          <a:xfrm>
            <a:off x="5918098" y="6540500"/>
            <a:ext cx="349455" cy="379591"/>
          </a:xfrm>
          <a:prstGeom prst="rect">
            <a:avLst/>
          </a:prstGeom>
          <a:ln w="12700">
            <a:miter lim="400000"/>
          </a:ln>
        </p:spPr>
        <p:txBody>
          <a:bodyPr wrap="none" lIns="50800" tIns="50800" rIns="50800" bIns="50800">
            <a:spAutoFit/>
          </a:bodyPr>
          <a:lstStyle>
            <a:defPPr>
              <a:defRPr lang="en-IS"/>
            </a:defPPr>
            <a:lvl1pPr marL="0" algn="ctr" defTabSz="412750" rtl="0" eaLnBrk="1" latinLnBrk="0" hangingPunct="1">
              <a:spcBef>
                <a:spcPts val="0"/>
              </a:spcBef>
              <a:defRPr sz="1800" b="0" kern="1200">
                <a:solidFill>
                  <a:schemeClr val="tx1"/>
                </a:solidFill>
                <a:latin typeface="Helvetica Neue Light"/>
                <a:ea typeface="Helvetica Neue Light"/>
                <a:cs typeface="Helvetica Neue Light"/>
                <a:sym typeface="Helvetica Neue Ligh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CB4B4D-7CA3-9044-876B-883B54F8677D}" type="slidenum">
              <a:rPr lang="is-IS" smtClean="0"/>
              <a:pPr/>
              <a:t>‹#›</a:t>
            </a:fld>
            <a:endParaRPr/>
          </a:p>
        </p:txBody>
      </p:sp>
      <p:sp>
        <p:nvSpPr>
          <p:cNvPr id="6" name="Text Placeholder 2">
            <a:extLst>
              <a:ext uri="{FF2B5EF4-FFF2-40B4-BE49-F238E27FC236}">
                <a16:creationId xmlns:a16="http://schemas.microsoft.com/office/drawing/2014/main" id="{ABE90DD1-53EC-DA45-ACD5-5B23ACCF3DED}"/>
              </a:ext>
            </a:extLst>
          </p:cNvPr>
          <p:cNvSpPr>
            <a:spLocks noGrp="1"/>
          </p:cNvSpPr>
          <p:nvPr>
            <p:ph type="body" sz="quarter" idx="16" hasCustomPrompt="1"/>
          </p:nvPr>
        </p:nvSpPr>
        <p:spPr>
          <a:xfrm>
            <a:off x="1253331" y="2703136"/>
            <a:ext cx="4566444" cy="812800"/>
          </a:xfrm>
          <a:prstGeom prst="rect">
            <a:avLst/>
          </a:prstGeom>
        </p:spPr>
        <p:txBody>
          <a:bodyPr>
            <a:normAutofit/>
          </a:bodyPr>
          <a:lstStyle>
            <a:lvl1pPr marL="0" indent="0">
              <a:buNone/>
              <a:defRPr sz="5000" b="1">
                <a:latin typeface="Arial" panose="020B0604020202020204" pitchFamily="34" charset="0"/>
                <a:cs typeface="Arial" panose="020B0604020202020204" pitchFamily="34" charset="0"/>
              </a:defRPr>
            </a:lvl1pPr>
          </a:lstStyle>
          <a:p>
            <a:pPr lvl="0"/>
            <a:r>
              <a:rPr lang="en-IS"/>
              <a:t>Fyrirsögn</a:t>
            </a:r>
          </a:p>
        </p:txBody>
      </p:sp>
      <p:sp>
        <p:nvSpPr>
          <p:cNvPr id="7" name="Text Placeholder 2">
            <a:extLst>
              <a:ext uri="{FF2B5EF4-FFF2-40B4-BE49-F238E27FC236}">
                <a16:creationId xmlns:a16="http://schemas.microsoft.com/office/drawing/2014/main" id="{3064521C-E000-2C44-9F09-043D6487A6FD}"/>
              </a:ext>
            </a:extLst>
          </p:cNvPr>
          <p:cNvSpPr>
            <a:spLocks noGrp="1"/>
          </p:cNvSpPr>
          <p:nvPr>
            <p:ph type="body" sz="quarter" idx="17" hasCustomPrompt="1"/>
          </p:nvPr>
        </p:nvSpPr>
        <p:spPr>
          <a:xfrm>
            <a:off x="1253331" y="3585210"/>
            <a:ext cx="4566444" cy="340029"/>
          </a:xfrm>
          <a:prstGeom prst="rect">
            <a:avLst/>
          </a:prstGeom>
        </p:spPr>
        <p:txBody>
          <a:bodyPr>
            <a:normAutofit/>
          </a:bodyPr>
          <a:lstStyle>
            <a:lvl1pPr marL="0" indent="0">
              <a:buNone/>
              <a:defRPr sz="2000" b="0">
                <a:latin typeface="Arial" panose="020B0604020202020204" pitchFamily="34" charset="0"/>
                <a:cs typeface="Arial" panose="020B0604020202020204" pitchFamily="34" charset="0"/>
              </a:defRPr>
            </a:lvl1pPr>
          </a:lstStyle>
          <a:p>
            <a:r>
              <a:rPr lang="en-GB" err="1"/>
              <a:t>Smelltu</a:t>
            </a:r>
            <a:r>
              <a:rPr lang="en-GB"/>
              <a:t> </a:t>
            </a:r>
            <a:r>
              <a:rPr lang="en-GB" err="1"/>
              <a:t>hér</a:t>
            </a:r>
            <a:r>
              <a:rPr lang="en-GB"/>
              <a:t> </a:t>
            </a:r>
            <a:r>
              <a:rPr lang="en-GB" err="1"/>
              <a:t>til</a:t>
            </a:r>
            <a:r>
              <a:rPr lang="en-GB"/>
              <a:t> </a:t>
            </a:r>
            <a:r>
              <a:rPr lang="en-GB" err="1"/>
              <a:t>að</a:t>
            </a:r>
            <a:r>
              <a:rPr lang="en-GB"/>
              <a:t> </a:t>
            </a:r>
            <a:r>
              <a:rPr lang="en-GB" err="1"/>
              <a:t>skrifa</a:t>
            </a:r>
            <a:r>
              <a:rPr lang="en-GB"/>
              <a:t> </a:t>
            </a:r>
            <a:r>
              <a:rPr lang="en-GB" err="1"/>
              <a:t>texta</a:t>
            </a:r>
            <a:endParaRPr lang="en-GB"/>
          </a:p>
        </p:txBody>
      </p:sp>
    </p:spTree>
    <p:extLst>
      <p:ext uri="{BB962C8B-B14F-4D97-AF65-F5344CB8AC3E}">
        <p14:creationId xmlns:p14="http://schemas.microsoft.com/office/powerpoint/2010/main" val="3524914282"/>
      </p:ext>
    </p:extLst>
  </p:cSld>
  <p:clrMapOvr>
    <a:masterClrMapping/>
  </p:clrMapOvr>
  <p:transition>
    <p:fade/>
  </p:transition>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userDrawn="1">
  <p:cSld name="3 aðalatriði">
    <p:spTree>
      <p:nvGrpSpPr>
        <p:cNvPr id="1" name=""/>
        <p:cNvGrpSpPr/>
        <p:nvPr/>
      </p:nvGrpSpPr>
      <p:grpSpPr>
        <a:xfrm>
          <a:off x="0" y="0"/>
          <a:ext cx="0" cy="0"/>
          <a:chOff x="0" y="0"/>
          <a:chExt cx="0" cy="0"/>
        </a:xfrm>
      </p:grpSpPr>
      <p:pic>
        <p:nvPicPr>
          <p:cNvPr id="141" name="Image" descr="Image"/>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87350" y="400050"/>
            <a:ext cx="457202" cy="715874"/>
          </a:xfrm>
          <a:prstGeom prst="rect">
            <a:avLst/>
          </a:prstGeom>
          <a:ln w="12700">
            <a:miter lim="400000"/>
          </a:ln>
        </p:spPr>
      </p:pic>
      <p:sp>
        <p:nvSpPr>
          <p:cNvPr id="148" name="1"/>
          <p:cNvSpPr txBox="1"/>
          <p:nvPr/>
        </p:nvSpPr>
        <p:spPr>
          <a:xfrm>
            <a:off x="7580064" y="1685587"/>
            <a:ext cx="165110" cy="343684"/>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none" lIns="25400" tIns="25400" rIns="25400" bIns="25400" anchor="ctr">
            <a:spAutoFit/>
          </a:bodyPr>
          <a:lstStyle>
            <a:lvl1pPr>
              <a:defRPr sz="3800">
                <a:solidFill>
                  <a:srgbClr val="0376E1"/>
                </a:solidFill>
              </a:defRPr>
            </a:lvl1pPr>
          </a:lstStyle>
          <a:p>
            <a:r>
              <a:rPr sz="1900"/>
              <a:t>1</a:t>
            </a:r>
          </a:p>
        </p:txBody>
      </p:sp>
      <p:sp>
        <p:nvSpPr>
          <p:cNvPr id="149" name="2"/>
          <p:cNvSpPr txBox="1"/>
          <p:nvPr/>
        </p:nvSpPr>
        <p:spPr>
          <a:xfrm>
            <a:off x="7580064" y="3073062"/>
            <a:ext cx="200376" cy="343684"/>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none" lIns="25400" tIns="25400" rIns="25400" bIns="25400" anchor="ctr">
            <a:spAutoFit/>
          </a:bodyPr>
          <a:lstStyle>
            <a:lvl1pPr>
              <a:defRPr sz="3800">
                <a:solidFill>
                  <a:srgbClr val="0376E1"/>
                </a:solidFill>
              </a:defRPr>
            </a:lvl1pPr>
          </a:lstStyle>
          <a:p>
            <a:r>
              <a:rPr sz="1900"/>
              <a:t>2</a:t>
            </a:r>
          </a:p>
        </p:txBody>
      </p:sp>
      <p:sp>
        <p:nvSpPr>
          <p:cNvPr id="150" name="3"/>
          <p:cNvSpPr txBox="1"/>
          <p:nvPr/>
        </p:nvSpPr>
        <p:spPr>
          <a:xfrm>
            <a:off x="7580064" y="4381163"/>
            <a:ext cx="192360" cy="343684"/>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none" lIns="25400" tIns="25400" rIns="25400" bIns="25400" anchor="ctr">
            <a:spAutoFit/>
          </a:bodyPr>
          <a:lstStyle>
            <a:lvl1pPr>
              <a:defRPr sz="3800">
                <a:solidFill>
                  <a:srgbClr val="0376E1"/>
                </a:solidFill>
              </a:defRPr>
            </a:lvl1pPr>
          </a:lstStyle>
          <a:p>
            <a:r>
              <a:rPr sz="1900"/>
              <a:t>3</a:t>
            </a:r>
          </a:p>
        </p:txBody>
      </p:sp>
      <p:sp>
        <p:nvSpPr>
          <p:cNvPr id="15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18" name="Text Placeholder 2">
            <a:extLst>
              <a:ext uri="{FF2B5EF4-FFF2-40B4-BE49-F238E27FC236}">
                <a16:creationId xmlns:a16="http://schemas.microsoft.com/office/drawing/2014/main" id="{2C77066F-346E-6F47-AFC6-F4CF9B38D805}"/>
              </a:ext>
            </a:extLst>
          </p:cNvPr>
          <p:cNvSpPr>
            <a:spLocks noGrp="1"/>
          </p:cNvSpPr>
          <p:nvPr>
            <p:ph type="body" sz="quarter" idx="22" hasCustomPrompt="1"/>
          </p:nvPr>
        </p:nvSpPr>
        <p:spPr>
          <a:xfrm>
            <a:off x="1874708" y="2659921"/>
            <a:ext cx="4566444" cy="700822"/>
          </a:xfrm>
          <a:prstGeom prst="rect">
            <a:avLst/>
          </a:prstGeom>
        </p:spPr>
        <p:txBody>
          <a:bodyPr anchor="t" anchorCtr="0">
            <a:normAutofit/>
          </a:bodyPr>
          <a:lstStyle>
            <a:lvl1pPr marL="0" indent="0">
              <a:buNone/>
              <a:defRPr sz="1200" b="0">
                <a:latin typeface="Arial" panose="020B0604020202020204" pitchFamily="34" charset="0"/>
                <a:cs typeface="Arial" panose="020B0604020202020204" pitchFamily="34" charset="0"/>
              </a:defRPr>
            </a:lvl1pPr>
          </a:lstStyle>
          <a:p>
            <a:r>
              <a:rPr lang="en-GB" err="1"/>
              <a:t>Smelltu</a:t>
            </a:r>
            <a:r>
              <a:rPr lang="en-GB"/>
              <a:t> </a:t>
            </a:r>
            <a:r>
              <a:rPr lang="en-GB" err="1"/>
              <a:t>hér</a:t>
            </a:r>
            <a:r>
              <a:rPr lang="en-GB"/>
              <a:t> </a:t>
            </a:r>
            <a:r>
              <a:rPr lang="en-GB" err="1"/>
              <a:t>til</a:t>
            </a:r>
            <a:r>
              <a:rPr lang="en-GB"/>
              <a:t> </a:t>
            </a:r>
            <a:r>
              <a:rPr lang="en-GB" err="1"/>
              <a:t>að</a:t>
            </a:r>
            <a:r>
              <a:rPr lang="en-GB"/>
              <a:t> </a:t>
            </a:r>
            <a:r>
              <a:rPr lang="en-GB" err="1"/>
              <a:t>skrifa</a:t>
            </a:r>
            <a:r>
              <a:rPr lang="en-GB"/>
              <a:t> </a:t>
            </a:r>
            <a:r>
              <a:rPr lang="en-GB" err="1"/>
              <a:t>texta</a:t>
            </a:r>
            <a:r>
              <a:rPr lang="en-GB"/>
              <a:t> </a:t>
            </a:r>
            <a:r>
              <a:rPr lang="en-GB" err="1"/>
              <a:t>eða</a:t>
            </a:r>
            <a:r>
              <a:rPr lang="en-GB"/>
              <a:t> </a:t>
            </a:r>
            <a:r>
              <a:rPr lang="en-GB" err="1"/>
              <a:t>settu</a:t>
            </a:r>
            <a:r>
              <a:rPr lang="en-GB"/>
              <a:t> </a:t>
            </a:r>
            <a:r>
              <a:rPr lang="en-GB" err="1"/>
              <a:t>ljósmynd</a:t>
            </a:r>
            <a:r>
              <a:rPr lang="en-GB"/>
              <a:t>/</a:t>
            </a:r>
            <a:r>
              <a:rPr lang="en-GB" err="1"/>
              <a:t>teikningu</a:t>
            </a:r>
            <a:r>
              <a:rPr lang="en-GB"/>
              <a:t> </a:t>
            </a:r>
            <a:r>
              <a:rPr lang="en-GB" err="1"/>
              <a:t>í</a:t>
            </a:r>
            <a:r>
              <a:rPr lang="en-GB"/>
              <a:t> </a:t>
            </a:r>
            <a:r>
              <a:rPr lang="en-GB" err="1"/>
              <a:t>staðinn</a:t>
            </a:r>
            <a:endParaRPr lang="en-GB"/>
          </a:p>
        </p:txBody>
      </p:sp>
      <p:sp>
        <p:nvSpPr>
          <p:cNvPr id="21" name="Text Placeholder 15">
            <a:extLst>
              <a:ext uri="{FF2B5EF4-FFF2-40B4-BE49-F238E27FC236}">
                <a16:creationId xmlns:a16="http://schemas.microsoft.com/office/drawing/2014/main" id="{45B44FF0-CFFA-6A49-9ED3-E267A90F3365}"/>
              </a:ext>
            </a:extLst>
          </p:cNvPr>
          <p:cNvSpPr>
            <a:spLocks noGrp="1"/>
          </p:cNvSpPr>
          <p:nvPr>
            <p:ph type="body" sz="quarter" idx="28" hasCustomPrompt="1"/>
          </p:nvPr>
        </p:nvSpPr>
        <p:spPr>
          <a:xfrm>
            <a:off x="7906424" y="1742738"/>
            <a:ext cx="1742443" cy="230530"/>
          </a:xfrm>
          <a:prstGeom prst="rect">
            <a:avLst/>
          </a:prstGeom>
        </p:spPr>
        <p:txBody>
          <a:bodyPr>
            <a:noAutofit/>
          </a:bodyPr>
          <a:lstStyle>
            <a:lvl1pPr marL="0" indent="0">
              <a:buNone/>
              <a:defRPr sz="1500" b="1">
                <a:latin typeface="Arial" panose="020B0604020202020204" pitchFamily="34" charset="0"/>
                <a:cs typeface="Arial" panose="020B0604020202020204" pitchFamily="34" charset="0"/>
              </a:defRPr>
            </a:lvl1pPr>
          </a:lstStyle>
          <a:p>
            <a:pPr lvl="0"/>
            <a:r>
              <a:rPr lang="en-IS"/>
              <a:t>Fyrirsögn</a:t>
            </a:r>
          </a:p>
        </p:txBody>
      </p:sp>
      <p:sp>
        <p:nvSpPr>
          <p:cNvPr id="22" name="Text Placeholder 15">
            <a:extLst>
              <a:ext uri="{FF2B5EF4-FFF2-40B4-BE49-F238E27FC236}">
                <a16:creationId xmlns:a16="http://schemas.microsoft.com/office/drawing/2014/main" id="{4E943A89-3A07-DC42-8037-A7B8F683BAE0}"/>
              </a:ext>
            </a:extLst>
          </p:cNvPr>
          <p:cNvSpPr>
            <a:spLocks noGrp="1"/>
          </p:cNvSpPr>
          <p:nvPr>
            <p:ph type="body" sz="quarter" idx="29" hasCustomPrompt="1"/>
          </p:nvPr>
        </p:nvSpPr>
        <p:spPr>
          <a:xfrm>
            <a:off x="7906424" y="2028880"/>
            <a:ext cx="2117325" cy="858848"/>
          </a:xfrm>
          <a:prstGeom prst="rect">
            <a:avLst/>
          </a:prstGeom>
        </p:spPr>
        <p:txBody>
          <a:bodyPr anchor="t" anchorCtr="0">
            <a:normAutofit/>
          </a:bodyPr>
          <a:lstStyle>
            <a:lvl1pPr marL="0" indent="0">
              <a:buNone/>
              <a:defRPr sz="900" b="0">
                <a:latin typeface="Arial" panose="020B0604020202020204" pitchFamily="34" charset="0"/>
                <a:cs typeface="Arial" panose="020B0604020202020204" pitchFamily="34" charset="0"/>
              </a:defRPr>
            </a:lvl1pPr>
          </a:lstStyle>
          <a:p>
            <a:r>
              <a:rPr lang="en-GB" err="1"/>
              <a:t>Smelltu</a:t>
            </a:r>
            <a:r>
              <a:rPr lang="en-GB"/>
              <a:t> </a:t>
            </a:r>
            <a:r>
              <a:rPr lang="en-GB" err="1"/>
              <a:t>hér</a:t>
            </a:r>
            <a:r>
              <a:rPr lang="en-GB"/>
              <a:t> </a:t>
            </a:r>
            <a:r>
              <a:rPr lang="en-GB" err="1"/>
              <a:t>til</a:t>
            </a:r>
            <a:r>
              <a:rPr lang="en-GB"/>
              <a:t> </a:t>
            </a:r>
            <a:r>
              <a:rPr lang="en-GB" err="1"/>
              <a:t>að</a:t>
            </a:r>
            <a:r>
              <a:rPr lang="en-GB"/>
              <a:t> </a:t>
            </a:r>
            <a:r>
              <a:rPr lang="en-GB" err="1"/>
              <a:t>skrifa</a:t>
            </a:r>
            <a:r>
              <a:rPr lang="en-GB"/>
              <a:t> </a:t>
            </a:r>
            <a:r>
              <a:rPr lang="en-GB" err="1"/>
              <a:t>texta</a:t>
            </a:r>
            <a:endParaRPr lang="en-GB"/>
          </a:p>
        </p:txBody>
      </p:sp>
      <p:sp>
        <p:nvSpPr>
          <p:cNvPr id="27" name="Text Placeholder 15">
            <a:extLst>
              <a:ext uri="{FF2B5EF4-FFF2-40B4-BE49-F238E27FC236}">
                <a16:creationId xmlns:a16="http://schemas.microsoft.com/office/drawing/2014/main" id="{33F48FF4-1BE7-D343-A92A-77878770C8E4}"/>
              </a:ext>
            </a:extLst>
          </p:cNvPr>
          <p:cNvSpPr>
            <a:spLocks noGrp="1"/>
          </p:cNvSpPr>
          <p:nvPr>
            <p:ph type="body" sz="quarter" idx="30" hasCustomPrompt="1"/>
          </p:nvPr>
        </p:nvSpPr>
        <p:spPr>
          <a:xfrm>
            <a:off x="7906424" y="3130213"/>
            <a:ext cx="1742443" cy="230530"/>
          </a:xfrm>
          <a:prstGeom prst="rect">
            <a:avLst/>
          </a:prstGeom>
        </p:spPr>
        <p:txBody>
          <a:bodyPr>
            <a:noAutofit/>
          </a:bodyPr>
          <a:lstStyle>
            <a:lvl1pPr marL="0" indent="0">
              <a:buNone/>
              <a:defRPr sz="1500" b="1">
                <a:latin typeface="Arial" panose="020B0604020202020204" pitchFamily="34" charset="0"/>
                <a:cs typeface="Arial" panose="020B0604020202020204" pitchFamily="34" charset="0"/>
              </a:defRPr>
            </a:lvl1pPr>
          </a:lstStyle>
          <a:p>
            <a:pPr lvl="0"/>
            <a:r>
              <a:rPr lang="en-IS"/>
              <a:t>Fyrirsögn</a:t>
            </a:r>
          </a:p>
        </p:txBody>
      </p:sp>
      <p:sp>
        <p:nvSpPr>
          <p:cNvPr id="28" name="Text Placeholder 15">
            <a:extLst>
              <a:ext uri="{FF2B5EF4-FFF2-40B4-BE49-F238E27FC236}">
                <a16:creationId xmlns:a16="http://schemas.microsoft.com/office/drawing/2014/main" id="{C9F14DE0-9455-5E4B-A9CD-4CA4CF902188}"/>
              </a:ext>
            </a:extLst>
          </p:cNvPr>
          <p:cNvSpPr>
            <a:spLocks noGrp="1"/>
          </p:cNvSpPr>
          <p:nvPr>
            <p:ph type="body" sz="quarter" idx="31" hasCustomPrompt="1"/>
          </p:nvPr>
        </p:nvSpPr>
        <p:spPr>
          <a:xfrm>
            <a:off x="7906424" y="3416353"/>
            <a:ext cx="2117325" cy="841147"/>
          </a:xfrm>
          <a:prstGeom prst="rect">
            <a:avLst/>
          </a:prstGeom>
        </p:spPr>
        <p:txBody>
          <a:bodyPr anchor="t" anchorCtr="0">
            <a:normAutofit/>
          </a:bodyPr>
          <a:lstStyle>
            <a:lvl1pPr marL="0" indent="0">
              <a:buNone/>
              <a:defRPr sz="900" b="0">
                <a:latin typeface="Arial" panose="020B0604020202020204" pitchFamily="34" charset="0"/>
                <a:cs typeface="Arial" panose="020B0604020202020204" pitchFamily="34" charset="0"/>
              </a:defRPr>
            </a:lvl1pPr>
          </a:lstStyle>
          <a:p>
            <a:r>
              <a:rPr lang="en-GB" err="1"/>
              <a:t>Smelltu</a:t>
            </a:r>
            <a:r>
              <a:rPr lang="en-GB"/>
              <a:t> </a:t>
            </a:r>
            <a:r>
              <a:rPr lang="en-GB" err="1"/>
              <a:t>hér</a:t>
            </a:r>
            <a:r>
              <a:rPr lang="en-GB"/>
              <a:t> </a:t>
            </a:r>
            <a:r>
              <a:rPr lang="en-GB" err="1"/>
              <a:t>til</a:t>
            </a:r>
            <a:r>
              <a:rPr lang="en-GB"/>
              <a:t> </a:t>
            </a:r>
            <a:r>
              <a:rPr lang="en-GB" err="1"/>
              <a:t>að</a:t>
            </a:r>
            <a:r>
              <a:rPr lang="en-GB"/>
              <a:t> </a:t>
            </a:r>
            <a:r>
              <a:rPr lang="en-GB" err="1"/>
              <a:t>skrifa</a:t>
            </a:r>
            <a:r>
              <a:rPr lang="en-GB"/>
              <a:t> </a:t>
            </a:r>
            <a:r>
              <a:rPr lang="en-GB" err="1"/>
              <a:t>texta</a:t>
            </a:r>
            <a:endParaRPr lang="en-GB"/>
          </a:p>
        </p:txBody>
      </p:sp>
      <p:sp>
        <p:nvSpPr>
          <p:cNvPr id="31" name="Text Placeholder 15">
            <a:extLst>
              <a:ext uri="{FF2B5EF4-FFF2-40B4-BE49-F238E27FC236}">
                <a16:creationId xmlns:a16="http://schemas.microsoft.com/office/drawing/2014/main" id="{9DCBF09B-A793-6D4A-BECC-38795ED047C7}"/>
              </a:ext>
            </a:extLst>
          </p:cNvPr>
          <p:cNvSpPr>
            <a:spLocks noGrp="1"/>
          </p:cNvSpPr>
          <p:nvPr>
            <p:ph type="body" sz="quarter" idx="32" hasCustomPrompt="1"/>
          </p:nvPr>
        </p:nvSpPr>
        <p:spPr>
          <a:xfrm>
            <a:off x="7906424" y="4444375"/>
            <a:ext cx="1742443" cy="230530"/>
          </a:xfrm>
          <a:prstGeom prst="rect">
            <a:avLst/>
          </a:prstGeom>
        </p:spPr>
        <p:txBody>
          <a:bodyPr>
            <a:noAutofit/>
          </a:bodyPr>
          <a:lstStyle>
            <a:lvl1pPr marL="0" indent="0">
              <a:buNone/>
              <a:defRPr sz="1500" b="1">
                <a:latin typeface="Arial" panose="020B0604020202020204" pitchFamily="34" charset="0"/>
                <a:cs typeface="Arial" panose="020B0604020202020204" pitchFamily="34" charset="0"/>
              </a:defRPr>
            </a:lvl1pPr>
          </a:lstStyle>
          <a:p>
            <a:pPr lvl="0"/>
            <a:r>
              <a:rPr lang="en-IS"/>
              <a:t>Fyrirsögn</a:t>
            </a:r>
          </a:p>
        </p:txBody>
      </p:sp>
      <p:sp>
        <p:nvSpPr>
          <p:cNvPr id="32" name="Text Placeholder 15">
            <a:extLst>
              <a:ext uri="{FF2B5EF4-FFF2-40B4-BE49-F238E27FC236}">
                <a16:creationId xmlns:a16="http://schemas.microsoft.com/office/drawing/2014/main" id="{AE45A99F-50E5-7742-B5E5-E409CDD72411}"/>
              </a:ext>
            </a:extLst>
          </p:cNvPr>
          <p:cNvSpPr>
            <a:spLocks noGrp="1"/>
          </p:cNvSpPr>
          <p:nvPr>
            <p:ph type="body" sz="quarter" idx="33" hasCustomPrompt="1"/>
          </p:nvPr>
        </p:nvSpPr>
        <p:spPr>
          <a:xfrm>
            <a:off x="7906424" y="4730516"/>
            <a:ext cx="2117325" cy="1077160"/>
          </a:xfrm>
          <a:prstGeom prst="rect">
            <a:avLst/>
          </a:prstGeom>
        </p:spPr>
        <p:txBody>
          <a:bodyPr anchor="t" anchorCtr="0">
            <a:normAutofit/>
          </a:bodyPr>
          <a:lstStyle>
            <a:lvl1pPr marL="0" indent="0">
              <a:buNone/>
              <a:defRPr sz="900" b="0">
                <a:latin typeface="Arial" panose="020B0604020202020204" pitchFamily="34" charset="0"/>
                <a:cs typeface="Arial" panose="020B0604020202020204" pitchFamily="34" charset="0"/>
              </a:defRPr>
            </a:lvl1pPr>
          </a:lstStyle>
          <a:p>
            <a:r>
              <a:rPr lang="en-GB" err="1"/>
              <a:t>Smelltu</a:t>
            </a:r>
            <a:r>
              <a:rPr lang="en-GB"/>
              <a:t> </a:t>
            </a:r>
            <a:r>
              <a:rPr lang="en-GB" err="1"/>
              <a:t>hér</a:t>
            </a:r>
            <a:r>
              <a:rPr lang="en-GB"/>
              <a:t> </a:t>
            </a:r>
            <a:r>
              <a:rPr lang="en-GB" err="1"/>
              <a:t>til</a:t>
            </a:r>
            <a:r>
              <a:rPr lang="en-GB"/>
              <a:t> </a:t>
            </a:r>
            <a:r>
              <a:rPr lang="en-GB" err="1"/>
              <a:t>að</a:t>
            </a:r>
            <a:r>
              <a:rPr lang="en-GB"/>
              <a:t> </a:t>
            </a:r>
            <a:r>
              <a:rPr lang="en-GB" err="1"/>
              <a:t>skrifa</a:t>
            </a:r>
            <a:r>
              <a:rPr lang="en-GB"/>
              <a:t> </a:t>
            </a:r>
            <a:r>
              <a:rPr lang="en-GB" err="1"/>
              <a:t>texta</a:t>
            </a:r>
            <a:endParaRPr lang="en-GB"/>
          </a:p>
        </p:txBody>
      </p:sp>
      <p:sp>
        <p:nvSpPr>
          <p:cNvPr id="34" name="Text Placeholder 2">
            <a:extLst>
              <a:ext uri="{FF2B5EF4-FFF2-40B4-BE49-F238E27FC236}">
                <a16:creationId xmlns:a16="http://schemas.microsoft.com/office/drawing/2014/main" id="{9B18F688-2ECB-3544-9265-2351902B62CD}"/>
              </a:ext>
            </a:extLst>
          </p:cNvPr>
          <p:cNvSpPr>
            <a:spLocks noGrp="1"/>
          </p:cNvSpPr>
          <p:nvPr>
            <p:ph type="body" sz="quarter" idx="34" hasCustomPrompt="1"/>
          </p:nvPr>
        </p:nvSpPr>
        <p:spPr>
          <a:xfrm>
            <a:off x="1874707" y="1708937"/>
            <a:ext cx="4566444" cy="490465"/>
          </a:xfrm>
          <a:prstGeom prst="rect">
            <a:avLst/>
          </a:prstGeom>
        </p:spPr>
        <p:txBody>
          <a:bodyPr anchor="t" anchorCtr="0">
            <a:normAutofit/>
          </a:bodyPr>
          <a:lstStyle>
            <a:lvl1pPr marL="0" indent="0">
              <a:buNone/>
              <a:defRPr sz="3600" b="1">
                <a:latin typeface="Arial" panose="020B0604020202020204" pitchFamily="34" charset="0"/>
                <a:cs typeface="Arial" panose="020B0604020202020204" pitchFamily="34" charset="0"/>
              </a:defRPr>
            </a:lvl1pPr>
          </a:lstStyle>
          <a:p>
            <a:pPr lvl="0"/>
            <a:r>
              <a:rPr lang="en-IS"/>
              <a:t>Fyrirsögn</a:t>
            </a:r>
          </a:p>
        </p:txBody>
      </p:sp>
    </p:spTree>
    <p:extLst>
      <p:ext uri="{BB962C8B-B14F-4D97-AF65-F5344CB8AC3E}">
        <p14:creationId xmlns:p14="http://schemas.microsoft.com/office/powerpoint/2010/main" val="4162625741"/>
      </p:ext>
    </p:extLst>
  </p:cSld>
  <p:clrMapOvr>
    <a:masterClrMapping/>
  </p:clrMapOvr>
  <p:transition spd="med"/>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preserve="1" userDrawn="1">
  <p:cSld name="Aðalatriði copy">
    <p:spTree>
      <p:nvGrpSpPr>
        <p:cNvPr id="1" name=""/>
        <p:cNvGrpSpPr/>
        <p:nvPr/>
      </p:nvGrpSpPr>
      <p:grpSpPr>
        <a:xfrm>
          <a:off x="0" y="0"/>
          <a:ext cx="0" cy="0"/>
          <a:chOff x="0" y="0"/>
          <a:chExt cx="0" cy="0"/>
        </a:xfrm>
      </p:grpSpPr>
      <p:sp>
        <p:nvSpPr>
          <p:cNvPr id="160" name="Rectangle"/>
          <p:cNvSpPr/>
          <p:nvPr userDrawn="1"/>
        </p:nvSpPr>
        <p:spPr>
          <a:xfrm>
            <a:off x="1309985" y="1125637"/>
            <a:ext cx="10888531" cy="5740996"/>
          </a:xfrm>
          <a:prstGeom prst="rect">
            <a:avLst/>
          </a:prstGeom>
          <a:solidFill>
            <a:srgbClr val="0181E5"/>
          </a:solidFill>
          <a:ln w="12700">
            <a:miter lim="400000"/>
          </a:ln>
        </p:spPr>
        <p:txBody>
          <a:bodyPr lIns="0" tIns="0" rIns="0" bIns="0" anchor="ctr"/>
          <a:lstStyle/>
          <a:p>
            <a:pPr algn="ctr" defTabSz="412750">
              <a:spcBef>
                <a:spcPts val="0"/>
              </a:spcBef>
              <a:defRPr sz="3200" b="0">
                <a:solidFill>
                  <a:srgbClr val="FFFFFF"/>
                </a:solidFill>
                <a:latin typeface="Helvetica Neue Medium"/>
                <a:ea typeface="Helvetica Neue Medium"/>
                <a:cs typeface="Helvetica Neue Medium"/>
                <a:sym typeface="Helvetica Neue Medium"/>
              </a:defRPr>
            </a:pPr>
            <a:endParaRPr sz="1600"/>
          </a:p>
        </p:txBody>
      </p:sp>
      <p:sp>
        <p:nvSpPr>
          <p:cNvPr id="163" name="Text"/>
          <p:cNvSpPr txBox="1"/>
          <p:nvPr/>
        </p:nvSpPr>
        <p:spPr>
          <a:xfrm>
            <a:off x="2255267" y="3334102"/>
            <a:ext cx="51361" cy="189796"/>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none" lIns="25400" tIns="25400" rIns="25400" bIns="25400" anchor="ctr">
            <a:spAutoFit/>
          </a:bodyPr>
          <a:lstStyle/>
          <a:p>
            <a:endParaRPr sz="900"/>
          </a:p>
        </p:txBody>
      </p:sp>
      <p:sp>
        <p:nvSpPr>
          <p:cNvPr id="16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15" name="Text Placeholder 5">
            <a:extLst>
              <a:ext uri="{FF2B5EF4-FFF2-40B4-BE49-F238E27FC236}">
                <a16:creationId xmlns:a16="http://schemas.microsoft.com/office/drawing/2014/main" id="{1BFA330C-56FD-F848-A537-8AA41846935A}"/>
              </a:ext>
            </a:extLst>
          </p:cNvPr>
          <p:cNvSpPr>
            <a:spLocks noGrp="1"/>
          </p:cNvSpPr>
          <p:nvPr>
            <p:ph type="body" sz="quarter" idx="15" hasCustomPrompt="1"/>
          </p:nvPr>
        </p:nvSpPr>
        <p:spPr>
          <a:xfrm>
            <a:off x="1902619" y="2914001"/>
            <a:ext cx="7042944" cy="1431637"/>
          </a:xfrm>
          <a:prstGeom prst="rect">
            <a:avLst/>
          </a:prstGeom>
        </p:spPr>
        <p:txBody>
          <a:bodyPr anchor="t" anchorCtr="0">
            <a:normAutofit/>
          </a:bodyPr>
          <a:lstStyle>
            <a:lvl1pPr marL="0" indent="0">
              <a:lnSpc>
                <a:spcPct val="100000"/>
              </a:lnSpc>
              <a:buNone/>
              <a:defRPr sz="4800" b="1">
                <a:solidFill>
                  <a:schemeClr val="bg1"/>
                </a:solidFill>
                <a:latin typeface="Arial" panose="020B0604020202020204" pitchFamily="34" charset="0"/>
                <a:cs typeface="Arial" panose="020B0604020202020204" pitchFamily="34" charset="0"/>
              </a:defRPr>
            </a:lvl1pPr>
          </a:lstStyle>
          <a:p>
            <a:pPr lvl="0"/>
            <a:r>
              <a:rPr lang="en-IS"/>
              <a:t>Smelltu hér til að skrifa áhersluatriði</a:t>
            </a:r>
          </a:p>
        </p:txBody>
      </p:sp>
      <p:pic>
        <p:nvPicPr>
          <p:cNvPr id="7" name="Image" descr="Image">
            <a:extLst>
              <a:ext uri="{FF2B5EF4-FFF2-40B4-BE49-F238E27FC236}">
                <a16:creationId xmlns:a16="http://schemas.microsoft.com/office/drawing/2014/main" id="{C1B56278-EBDC-EE4B-AD35-075A172557E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7350" y="400050"/>
            <a:ext cx="457202" cy="715874"/>
          </a:xfrm>
          <a:prstGeom prst="rect">
            <a:avLst/>
          </a:prstGeom>
          <a:ln w="12700">
            <a:miter lim="400000"/>
          </a:ln>
        </p:spPr>
      </p:pic>
    </p:spTree>
    <p:extLst>
      <p:ext uri="{BB962C8B-B14F-4D97-AF65-F5344CB8AC3E}">
        <p14:creationId xmlns:p14="http://schemas.microsoft.com/office/powerpoint/2010/main" val="1221388089"/>
      </p:ext>
    </p:extLst>
  </p:cSld>
  <p:clrMapOvr>
    <a:masterClrMapping/>
  </p:clrMapOvr>
  <p:transition spd="med"/>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reserve="1" userDrawn="1">
  <p:cSld name="Aðalatriði copy 1">
    <p:spTree>
      <p:nvGrpSpPr>
        <p:cNvPr id="1" name=""/>
        <p:cNvGrpSpPr/>
        <p:nvPr/>
      </p:nvGrpSpPr>
      <p:grpSpPr>
        <a:xfrm>
          <a:off x="0" y="0"/>
          <a:ext cx="0" cy="0"/>
          <a:chOff x="0" y="0"/>
          <a:chExt cx="0" cy="0"/>
        </a:xfrm>
      </p:grpSpPr>
      <p:sp>
        <p:nvSpPr>
          <p:cNvPr id="171" name="Rectangle"/>
          <p:cNvSpPr/>
          <p:nvPr/>
        </p:nvSpPr>
        <p:spPr>
          <a:xfrm>
            <a:off x="1309985" y="1125637"/>
            <a:ext cx="10888531" cy="5740996"/>
          </a:xfrm>
          <a:prstGeom prst="rect">
            <a:avLst/>
          </a:prstGeom>
          <a:solidFill>
            <a:srgbClr val="FFDB64"/>
          </a:solidFill>
          <a:ln w="12700">
            <a:miter lim="400000"/>
          </a:ln>
        </p:spPr>
        <p:txBody>
          <a:bodyPr lIns="0" tIns="0" rIns="0" bIns="0" anchor="ctr"/>
          <a:lstStyle/>
          <a:p>
            <a:pPr algn="ctr" defTabSz="412750">
              <a:spcBef>
                <a:spcPts val="0"/>
              </a:spcBef>
              <a:defRPr sz="3200" b="0">
                <a:solidFill>
                  <a:srgbClr val="FFFFFF"/>
                </a:solidFill>
                <a:latin typeface="Helvetica Neue Medium"/>
                <a:ea typeface="Helvetica Neue Medium"/>
                <a:cs typeface="Helvetica Neue Medium"/>
                <a:sym typeface="Helvetica Neue Medium"/>
              </a:defRPr>
            </a:pPr>
            <a:endParaRPr sz="1600"/>
          </a:p>
        </p:txBody>
      </p:sp>
      <p:sp>
        <p:nvSpPr>
          <p:cNvPr id="174" name="Text"/>
          <p:cNvSpPr txBox="1"/>
          <p:nvPr/>
        </p:nvSpPr>
        <p:spPr>
          <a:xfrm>
            <a:off x="2255267" y="3334102"/>
            <a:ext cx="51361" cy="189796"/>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none" lIns="25400" tIns="25400" rIns="25400" bIns="25400" anchor="ctr">
            <a:spAutoFit/>
          </a:bodyPr>
          <a:lstStyle/>
          <a:p>
            <a:endParaRPr sz="900"/>
          </a:p>
        </p:txBody>
      </p:sp>
      <p:sp>
        <p:nvSpPr>
          <p:cNvPr id="17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8" name="Text Placeholder 5">
            <a:extLst>
              <a:ext uri="{FF2B5EF4-FFF2-40B4-BE49-F238E27FC236}">
                <a16:creationId xmlns:a16="http://schemas.microsoft.com/office/drawing/2014/main" id="{B0614F7C-4308-8A4A-A6EB-34B049471BFD}"/>
              </a:ext>
            </a:extLst>
          </p:cNvPr>
          <p:cNvSpPr>
            <a:spLocks noGrp="1"/>
          </p:cNvSpPr>
          <p:nvPr>
            <p:ph type="body" sz="quarter" idx="15" hasCustomPrompt="1"/>
          </p:nvPr>
        </p:nvSpPr>
        <p:spPr>
          <a:xfrm>
            <a:off x="1902619" y="2914001"/>
            <a:ext cx="7042944" cy="1431637"/>
          </a:xfrm>
          <a:prstGeom prst="rect">
            <a:avLst/>
          </a:prstGeom>
        </p:spPr>
        <p:txBody>
          <a:bodyPr anchor="t" anchorCtr="0">
            <a:normAutofit/>
          </a:bodyPr>
          <a:lstStyle>
            <a:lvl1pPr marL="0" indent="0">
              <a:lnSpc>
                <a:spcPct val="100000"/>
              </a:lnSpc>
              <a:buNone/>
              <a:defRPr sz="4800" b="1">
                <a:solidFill>
                  <a:schemeClr val="tx1"/>
                </a:solidFill>
                <a:latin typeface="Arial" panose="020B0604020202020204" pitchFamily="34" charset="0"/>
                <a:cs typeface="Arial" panose="020B0604020202020204" pitchFamily="34" charset="0"/>
              </a:defRPr>
            </a:lvl1pPr>
          </a:lstStyle>
          <a:p>
            <a:pPr lvl="0"/>
            <a:r>
              <a:rPr lang="en-IS"/>
              <a:t>Smelltu hér til að skrifa áhersluatriði</a:t>
            </a:r>
          </a:p>
        </p:txBody>
      </p:sp>
      <p:pic>
        <p:nvPicPr>
          <p:cNvPr id="7" name="Image" descr="Image">
            <a:extLst>
              <a:ext uri="{FF2B5EF4-FFF2-40B4-BE49-F238E27FC236}">
                <a16:creationId xmlns:a16="http://schemas.microsoft.com/office/drawing/2014/main" id="{367F4A05-6D7B-4F46-B136-8D8812E382C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7350" y="400050"/>
            <a:ext cx="457202" cy="715874"/>
          </a:xfrm>
          <a:prstGeom prst="rect">
            <a:avLst/>
          </a:prstGeom>
          <a:ln w="12700">
            <a:miter lim="400000"/>
          </a:ln>
        </p:spPr>
      </p:pic>
    </p:spTree>
    <p:extLst>
      <p:ext uri="{BB962C8B-B14F-4D97-AF65-F5344CB8AC3E}">
        <p14:creationId xmlns:p14="http://schemas.microsoft.com/office/powerpoint/2010/main" val="1253553013"/>
      </p:ext>
    </p:extLst>
  </p:cSld>
  <p:clrMapOvr>
    <a:masterClrMapping/>
  </p:clrMapOvr>
  <p:transition spd="med"/>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preserve="1" userDrawn="1">
  <p:cSld name="Fyrirsögn, texti, eigin mynd">
    <p:spTree>
      <p:nvGrpSpPr>
        <p:cNvPr id="1" name=""/>
        <p:cNvGrpSpPr/>
        <p:nvPr/>
      </p:nvGrpSpPr>
      <p:grpSpPr>
        <a:xfrm>
          <a:off x="0" y="0"/>
          <a:ext cx="0" cy="0"/>
          <a:chOff x="0" y="0"/>
          <a:chExt cx="0" cy="0"/>
        </a:xfrm>
      </p:grpSpPr>
      <p:sp>
        <p:nvSpPr>
          <p:cNvPr id="182" name="Image"/>
          <p:cNvSpPr>
            <a:spLocks noGrp="1"/>
          </p:cNvSpPr>
          <p:nvPr>
            <p:ph type="pic" idx="13" hasCustomPrompt="1"/>
          </p:nvPr>
        </p:nvSpPr>
        <p:spPr>
          <a:xfrm>
            <a:off x="6292851" y="336550"/>
            <a:ext cx="5556250" cy="6203950"/>
          </a:xfrm>
          <a:prstGeom prst="rect">
            <a:avLst/>
          </a:prstGeom>
        </p:spPr>
        <p:txBody>
          <a:bodyPr lIns="91439" tIns="45719" rIns="91439" bIns="45719" anchor="t">
            <a:noAutofit/>
          </a:bodyPr>
          <a:lstStyle>
            <a:lvl1pPr marL="0" indent="0">
              <a:buNone/>
              <a:defRPr/>
            </a:lvl1pPr>
          </a:lstStyle>
          <a:p>
            <a:r>
              <a:rPr lang="is-IS"/>
              <a:t>Mynd</a:t>
            </a:r>
            <a:endParaRPr/>
          </a:p>
        </p:txBody>
      </p:sp>
      <p:pic>
        <p:nvPicPr>
          <p:cNvPr id="183" name="Image" descr="Image"/>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87350" y="400050"/>
            <a:ext cx="457202" cy="715874"/>
          </a:xfrm>
          <a:prstGeom prst="rect">
            <a:avLst/>
          </a:prstGeom>
          <a:ln w="12700">
            <a:miter lim="400000"/>
          </a:ln>
        </p:spPr>
      </p:pic>
      <p:sp>
        <p:nvSpPr>
          <p:cNvPr id="185" name="Meginmálstexti"/>
          <p:cNvSpPr txBox="1">
            <a:spLocks noGrp="1"/>
          </p:cNvSpPr>
          <p:nvPr>
            <p:ph type="body" sz="quarter" idx="15" hasCustomPrompt="1"/>
          </p:nvPr>
        </p:nvSpPr>
        <p:spPr>
          <a:xfrm>
            <a:off x="1284159" y="3697830"/>
            <a:ext cx="3979218" cy="1949252"/>
          </a:xfrm>
          <a:prstGeom prst="rect">
            <a:avLst/>
          </a:prstGeom>
        </p:spPr>
        <p:txBody>
          <a:bodyPr wrap="square" anchor="t">
            <a:spAutoFit/>
          </a:bodyPr>
          <a:lstStyle>
            <a:lvl1pPr marL="0" indent="0">
              <a:spcBef>
                <a:spcPts val="0"/>
              </a:spcBef>
              <a:buSzTx/>
              <a:buNone/>
              <a:defRPr sz="2000">
                <a:solidFill>
                  <a:srgbClr val="000000"/>
                </a:solidFill>
                <a:latin typeface="Arial" panose="020B0604020202020204" pitchFamily="34" charset="0"/>
                <a:cs typeface="Arial" panose="020B0604020202020204" pitchFamily="34" charset="0"/>
              </a:defRPr>
            </a:lvl1pPr>
          </a:lstStyle>
          <a:p>
            <a:pPr lvl="0"/>
            <a:r>
              <a:rPr lang="en-GB" err="1"/>
              <a:t>Meginmálstexti</a:t>
            </a:r>
            <a:endParaRPr lang="en-GB"/>
          </a:p>
          <a:p>
            <a:pPr lvl="0"/>
            <a:endParaRPr lang="en-GB"/>
          </a:p>
          <a:p>
            <a:pPr lvl="0"/>
            <a:endParaRPr lang="en-GB"/>
          </a:p>
          <a:p>
            <a:pPr lvl="0"/>
            <a:endParaRPr lang="en-GB"/>
          </a:p>
          <a:p>
            <a:pPr lvl="0"/>
            <a:endParaRPr lang="en-GB"/>
          </a:p>
          <a:p>
            <a:pPr lvl="0"/>
            <a:endParaRPr lang="en-GB"/>
          </a:p>
        </p:txBody>
      </p:sp>
      <p:sp>
        <p:nvSpPr>
          <p:cNvPr id="18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9" name="Text Placeholder 2">
            <a:extLst>
              <a:ext uri="{FF2B5EF4-FFF2-40B4-BE49-F238E27FC236}">
                <a16:creationId xmlns:a16="http://schemas.microsoft.com/office/drawing/2014/main" id="{321B2351-C5C7-AC4D-B0F7-A58A213B75E6}"/>
              </a:ext>
            </a:extLst>
          </p:cNvPr>
          <p:cNvSpPr>
            <a:spLocks noGrp="1"/>
          </p:cNvSpPr>
          <p:nvPr>
            <p:ph type="body" sz="quarter" idx="16" hasCustomPrompt="1"/>
          </p:nvPr>
        </p:nvSpPr>
        <p:spPr>
          <a:xfrm>
            <a:off x="1253331" y="2845136"/>
            <a:ext cx="3998801" cy="812800"/>
          </a:xfrm>
          <a:prstGeom prst="rect">
            <a:avLst/>
          </a:prstGeom>
        </p:spPr>
        <p:txBody>
          <a:bodyPr anchor="t" anchorCtr="0">
            <a:normAutofit/>
          </a:bodyPr>
          <a:lstStyle>
            <a:lvl1pPr marL="0" indent="0">
              <a:buNone/>
              <a:defRPr sz="3600" b="1">
                <a:latin typeface="Arial" panose="020B0604020202020204" pitchFamily="34" charset="0"/>
                <a:cs typeface="Arial" panose="020B0604020202020204" pitchFamily="34" charset="0"/>
              </a:defRPr>
            </a:lvl1pPr>
          </a:lstStyle>
          <a:p>
            <a:pPr lvl="0"/>
            <a:r>
              <a:rPr lang="en-IS"/>
              <a:t>Fyrirsögn</a:t>
            </a:r>
          </a:p>
        </p:txBody>
      </p:sp>
    </p:spTree>
    <p:extLst>
      <p:ext uri="{BB962C8B-B14F-4D97-AF65-F5344CB8AC3E}">
        <p14:creationId xmlns:p14="http://schemas.microsoft.com/office/powerpoint/2010/main" val="2832107732"/>
      </p:ext>
    </p:extLst>
  </p:cSld>
  <p:clrMapOvr>
    <a:masterClrMapping/>
  </p:clrMapOvr>
  <p:transition spd="med"/>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reserve="1" userDrawn="1">
  <p:cSld name="Fyrirsögn, eigin teikning copy">
    <p:spTree>
      <p:nvGrpSpPr>
        <p:cNvPr id="1" name=""/>
        <p:cNvGrpSpPr/>
        <p:nvPr/>
      </p:nvGrpSpPr>
      <p:grpSpPr>
        <a:xfrm>
          <a:off x="0" y="0"/>
          <a:ext cx="0" cy="0"/>
          <a:chOff x="0" y="0"/>
          <a:chExt cx="0" cy="0"/>
        </a:xfrm>
      </p:grpSpPr>
      <p:pic>
        <p:nvPicPr>
          <p:cNvPr id="193" name="Image" descr="Image"/>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87350" y="400050"/>
            <a:ext cx="457202" cy="715874"/>
          </a:xfrm>
          <a:prstGeom prst="rect">
            <a:avLst/>
          </a:prstGeom>
          <a:ln w="12700">
            <a:miter lim="400000"/>
          </a:ln>
        </p:spPr>
      </p:pic>
      <p:sp>
        <p:nvSpPr>
          <p:cNvPr id="194" name="Image"/>
          <p:cNvSpPr>
            <a:spLocks noGrp="1"/>
          </p:cNvSpPr>
          <p:nvPr>
            <p:ph type="pic" sz="half" idx="13" hasCustomPrompt="1"/>
          </p:nvPr>
        </p:nvSpPr>
        <p:spPr>
          <a:xfrm>
            <a:off x="5933454" y="1231900"/>
            <a:ext cx="5372101" cy="4394200"/>
          </a:xfrm>
          <a:prstGeom prst="rect">
            <a:avLst/>
          </a:prstGeom>
        </p:spPr>
        <p:txBody>
          <a:bodyPr lIns="91439" tIns="45719" rIns="91439" bIns="45719" anchor="t">
            <a:noAutofit/>
          </a:bodyPr>
          <a:lstStyle>
            <a:lvl1pPr marL="0" indent="0">
              <a:buNone/>
              <a:defRPr/>
            </a:lvl1pPr>
          </a:lstStyle>
          <a:p>
            <a:r>
              <a:rPr lang="is-IS"/>
              <a:t>Mynd</a:t>
            </a:r>
            <a:endParaRPr/>
          </a:p>
        </p:txBody>
      </p:sp>
      <p:sp>
        <p:nvSpPr>
          <p:cNvPr id="19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6" name="Text Placeholder 2">
            <a:extLst>
              <a:ext uri="{FF2B5EF4-FFF2-40B4-BE49-F238E27FC236}">
                <a16:creationId xmlns:a16="http://schemas.microsoft.com/office/drawing/2014/main" id="{6EBA9E63-3238-C14F-B09B-B9603C476379}"/>
              </a:ext>
            </a:extLst>
          </p:cNvPr>
          <p:cNvSpPr>
            <a:spLocks noGrp="1"/>
          </p:cNvSpPr>
          <p:nvPr>
            <p:ph type="body" sz="quarter" idx="16" hasCustomPrompt="1"/>
          </p:nvPr>
        </p:nvSpPr>
        <p:spPr>
          <a:xfrm>
            <a:off x="1253331" y="2845136"/>
            <a:ext cx="3619752" cy="812800"/>
          </a:xfrm>
          <a:prstGeom prst="rect">
            <a:avLst/>
          </a:prstGeom>
        </p:spPr>
        <p:txBody>
          <a:bodyPr anchor="t" anchorCtr="0">
            <a:normAutofit/>
          </a:bodyPr>
          <a:lstStyle>
            <a:lvl1pPr marL="0" indent="0">
              <a:buNone/>
              <a:defRPr sz="3600" b="1">
                <a:latin typeface="Arial" panose="020B0604020202020204" pitchFamily="34" charset="0"/>
                <a:cs typeface="Arial" panose="020B0604020202020204" pitchFamily="34" charset="0"/>
              </a:defRPr>
            </a:lvl1pPr>
          </a:lstStyle>
          <a:p>
            <a:pPr lvl="0"/>
            <a:r>
              <a:rPr lang="en-IS"/>
              <a:t>Fyrirsögn</a:t>
            </a:r>
          </a:p>
        </p:txBody>
      </p:sp>
    </p:spTree>
    <p:extLst>
      <p:ext uri="{BB962C8B-B14F-4D97-AF65-F5344CB8AC3E}">
        <p14:creationId xmlns:p14="http://schemas.microsoft.com/office/powerpoint/2010/main" val="3808127710"/>
      </p:ext>
    </p:extLst>
  </p:cSld>
  <p:clrMapOvr>
    <a:masterClrMapping/>
  </p:clrMapOvr>
  <p:transition spd="med"/>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preserve="1" userDrawn="1">
  <p:cSld name="Fyrirsögn, texti, eigin teikning">
    <p:spTree>
      <p:nvGrpSpPr>
        <p:cNvPr id="1" name=""/>
        <p:cNvGrpSpPr/>
        <p:nvPr/>
      </p:nvGrpSpPr>
      <p:grpSpPr>
        <a:xfrm>
          <a:off x="0" y="0"/>
          <a:ext cx="0" cy="0"/>
          <a:chOff x="0" y="0"/>
          <a:chExt cx="0" cy="0"/>
        </a:xfrm>
      </p:grpSpPr>
      <p:pic>
        <p:nvPicPr>
          <p:cNvPr id="203" name="Image" descr="Image"/>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87350" y="400050"/>
            <a:ext cx="457202" cy="715874"/>
          </a:xfrm>
          <a:prstGeom prst="rect">
            <a:avLst/>
          </a:prstGeom>
          <a:ln w="12700">
            <a:miter lim="400000"/>
          </a:ln>
        </p:spPr>
      </p:pic>
      <p:sp>
        <p:nvSpPr>
          <p:cNvPr id="20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9" name="Image">
            <a:extLst>
              <a:ext uri="{FF2B5EF4-FFF2-40B4-BE49-F238E27FC236}">
                <a16:creationId xmlns:a16="http://schemas.microsoft.com/office/drawing/2014/main" id="{4ECEAE73-50E1-4644-8FBB-14E45484A737}"/>
              </a:ext>
            </a:extLst>
          </p:cNvPr>
          <p:cNvSpPr>
            <a:spLocks noGrp="1"/>
          </p:cNvSpPr>
          <p:nvPr>
            <p:ph type="pic" sz="half" idx="13" hasCustomPrompt="1"/>
          </p:nvPr>
        </p:nvSpPr>
        <p:spPr>
          <a:xfrm>
            <a:off x="5933454" y="1231900"/>
            <a:ext cx="5372101" cy="4394200"/>
          </a:xfrm>
          <a:prstGeom prst="rect">
            <a:avLst/>
          </a:prstGeom>
        </p:spPr>
        <p:txBody>
          <a:bodyPr lIns="91439" tIns="45719" rIns="91439" bIns="45719" anchor="t">
            <a:noAutofit/>
          </a:bodyPr>
          <a:lstStyle>
            <a:lvl1pPr marL="0" indent="0">
              <a:buNone/>
              <a:defRPr/>
            </a:lvl1pPr>
          </a:lstStyle>
          <a:p>
            <a:r>
              <a:rPr lang="is-IS"/>
              <a:t>Mynd</a:t>
            </a:r>
            <a:endParaRPr/>
          </a:p>
        </p:txBody>
      </p:sp>
      <p:sp>
        <p:nvSpPr>
          <p:cNvPr id="7" name="Meginmálstexti">
            <a:extLst>
              <a:ext uri="{FF2B5EF4-FFF2-40B4-BE49-F238E27FC236}">
                <a16:creationId xmlns:a16="http://schemas.microsoft.com/office/drawing/2014/main" id="{D5839AA5-1CEF-4148-8B08-E155301A4709}"/>
              </a:ext>
            </a:extLst>
          </p:cNvPr>
          <p:cNvSpPr txBox="1">
            <a:spLocks noGrp="1"/>
          </p:cNvSpPr>
          <p:nvPr>
            <p:ph type="body" sz="quarter" idx="15" hasCustomPrompt="1"/>
          </p:nvPr>
        </p:nvSpPr>
        <p:spPr>
          <a:xfrm>
            <a:off x="1284158" y="3697830"/>
            <a:ext cx="4046125" cy="1949252"/>
          </a:xfrm>
          <a:prstGeom prst="rect">
            <a:avLst/>
          </a:prstGeom>
        </p:spPr>
        <p:txBody>
          <a:bodyPr wrap="square" anchor="t">
            <a:spAutoFit/>
          </a:bodyPr>
          <a:lstStyle>
            <a:lvl1pPr marL="0" indent="0">
              <a:spcBef>
                <a:spcPts val="0"/>
              </a:spcBef>
              <a:buSzTx/>
              <a:buNone/>
              <a:defRPr sz="2000">
                <a:solidFill>
                  <a:srgbClr val="000000"/>
                </a:solidFill>
                <a:latin typeface="Arial" panose="020B0604020202020204" pitchFamily="34" charset="0"/>
                <a:cs typeface="Arial" panose="020B0604020202020204" pitchFamily="34" charset="0"/>
              </a:defRPr>
            </a:lvl1pPr>
          </a:lstStyle>
          <a:p>
            <a:pPr lvl="0"/>
            <a:r>
              <a:rPr lang="en-GB" err="1"/>
              <a:t>Meginmálstexti</a:t>
            </a:r>
            <a:endParaRPr lang="en-GB"/>
          </a:p>
          <a:p>
            <a:pPr lvl="0"/>
            <a:endParaRPr lang="en-GB"/>
          </a:p>
          <a:p>
            <a:pPr lvl="0"/>
            <a:endParaRPr lang="en-GB"/>
          </a:p>
          <a:p>
            <a:pPr lvl="0"/>
            <a:endParaRPr lang="en-GB"/>
          </a:p>
          <a:p>
            <a:pPr lvl="0"/>
            <a:endParaRPr lang="en-GB"/>
          </a:p>
          <a:p>
            <a:pPr lvl="0"/>
            <a:endParaRPr lang="en-GB"/>
          </a:p>
        </p:txBody>
      </p:sp>
      <p:sp>
        <p:nvSpPr>
          <p:cNvPr id="8" name="Text Placeholder 2">
            <a:extLst>
              <a:ext uri="{FF2B5EF4-FFF2-40B4-BE49-F238E27FC236}">
                <a16:creationId xmlns:a16="http://schemas.microsoft.com/office/drawing/2014/main" id="{6CEE1AE8-319E-5141-B486-FE6B1629E249}"/>
              </a:ext>
            </a:extLst>
          </p:cNvPr>
          <p:cNvSpPr>
            <a:spLocks noGrp="1"/>
          </p:cNvSpPr>
          <p:nvPr>
            <p:ph type="body" sz="quarter" idx="16" hasCustomPrompt="1"/>
          </p:nvPr>
        </p:nvSpPr>
        <p:spPr>
          <a:xfrm>
            <a:off x="1253331" y="2845136"/>
            <a:ext cx="4066037" cy="812800"/>
          </a:xfrm>
          <a:prstGeom prst="rect">
            <a:avLst/>
          </a:prstGeom>
        </p:spPr>
        <p:txBody>
          <a:bodyPr anchor="t" anchorCtr="0">
            <a:normAutofit/>
          </a:bodyPr>
          <a:lstStyle>
            <a:lvl1pPr marL="0" indent="0">
              <a:buNone/>
              <a:defRPr sz="3600" b="1">
                <a:latin typeface="Arial" panose="020B0604020202020204" pitchFamily="34" charset="0"/>
                <a:cs typeface="Arial" panose="020B0604020202020204" pitchFamily="34" charset="0"/>
              </a:defRPr>
            </a:lvl1pPr>
          </a:lstStyle>
          <a:p>
            <a:pPr lvl="0"/>
            <a:r>
              <a:rPr lang="en-IS"/>
              <a:t>Fyrirsögn</a:t>
            </a:r>
          </a:p>
        </p:txBody>
      </p:sp>
    </p:spTree>
    <p:extLst>
      <p:ext uri="{BB962C8B-B14F-4D97-AF65-F5344CB8AC3E}">
        <p14:creationId xmlns:p14="http://schemas.microsoft.com/office/powerpoint/2010/main" val="3108354674"/>
      </p:ext>
    </p:extLst>
  </p:cSld>
  <p:clrMapOvr>
    <a:masterClrMapping/>
  </p:clrMapOvr>
  <p:transition spd="med"/>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preserve="1" userDrawn="1">
  <p:cSld name="1_Fyrirsögn, punktar, teikning copy">
    <p:spTree>
      <p:nvGrpSpPr>
        <p:cNvPr id="1" name=""/>
        <p:cNvGrpSpPr/>
        <p:nvPr/>
      </p:nvGrpSpPr>
      <p:grpSpPr>
        <a:xfrm>
          <a:off x="0" y="0"/>
          <a:ext cx="0" cy="0"/>
          <a:chOff x="0" y="0"/>
          <a:chExt cx="0" cy="0"/>
        </a:xfrm>
      </p:grpSpPr>
      <p:pic>
        <p:nvPicPr>
          <p:cNvPr id="236" name="Image" descr="Image"/>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87350" y="400050"/>
            <a:ext cx="457202" cy="715874"/>
          </a:xfrm>
          <a:prstGeom prst="rect">
            <a:avLst/>
          </a:prstGeom>
          <a:ln w="12700">
            <a:miter lim="400000"/>
          </a:ln>
        </p:spPr>
      </p:pic>
      <p:sp>
        <p:nvSpPr>
          <p:cNvPr id="24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9" name="Text Placeholder 2">
            <a:extLst>
              <a:ext uri="{FF2B5EF4-FFF2-40B4-BE49-F238E27FC236}">
                <a16:creationId xmlns:a16="http://schemas.microsoft.com/office/drawing/2014/main" id="{DF03A47D-11F0-6149-A619-0F03D1514E8E}"/>
              </a:ext>
            </a:extLst>
          </p:cNvPr>
          <p:cNvSpPr>
            <a:spLocks noGrp="1"/>
          </p:cNvSpPr>
          <p:nvPr>
            <p:ph type="body" sz="quarter" idx="17" hasCustomPrompt="1"/>
          </p:nvPr>
        </p:nvSpPr>
        <p:spPr>
          <a:xfrm>
            <a:off x="1318025" y="1285962"/>
            <a:ext cx="4566444" cy="812800"/>
          </a:xfrm>
          <a:prstGeom prst="rect">
            <a:avLst/>
          </a:prstGeom>
        </p:spPr>
        <p:txBody>
          <a:bodyPr>
            <a:normAutofit/>
          </a:bodyPr>
          <a:lstStyle>
            <a:lvl1pPr marL="0" indent="0">
              <a:buNone/>
              <a:defRPr sz="3600" b="1">
                <a:latin typeface="Arial" panose="020B0604020202020204" pitchFamily="34" charset="0"/>
                <a:cs typeface="Arial" panose="020B0604020202020204" pitchFamily="34" charset="0"/>
              </a:defRPr>
            </a:lvl1pPr>
          </a:lstStyle>
          <a:p>
            <a:pPr lvl="0"/>
            <a:r>
              <a:rPr lang="en-IS"/>
              <a:t>Fyrirsögn</a:t>
            </a:r>
          </a:p>
        </p:txBody>
      </p:sp>
      <p:sp>
        <p:nvSpPr>
          <p:cNvPr id="10" name="Text Placeholder 15">
            <a:extLst>
              <a:ext uri="{FF2B5EF4-FFF2-40B4-BE49-F238E27FC236}">
                <a16:creationId xmlns:a16="http://schemas.microsoft.com/office/drawing/2014/main" id="{E5F280F9-D9CB-3142-A51C-ACAF95503D40}"/>
              </a:ext>
            </a:extLst>
          </p:cNvPr>
          <p:cNvSpPr>
            <a:spLocks noGrp="1"/>
          </p:cNvSpPr>
          <p:nvPr>
            <p:ph type="body" sz="quarter" idx="28" hasCustomPrompt="1"/>
          </p:nvPr>
        </p:nvSpPr>
        <p:spPr>
          <a:xfrm>
            <a:off x="6486866" y="2902392"/>
            <a:ext cx="1742443" cy="230530"/>
          </a:xfrm>
          <a:prstGeom prst="rect">
            <a:avLst/>
          </a:prstGeom>
        </p:spPr>
        <p:txBody>
          <a:bodyPr>
            <a:noAutofit/>
          </a:bodyPr>
          <a:lstStyle>
            <a:lvl1pPr marL="0" indent="0">
              <a:buNone/>
              <a:defRPr sz="1200" b="1">
                <a:latin typeface="Arial" panose="020B0604020202020204" pitchFamily="34" charset="0"/>
                <a:cs typeface="Arial" panose="020B0604020202020204" pitchFamily="34" charset="0"/>
              </a:defRPr>
            </a:lvl1pPr>
          </a:lstStyle>
          <a:p>
            <a:pPr lvl="0"/>
            <a:r>
              <a:rPr lang="en-IS"/>
              <a:t>Titill málsgreinar</a:t>
            </a:r>
          </a:p>
        </p:txBody>
      </p:sp>
      <p:sp>
        <p:nvSpPr>
          <p:cNvPr id="12" name="Text Placeholder 15">
            <a:extLst>
              <a:ext uri="{FF2B5EF4-FFF2-40B4-BE49-F238E27FC236}">
                <a16:creationId xmlns:a16="http://schemas.microsoft.com/office/drawing/2014/main" id="{178FF164-39CD-424E-A219-79392B34E71C}"/>
              </a:ext>
            </a:extLst>
          </p:cNvPr>
          <p:cNvSpPr>
            <a:spLocks noGrp="1"/>
          </p:cNvSpPr>
          <p:nvPr>
            <p:ph type="body" sz="quarter" idx="29" hasCustomPrompt="1"/>
          </p:nvPr>
        </p:nvSpPr>
        <p:spPr>
          <a:xfrm>
            <a:off x="6486866" y="3164892"/>
            <a:ext cx="1742443" cy="858848"/>
          </a:xfrm>
          <a:prstGeom prst="rect">
            <a:avLst/>
          </a:prstGeom>
        </p:spPr>
        <p:txBody>
          <a:bodyPr anchor="t" anchorCtr="0">
            <a:normAutofit/>
          </a:bodyPr>
          <a:lstStyle>
            <a:lvl1pPr marL="0" indent="0">
              <a:buNone/>
              <a:defRPr sz="900" b="0">
                <a:latin typeface="Arial" panose="020B0604020202020204" pitchFamily="34" charset="0"/>
                <a:cs typeface="Arial" panose="020B0604020202020204" pitchFamily="34" charset="0"/>
              </a:defRPr>
            </a:lvl1pPr>
          </a:lstStyle>
          <a:p>
            <a:r>
              <a:rPr lang="en-GB" err="1"/>
              <a:t>Smelltu</a:t>
            </a:r>
            <a:r>
              <a:rPr lang="en-GB"/>
              <a:t> </a:t>
            </a:r>
            <a:r>
              <a:rPr lang="en-GB" err="1"/>
              <a:t>hér</a:t>
            </a:r>
            <a:r>
              <a:rPr lang="en-GB"/>
              <a:t> </a:t>
            </a:r>
            <a:r>
              <a:rPr lang="en-GB" err="1"/>
              <a:t>til</a:t>
            </a:r>
            <a:r>
              <a:rPr lang="en-GB"/>
              <a:t> </a:t>
            </a:r>
            <a:r>
              <a:rPr lang="en-GB" err="1"/>
              <a:t>að</a:t>
            </a:r>
            <a:r>
              <a:rPr lang="en-GB"/>
              <a:t> </a:t>
            </a:r>
            <a:r>
              <a:rPr lang="en-GB" err="1"/>
              <a:t>skrifa</a:t>
            </a:r>
            <a:r>
              <a:rPr lang="en-GB"/>
              <a:t> </a:t>
            </a:r>
            <a:r>
              <a:rPr lang="en-GB" err="1"/>
              <a:t>texta</a:t>
            </a:r>
            <a:endParaRPr lang="en-GB"/>
          </a:p>
        </p:txBody>
      </p:sp>
      <p:sp>
        <p:nvSpPr>
          <p:cNvPr id="13" name="Text Placeholder 15">
            <a:extLst>
              <a:ext uri="{FF2B5EF4-FFF2-40B4-BE49-F238E27FC236}">
                <a16:creationId xmlns:a16="http://schemas.microsoft.com/office/drawing/2014/main" id="{6BC6688E-7E03-D14F-8328-FC6F8BD9744E}"/>
              </a:ext>
            </a:extLst>
          </p:cNvPr>
          <p:cNvSpPr>
            <a:spLocks noGrp="1"/>
          </p:cNvSpPr>
          <p:nvPr>
            <p:ph type="body" sz="quarter" idx="30" hasCustomPrompt="1"/>
          </p:nvPr>
        </p:nvSpPr>
        <p:spPr>
          <a:xfrm>
            <a:off x="8999867" y="2902392"/>
            <a:ext cx="1742443" cy="230530"/>
          </a:xfrm>
          <a:prstGeom prst="rect">
            <a:avLst/>
          </a:prstGeom>
        </p:spPr>
        <p:txBody>
          <a:bodyPr>
            <a:noAutofit/>
          </a:bodyPr>
          <a:lstStyle>
            <a:lvl1pPr marL="0" indent="0">
              <a:buNone/>
              <a:defRPr sz="1200" b="1">
                <a:latin typeface="Arial" panose="020B0604020202020204" pitchFamily="34" charset="0"/>
                <a:cs typeface="Arial" panose="020B0604020202020204" pitchFamily="34" charset="0"/>
              </a:defRPr>
            </a:lvl1pPr>
          </a:lstStyle>
          <a:p>
            <a:pPr lvl="0"/>
            <a:r>
              <a:rPr lang="en-IS"/>
              <a:t>Titill málsgreinar</a:t>
            </a:r>
          </a:p>
        </p:txBody>
      </p:sp>
      <p:sp>
        <p:nvSpPr>
          <p:cNvPr id="14" name="Text Placeholder 15">
            <a:extLst>
              <a:ext uri="{FF2B5EF4-FFF2-40B4-BE49-F238E27FC236}">
                <a16:creationId xmlns:a16="http://schemas.microsoft.com/office/drawing/2014/main" id="{1117574F-6848-CB46-AA23-CE76F5A13B24}"/>
              </a:ext>
            </a:extLst>
          </p:cNvPr>
          <p:cNvSpPr>
            <a:spLocks noGrp="1"/>
          </p:cNvSpPr>
          <p:nvPr>
            <p:ph type="body" sz="quarter" idx="31" hasCustomPrompt="1"/>
          </p:nvPr>
        </p:nvSpPr>
        <p:spPr>
          <a:xfrm>
            <a:off x="8999867" y="3164892"/>
            <a:ext cx="1742443" cy="858848"/>
          </a:xfrm>
          <a:prstGeom prst="rect">
            <a:avLst/>
          </a:prstGeom>
        </p:spPr>
        <p:txBody>
          <a:bodyPr anchor="t" anchorCtr="0">
            <a:normAutofit/>
          </a:bodyPr>
          <a:lstStyle>
            <a:lvl1pPr marL="0" indent="0">
              <a:buNone/>
              <a:defRPr sz="900" b="0">
                <a:latin typeface="Arial" panose="020B0604020202020204" pitchFamily="34" charset="0"/>
                <a:cs typeface="Arial" panose="020B0604020202020204" pitchFamily="34" charset="0"/>
              </a:defRPr>
            </a:lvl1pPr>
          </a:lstStyle>
          <a:p>
            <a:r>
              <a:rPr lang="en-GB" err="1"/>
              <a:t>Smelltu</a:t>
            </a:r>
            <a:r>
              <a:rPr lang="en-GB"/>
              <a:t> </a:t>
            </a:r>
            <a:r>
              <a:rPr lang="en-GB" err="1"/>
              <a:t>hér</a:t>
            </a:r>
            <a:r>
              <a:rPr lang="en-GB"/>
              <a:t> </a:t>
            </a:r>
            <a:r>
              <a:rPr lang="en-GB" err="1"/>
              <a:t>til</a:t>
            </a:r>
            <a:r>
              <a:rPr lang="en-GB"/>
              <a:t> </a:t>
            </a:r>
            <a:r>
              <a:rPr lang="en-GB" err="1"/>
              <a:t>að</a:t>
            </a:r>
            <a:r>
              <a:rPr lang="en-GB"/>
              <a:t> </a:t>
            </a:r>
            <a:r>
              <a:rPr lang="en-GB" err="1"/>
              <a:t>skrifa</a:t>
            </a:r>
            <a:r>
              <a:rPr lang="en-GB"/>
              <a:t> </a:t>
            </a:r>
            <a:r>
              <a:rPr lang="en-GB" err="1"/>
              <a:t>texta</a:t>
            </a:r>
            <a:endParaRPr lang="en-GB"/>
          </a:p>
        </p:txBody>
      </p:sp>
      <p:sp>
        <p:nvSpPr>
          <p:cNvPr id="15" name="Text Placeholder 15">
            <a:extLst>
              <a:ext uri="{FF2B5EF4-FFF2-40B4-BE49-F238E27FC236}">
                <a16:creationId xmlns:a16="http://schemas.microsoft.com/office/drawing/2014/main" id="{378BA781-1FA3-1E46-B389-664541285CCE}"/>
              </a:ext>
            </a:extLst>
          </p:cNvPr>
          <p:cNvSpPr>
            <a:spLocks noGrp="1"/>
          </p:cNvSpPr>
          <p:nvPr>
            <p:ph type="body" sz="quarter" idx="32" hasCustomPrompt="1"/>
          </p:nvPr>
        </p:nvSpPr>
        <p:spPr>
          <a:xfrm>
            <a:off x="6486866" y="5063701"/>
            <a:ext cx="1742443" cy="230530"/>
          </a:xfrm>
          <a:prstGeom prst="rect">
            <a:avLst/>
          </a:prstGeom>
        </p:spPr>
        <p:txBody>
          <a:bodyPr>
            <a:noAutofit/>
          </a:bodyPr>
          <a:lstStyle>
            <a:lvl1pPr marL="0" indent="0">
              <a:buNone/>
              <a:defRPr sz="1200" b="1">
                <a:latin typeface="Arial" panose="020B0604020202020204" pitchFamily="34" charset="0"/>
                <a:cs typeface="Arial" panose="020B0604020202020204" pitchFamily="34" charset="0"/>
              </a:defRPr>
            </a:lvl1pPr>
          </a:lstStyle>
          <a:p>
            <a:pPr lvl="0"/>
            <a:r>
              <a:rPr lang="en-IS"/>
              <a:t>Titill málsgreinar</a:t>
            </a:r>
          </a:p>
        </p:txBody>
      </p:sp>
      <p:sp>
        <p:nvSpPr>
          <p:cNvPr id="16" name="Text Placeholder 15">
            <a:extLst>
              <a:ext uri="{FF2B5EF4-FFF2-40B4-BE49-F238E27FC236}">
                <a16:creationId xmlns:a16="http://schemas.microsoft.com/office/drawing/2014/main" id="{CD6C481B-6BA2-1247-B5D9-49AE744DFA36}"/>
              </a:ext>
            </a:extLst>
          </p:cNvPr>
          <p:cNvSpPr>
            <a:spLocks noGrp="1"/>
          </p:cNvSpPr>
          <p:nvPr>
            <p:ph type="body" sz="quarter" idx="33" hasCustomPrompt="1"/>
          </p:nvPr>
        </p:nvSpPr>
        <p:spPr>
          <a:xfrm>
            <a:off x="6486866" y="5326201"/>
            <a:ext cx="1742443" cy="858848"/>
          </a:xfrm>
          <a:prstGeom prst="rect">
            <a:avLst/>
          </a:prstGeom>
        </p:spPr>
        <p:txBody>
          <a:bodyPr anchor="t" anchorCtr="0">
            <a:normAutofit/>
          </a:bodyPr>
          <a:lstStyle>
            <a:lvl1pPr marL="0" indent="0">
              <a:buNone/>
              <a:defRPr sz="900" b="0">
                <a:latin typeface="Arial" panose="020B0604020202020204" pitchFamily="34" charset="0"/>
                <a:cs typeface="Arial" panose="020B0604020202020204" pitchFamily="34" charset="0"/>
              </a:defRPr>
            </a:lvl1pPr>
          </a:lstStyle>
          <a:p>
            <a:r>
              <a:rPr lang="en-GB" err="1"/>
              <a:t>Smelltu</a:t>
            </a:r>
            <a:r>
              <a:rPr lang="en-GB"/>
              <a:t> </a:t>
            </a:r>
            <a:r>
              <a:rPr lang="en-GB" err="1"/>
              <a:t>hér</a:t>
            </a:r>
            <a:r>
              <a:rPr lang="en-GB"/>
              <a:t> </a:t>
            </a:r>
            <a:r>
              <a:rPr lang="en-GB" err="1"/>
              <a:t>til</a:t>
            </a:r>
            <a:r>
              <a:rPr lang="en-GB"/>
              <a:t> </a:t>
            </a:r>
            <a:r>
              <a:rPr lang="en-GB" err="1"/>
              <a:t>að</a:t>
            </a:r>
            <a:r>
              <a:rPr lang="en-GB"/>
              <a:t> </a:t>
            </a:r>
            <a:r>
              <a:rPr lang="en-GB" err="1"/>
              <a:t>skrifa</a:t>
            </a:r>
            <a:r>
              <a:rPr lang="en-GB"/>
              <a:t> </a:t>
            </a:r>
            <a:r>
              <a:rPr lang="en-GB" err="1"/>
              <a:t>texta</a:t>
            </a:r>
            <a:endParaRPr lang="en-GB"/>
          </a:p>
        </p:txBody>
      </p:sp>
      <p:sp>
        <p:nvSpPr>
          <p:cNvPr id="17" name="Text Placeholder 15">
            <a:extLst>
              <a:ext uri="{FF2B5EF4-FFF2-40B4-BE49-F238E27FC236}">
                <a16:creationId xmlns:a16="http://schemas.microsoft.com/office/drawing/2014/main" id="{D6BAB757-C605-E34A-8CFA-87E10DF9B78A}"/>
              </a:ext>
            </a:extLst>
          </p:cNvPr>
          <p:cNvSpPr>
            <a:spLocks noGrp="1"/>
          </p:cNvSpPr>
          <p:nvPr>
            <p:ph type="body" sz="quarter" idx="34" hasCustomPrompt="1"/>
          </p:nvPr>
        </p:nvSpPr>
        <p:spPr>
          <a:xfrm>
            <a:off x="8999867" y="5063701"/>
            <a:ext cx="1742443" cy="230530"/>
          </a:xfrm>
          <a:prstGeom prst="rect">
            <a:avLst/>
          </a:prstGeom>
        </p:spPr>
        <p:txBody>
          <a:bodyPr>
            <a:noAutofit/>
          </a:bodyPr>
          <a:lstStyle>
            <a:lvl1pPr marL="0" indent="0">
              <a:buNone/>
              <a:defRPr sz="1200" b="1">
                <a:latin typeface="Arial" panose="020B0604020202020204" pitchFamily="34" charset="0"/>
                <a:cs typeface="Arial" panose="020B0604020202020204" pitchFamily="34" charset="0"/>
              </a:defRPr>
            </a:lvl1pPr>
          </a:lstStyle>
          <a:p>
            <a:pPr lvl="0"/>
            <a:r>
              <a:rPr lang="en-IS"/>
              <a:t>Titill málsgreinar</a:t>
            </a:r>
          </a:p>
        </p:txBody>
      </p:sp>
      <p:sp>
        <p:nvSpPr>
          <p:cNvPr id="18" name="Text Placeholder 15">
            <a:extLst>
              <a:ext uri="{FF2B5EF4-FFF2-40B4-BE49-F238E27FC236}">
                <a16:creationId xmlns:a16="http://schemas.microsoft.com/office/drawing/2014/main" id="{C4479480-CCFC-AA42-AA6A-634D1EC6D1D5}"/>
              </a:ext>
            </a:extLst>
          </p:cNvPr>
          <p:cNvSpPr>
            <a:spLocks noGrp="1"/>
          </p:cNvSpPr>
          <p:nvPr>
            <p:ph type="body" sz="quarter" idx="35" hasCustomPrompt="1"/>
          </p:nvPr>
        </p:nvSpPr>
        <p:spPr>
          <a:xfrm>
            <a:off x="8999867" y="5326201"/>
            <a:ext cx="1742443" cy="858848"/>
          </a:xfrm>
          <a:prstGeom prst="rect">
            <a:avLst/>
          </a:prstGeom>
        </p:spPr>
        <p:txBody>
          <a:bodyPr anchor="t" anchorCtr="0">
            <a:normAutofit/>
          </a:bodyPr>
          <a:lstStyle>
            <a:lvl1pPr marL="0" indent="0">
              <a:buNone/>
              <a:defRPr sz="900" b="0">
                <a:latin typeface="Arial" panose="020B0604020202020204" pitchFamily="34" charset="0"/>
                <a:cs typeface="Arial" panose="020B0604020202020204" pitchFamily="34" charset="0"/>
              </a:defRPr>
            </a:lvl1pPr>
          </a:lstStyle>
          <a:p>
            <a:r>
              <a:rPr lang="en-GB" err="1"/>
              <a:t>Smelltu</a:t>
            </a:r>
            <a:r>
              <a:rPr lang="en-GB"/>
              <a:t> </a:t>
            </a:r>
            <a:r>
              <a:rPr lang="en-GB" err="1"/>
              <a:t>hér</a:t>
            </a:r>
            <a:r>
              <a:rPr lang="en-GB"/>
              <a:t> </a:t>
            </a:r>
            <a:r>
              <a:rPr lang="en-GB" err="1"/>
              <a:t>til</a:t>
            </a:r>
            <a:r>
              <a:rPr lang="en-GB"/>
              <a:t> </a:t>
            </a:r>
            <a:r>
              <a:rPr lang="en-GB" err="1"/>
              <a:t>að</a:t>
            </a:r>
            <a:r>
              <a:rPr lang="en-GB"/>
              <a:t> </a:t>
            </a:r>
            <a:r>
              <a:rPr lang="en-GB" err="1"/>
              <a:t>skrifa</a:t>
            </a:r>
            <a:r>
              <a:rPr lang="en-GB"/>
              <a:t> </a:t>
            </a:r>
            <a:r>
              <a:rPr lang="en-GB" err="1"/>
              <a:t>texta</a:t>
            </a:r>
            <a:endParaRPr lang="en-GB"/>
          </a:p>
        </p:txBody>
      </p:sp>
      <p:sp>
        <p:nvSpPr>
          <p:cNvPr id="19" name="Picture Placeholder 4">
            <a:extLst>
              <a:ext uri="{FF2B5EF4-FFF2-40B4-BE49-F238E27FC236}">
                <a16:creationId xmlns:a16="http://schemas.microsoft.com/office/drawing/2014/main" id="{AB60F513-CD3F-FC44-BF32-118EBC4E00FA}"/>
              </a:ext>
            </a:extLst>
          </p:cNvPr>
          <p:cNvSpPr>
            <a:spLocks noGrp="1"/>
          </p:cNvSpPr>
          <p:nvPr>
            <p:ph type="pic" sz="quarter" idx="16" hasCustomPrompt="1"/>
          </p:nvPr>
        </p:nvSpPr>
        <p:spPr>
          <a:xfrm>
            <a:off x="1806775" y="2794000"/>
            <a:ext cx="3999345" cy="3162300"/>
          </a:xfrm>
          <a:prstGeom prst="rect">
            <a:avLst/>
          </a:prstGeom>
        </p:spPr>
        <p:txBody>
          <a:bodyPr/>
          <a:lstStyle>
            <a:lvl1pPr marL="0" indent="0">
              <a:buNone/>
              <a:defRPr/>
            </a:lvl1pPr>
          </a:lstStyle>
          <a:p>
            <a:r>
              <a:rPr lang="en-IS"/>
              <a:t>Mynd</a:t>
            </a:r>
          </a:p>
        </p:txBody>
      </p:sp>
      <p:sp>
        <p:nvSpPr>
          <p:cNvPr id="20" name="Picture Placeholder 4">
            <a:extLst>
              <a:ext uri="{FF2B5EF4-FFF2-40B4-BE49-F238E27FC236}">
                <a16:creationId xmlns:a16="http://schemas.microsoft.com/office/drawing/2014/main" id="{DFDF1CB6-F0DB-734F-85CE-B7DDFD09BDED}"/>
              </a:ext>
            </a:extLst>
          </p:cNvPr>
          <p:cNvSpPr>
            <a:spLocks noGrp="1"/>
          </p:cNvSpPr>
          <p:nvPr>
            <p:ph type="pic" sz="quarter" idx="36" hasCustomPrompt="1"/>
          </p:nvPr>
        </p:nvSpPr>
        <p:spPr>
          <a:xfrm>
            <a:off x="6541027" y="2074583"/>
            <a:ext cx="498219" cy="488207"/>
          </a:xfrm>
          <a:prstGeom prst="rect">
            <a:avLst/>
          </a:prstGeom>
        </p:spPr>
        <p:txBody>
          <a:bodyPr/>
          <a:lstStyle>
            <a:lvl1pPr marL="0" indent="0">
              <a:buNone/>
              <a:defRPr/>
            </a:lvl1pPr>
          </a:lstStyle>
          <a:p>
            <a:r>
              <a:rPr lang="en-IS"/>
              <a:t>Icon</a:t>
            </a:r>
          </a:p>
        </p:txBody>
      </p:sp>
      <p:sp>
        <p:nvSpPr>
          <p:cNvPr id="21" name="Picture Placeholder 4">
            <a:extLst>
              <a:ext uri="{FF2B5EF4-FFF2-40B4-BE49-F238E27FC236}">
                <a16:creationId xmlns:a16="http://schemas.microsoft.com/office/drawing/2014/main" id="{84D75219-B68F-124F-96FC-E6C3C3BEEA09}"/>
              </a:ext>
            </a:extLst>
          </p:cNvPr>
          <p:cNvSpPr>
            <a:spLocks noGrp="1"/>
          </p:cNvSpPr>
          <p:nvPr>
            <p:ph type="pic" sz="quarter" idx="37" hasCustomPrompt="1"/>
          </p:nvPr>
        </p:nvSpPr>
        <p:spPr>
          <a:xfrm>
            <a:off x="9034845" y="2074583"/>
            <a:ext cx="498219" cy="488207"/>
          </a:xfrm>
          <a:prstGeom prst="rect">
            <a:avLst/>
          </a:prstGeom>
        </p:spPr>
        <p:txBody>
          <a:bodyPr/>
          <a:lstStyle>
            <a:lvl1pPr marL="0" indent="0">
              <a:buNone/>
              <a:defRPr/>
            </a:lvl1pPr>
          </a:lstStyle>
          <a:p>
            <a:r>
              <a:rPr lang="en-IS"/>
              <a:t>Icon</a:t>
            </a:r>
          </a:p>
        </p:txBody>
      </p:sp>
      <p:sp>
        <p:nvSpPr>
          <p:cNvPr id="22" name="Picture Placeholder 4">
            <a:extLst>
              <a:ext uri="{FF2B5EF4-FFF2-40B4-BE49-F238E27FC236}">
                <a16:creationId xmlns:a16="http://schemas.microsoft.com/office/drawing/2014/main" id="{07A26968-E915-584F-8066-9B4677E6C5A9}"/>
              </a:ext>
            </a:extLst>
          </p:cNvPr>
          <p:cNvSpPr>
            <a:spLocks noGrp="1"/>
          </p:cNvSpPr>
          <p:nvPr>
            <p:ph type="pic" sz="quarter" idx="38" hasCustomPrompt="1"/>
          </p:nvPr>
        </p:nvSpPr>
        <p:spPr>
          <a:xfrm>
            <a:off x="6541027" y="4242287"/>
            <a:ext cx="498219" cy="488207"/>
          </a:xfrm>
          <a:prstGeom prst="rect">
            <a:avLst/>
          </a:prstGeom>
        </p:spPr>
        <p:txBody>
          <a:bodyPr/>
          <a:lstStyle>
            <a:lvl1pPr marL="0" indent="0">
              <a:buNone/>
              <a:defRPr/>
            </a:lvl1pPr>
          </a:lstStyle>
          <a:p>
            <a:r>
              <a:rPr lang="en-IS"/>
              <a:t>Icon</a:t>
            </a:r>
          </a:p>
        </p:txBody>
      </p:sp>
      <p:sp>
        <p:nvSpPr>
          <p:cNvPr id="23" name="Picture Placeholder 4">
            <a:extLst>
              <a:ext uri="{FF2B5EF4-FFF2-40B4-BE49-F238E27FC236}">
                <a16:creationId xmlns:a16="http://schemas.microsoft.com/office/drawing/2014/main" id="{44EEC168-9C05-EF4F-A8C9-898DA89F7A25}"/>
              </a:ext>
            </a:extLst>
          </p:cNvPr>
          <p:cNvSpPr>
            <a:spLocks noGrp="1"/>
          </p:cNvSpPr>
          <p:nvPr>
            <p:ph type="pic" sz="quarter" idx="39" hasCustomPrompt="1"/>
          </p:nvPr>
        </p:nvSpPr>
        <p:spPr>
          <a:xfrm>
            <a:off x="9034845" y="4242287"/>
            <a:ext cx="498219" cy="488207"/>
          </a:xfrm>
          <a:prstGeom prst="rect">
            <a:avLst/>
          </a:prstGeom>
        </p:spPr>
        <p:txBody>
          <a:bodyPr/>
          <a:lstStyle>
            <a:lvl1pPr marL="0" indent="0">
              <a:buNone/>
              <a:defRPr/>
            </a:lvl1pPr>
          </a:lstStyle>
          <a:p>
            <a:r>
              <a:rPr lang="en-IS"/>
              <a:t>Icon</a:t>
            </a:r>
          </a:p>
        </p:txBody>
      </p:sp>
    </p:spTree>
    <p:extLst>
      <p:ext uri="{BB962C8B-B14F-4D97-AF65-F5344CB8AC3E}">
        <p14:creationId xmlns:p14="http://schemas.microsoft.com/office/powerpoint/2010/main" val="1170229359"/>
      </p:ext>
    </p:extLst>
  </p:cSld>
  <p:clrMapOvr>
    <a:masterClrMapping/>
  </p:clrMapOvr>
  <p:transition spd="med"/>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preserve="1" userDrawn="1">
  <p:cSld name="Fyrirsögn, punktar, teikning copy">
    <p:spTree>
      <p:nvGrpSpPr>
        <p:cNvPr id="1" name=""/>
        <p:cNvGrpSpPr/>
        <p:nvPr/>
      </p:nvGrpSpPr>
      <p:grpSpPr>
        <a:xfrm>
          <a:off x="0" y="0"/>
          <a:ext cx="0" cy="0"/>
          <a:chOff x="0" y="0"/>
          <a:chExt cx="0" cy="0"/>
        </a:xfrm>
      </p:grpSpPr>
      <p:pic>
        <p:nvPicPr>
          <p:cNvPr id="236" name="Image" descr="Image"/>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87350" y="400050"/>
            <a:ext cx="457202" cy="715874"/>
          </a:xfrm>
          <a:prstGeom prst="rect">
            <a:avLst/>
          </a:prstGeom>
          <a:ln w="12700">
            <a:miter lim="400000"/>
          </a:ln>
        </p:spPr>
      </p:pic>
      <p:sp>
        <p:nvSpPr>
          <p:cNvPr id="237" name="Image"/>
          <p:cNvSpPr>
            <a:spLocks noGrp="1"/>
          </p:cNvSpPr>
          <p:nvPr>
            <p:ph type="pic" sz="half" idx="13" hasCustomPrompt="1"/>
          </p:nvPr>
        </p:nvSpPr>
        <p:spPr>
          <a:xfrm>
            <a:off x="6733117" y="1533525"/>
            <a:ext cx="4495801" cy="3790950"/>
          </a:xfrm>
          <a:prstGeom prst="rect">
            <a:avLst/>
          </a:prstGeom>
        </p:spPr>
        <p:txBody>
          <a:bodyPr lIns="91439" tIns="45719" rIns="91439" bIns="45719" anchor="t">
            <a:noAutofit/>
          </a:bodyPr>
          <a:lstStyle>
            <a:lvl1pPr marL="0" indent="0">
              <a:buNone/>
              <a:defRPr/>
            </a:lvl1pPr>
          </a:lstStyle>
          <a:p>
            <a:r>
              <a:rPr lang="is-IS"/>
              <a:t>Mynd</a:t>
            </a:r>
            <a:endParaRPr/>
          </a:p>
        </p:txBody>
      </p:sp>
      <p:sp>
        <p:nvSpPr>
          <p:cNvPr id="24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11" name="Text Placeholder 2">
            <a:extLst>
              <a:ext uri="{FF2B5EF4-FFF2-40B4-BE49-F238E27FC236}">
                <a16:creationId xmlns:a16="http://schemas.microsoft.com/office/drawing/2014/main" id="{44155F1D-767B-9346-A1A2-4648D7870034}"/>
              </a:ext>
            </a:extLst>
          </p:cNvPr>
          <p:cNvSpPr>
            <a:spLocks noGrp="1"/>
          </p:cNvSpPr>
          <p:nvPr>
            <p:ph type="body" sz="quarter" idx="17" hasCustomPrompt="1"/>
          </p:nvPr>
        </p:nvSpPr>
        <p:spPr>
          <a:xfrm>
            <a:off x="1318025" y="1285962"/>
            <a:ext cx="4566444" cy="812800"/>
          </a:xfrm>
          <a:prstGeom prst="rect">
            <a:avLst/>
          </a:prstGeom>
        </p:spPr>
        <p:txBody>
          <a:bodyPr>
            <a:normAutofit/>
          </a:bodyPr>
          <a:lstStyle>
            <a:lvl1pPr marL="0" indent="0">
              <a:buNone/>
              <a:defRPr sz="3600" b="1">
                <a:latin typeface="Arial" panose="020B0604020202020204" pitchFamily="34" charset="0"/>
                <a:cs typeface="Arial" panose="020B0604020202020204" pitchFamily="34" charset="0"/>
              </a:defRPr>
            </a:lvl1pPr>
          </a:lstStyle>
          <a:p>
            <a:pPr lvl="0"/>
            <a:r>
              <a:rPr lang="en-IS"/>
              <a:t>Stutt fyrirsögn</a:t>
            </a:r>
          </a:p>
        </p:txBody>
      </p:sp>
      <p:sp>
        <p:nvSpPr>
          <p:cNvPr id="7" name="Text Placeholder 6">
            <a:extLst>
              <a:ext uri="{FF2B5EF4-FFF2-40B4-BE49-F238E27FC236}">
                <a16:creationId xmlns:a16="http://schemas.microsoft.com/office/drawing/2014/main" id="{35C21CE4-6DE5-5340-9788-D0E769A8223A}"/>
              </a:ext>
            </a:extLst>
          </p:cNvPr>
          <p:cNvSpPr>
            <a:spLocks noGrp="1"/>
          </p:cNvSpPr>
          <p:nvPr>
            <p:ph type="body" sz="quarter" idx="21" hasCustomPrompt="1"/>
          </p:nvPr>
        </p:nvSpPr>
        <p:spPr>
          <a:xfrm>
            <a:off x="1311675" y="3272578"/>
            <a:ext cx="3597275" cy="3292475"/>
          </a:xfrm>
          <a:prstGeom prst="rect">
            <a:avLst/>
          </a:prstGeom>
        </p:spPr>
        <p:txBody>
          <a:bodyPr anchor="t" anchorCtr="0"/>
          <a:lstStyle>
            <a:lvl1pPr marL="171450" marR="0" indent="-171450" algn="l" defTabSz="412750" rtl="0" eaLnBrk="1" fontAlgn="auto" latinLnBrk="0" hangingPunct="1">
              <a:lnSpc>
                <a:spcPct val="100000"/>
              </a:lnSpc>
              <a:spcBef>
                <a:spcPts val="2950"/>
              </a:spcBef>
              <a:spcAft>
                <a:spcPts val="0"/>
              </a:spcAft>
              <a:buClr>
                <a:srgbClr val="3373DA"/>
              </a:buClr>
              <a:buSzPct val="125000"/>
              <a:buFont typeface="Arial" panose="020B0604020202020204" pitchFamily="34" charset="0"/>
              <a:buChar char="•"/>
              <a:tabLst/>
              <a:defRPr b="0">
                <a:latin typeface="Arial" panose="020B0604020202020204" pitchFamily="34" charset="0"/>
                <a:cs typeface="Arial" panose="020B0604020202020204" pitchFamily="34" charset="0"/>
              </a:defRPr>
            </a:lvl1pPr>
          </a:lstStyle>
          <a:p>
            <a:pPr lvl="0"/>
            <a:r>
              <a:rPr lang="en-IS" b="0"/>
              <a:t>Megimálstexta punktur númer 1</a:t>
            </a:r>
          </a:p>
          <a:p>
            <a:pPr lvl="0"/>
            <a:r>
              <a:rPr lang="en-IS" b="0"/>
              <a:t>Megimálstexta punktur númer 2</a:t>
            </a:r>
          </a:p>
          <a:p>
            <a:pPr lvl="0"/>
            <a:r>
              <a:rPr lang="en-IS" b="0"/>
              <a:t>Megimálstexta punktur númer 3</a:t>
            </a:r>
          </a:p>
          <a:p>
            <a:pPr lvl="0"/>
            <a:endParaRPr lang="en-IS" b="0"/>
          </a:p>
          <a:p>
            <a:pPr lvl="0"/>
            <a:endParaRPr lang="en-IS"/>
          </a:p>
        </p:txBody>
      </p:sp>
    </p:spTree>
    <p:extLst>
      <p:ext uri="{BB962C8B-B14F-4D97-AF65-F5344CB8AC3E}">
        <p14:creationId xmlns:p14="http://schemas.microsoft.com/office/powerpoint/2010/main" val="2127101483"/>
      </p:ext>
    </p:extLst>
  </p:cSld>
  <p:clrMapOvr>
    <a:masterClrMapping/>
  </p:clrMapOvr>
  <p:transition spd="med"/>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preserve="1" userDrawn="1">
  <p:cSld name="Fyrirsögn, punktar, teikning copy 1">
    <p:spTree>
      <p:nvGrpSpPr>
        <p:cNvPr id="1" name=""/>
        <p:cNvGrpSpPr/>
        <p:nvPr/>
      </p:nvGrpSpPr>
      <p:grpSpPr>
        <a:xfrm>
          <a:off x="0" y="0"/>
          <a:ext cx="0" cy="0"/>
          <a:chOff x="0" y="0"/>
          <a:chExt cx="0" cy="0"/>
        </a:xfrm>
      </p:grpSpPr>
      <p:pic>
        <p:nvPicPr>
          <p:cNvPr id="247" name="Image" descr="Image"/>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87350" y="400050"/>
            <a:ext cx="457202" cy="715874"/>
          </a:xfrm>
          <a:prstGeom prst="rect">
            <a:avLst/>
          </a:prstGeom>
          <a:ln w="12700">
            <a:miter lim="400000"/>
          </a:ln>
        </p:spPr>
      </p:pic>
      <p:sp>
        <p:nvSpPr>
          <p:cNvPr id="25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11" name="Text Placeholder 2">
            <a:extLst>
              <a:ext uri="{FF2B5EF4-FFF2-40B4-BE49-F238E27FC236}">
                <a16:creationId xmlns:a16="http://schemas.microsoft.com/office/drawing/2014/main" id="{9A2BD171-11F1-4C4B-8E51-4377A35F3829}"/>
              </a:ext>
            </a:extLst>
          </p:cNvPr>
          <p:cNvSpPr>
            <a:spLocks noGrp="1"/>
          </p:cNvSpPr>
          <p:nvPr>
            <p:ph type="body" sz="quarter" idx="17" hasCustomPrompt="1"/>
          </p:nvPr>
        </p:nvSpPr>
        <p:spPr>
          <a:xfrm>
            <a:off x="1318025" y="1285962"/>
            <a:ext cx="4566444" cy="812800"/>
          </a:xfrm>
          <a:prstGeom prst="rect">
            <a:avLst/>
          </a:prstGeom>
        </p:spPr>
        <p:txBody>
          <a:bodyPr>
            <a:normAutofit/>
          </a:bodyPr>
          <a:lstStyle>
            <a:lvl1pPr marL="0" indent="0">
              <a:buNone/>
              <a:defRPr sz="3600" b="1">
                <a:latin typeface="Arial" panose="020B0604020202020204" pitchFamily="34" charset="0"/>
                <a:cs typeface="Arial" panose="020B0604020202020204" pitchFamily="34" charset="0"/>
              </a:defRPr>
            </a:lvl1pPr>
          </a:lstStyle>
          <a:p>
            <a:pPr lvl="0"/>
            <a:r>
              <a:rPr lang="en-IS"/>
              <a:t>Stutt fyrirsögn</a:t>
            </a:r>
          </a:p>
        </p:txBody>
      </p:sp>
      <p:sp>
        <p:nvSpPr>
          <p:cNvPr id="14" name="Text Placeholder 6">
            <a:extLst>
              <a:ext uri="{FF2B5EF4-FFF2-40B4-BE49-F238E27FC236}">
                <a16:creationId xmlns:a16="http://schemas.microsoft.com/office/drawing/2014/main" id="{9819A3DD-695D-7842-B7BF-BD573F4901A7}"/>
              </a:ext>
            </a:extLst>
          </p:cNvPr>
          <p:cNvSpPr>
            <a:spLocks noGrp="1"/>
          </p:cNvSpPr>
          <p:nvPr>
            <p:ph type="body" sz="quarter" idx="21" hasCustomPrompt="1"/>
          </p:nvPr>
        </p:nvSpPr>
        <p:spPr>
          <a:xfrm>
            <a:off x="1311675" y="3272578"/>
            <a:ext cx="3597275" cy="3292475"/>
          </a:xfrm>
          <a:prstGeom prst="rect">
            <a:avLst/>
          </a:prstGeom>
        </p:spPr>
        <p:txBody>
          <a:bodyPr anchor="t" anchorCtr="0"/>
          <a:lstStyle>
            <a:lvl1pPr marL="171450" marR="0" indent="-171450" algn="l" defTabSz="412750" rtl="0" eaLnBrk="1" fontAlgn="auto" latinLnBrk="0" hangingPunct="1">
              <a:lnSpc>
                <a:spcPct val="100000"/>
              </a:lnSpc>
              <a:spcBef>
                <a:spcPts val="2950"/>
              </a:spcBef>
              <a:spcAft>
                <a:spcPts val="0"/>
              </a:spcAft>
              <a:buClr>
                <a:srgbClr val="3373DA"/>
              </a:buClr>
              <a:buSzPct val="125000"/>
              <a:buFont typeface="Arial" panose="020B0604020202020204" pitchFamily="34" charset="0"/>
              <a:buChar char="•"/>
              <a:tabLst/>
              <a:defRPr b="0">
                <a:latin typeface="Arial" panose="020B0604020202020204" pitchFamily="34" charset="0"/>
                <a:cs typeface="Arial" panose="020B0604020202020204" pitchFamily="34" charset="0"/>
              </a:defRPr>
            </a:lvl1pPr>
          </a:lstStyle>
          <a:p>
            <a:pPr lvl="0"/>
            <a:r>
              <a:rPr lang="en-IS" b="0"/>
              <a:t>Megimálstexta punktur númer 1</a:t>
            </a:r>
          </a:p>
          <a:p>
            <a:pPr lvl="0"/>
            <a:r>
              <a:rPr lang="en-IS" b="0"/>
              <a:t>Megimálstexta punktur númer 2</a:t>
            </a:r>
          </a:p>
          <a:p>
            <a:pPr lvl="0"/>
            <a:r>
              <a:rPr lang="en-IS" b="0"/>
              <a:t>Megimálstexta punktur númer 3</a:t>
            </a:r>
          </a:p>
          <a:p>
            <a:pPr lvl="0"/>
            <a:endParaRPr lang="en-IS" b="0"/>
          </a:p>
          <a:p>
            <a:pPr lvl="0"/>
            <a:endParaRPr lang="en-IS"/>
          </a:p>
        </p:txBody>
      </p:sp>
      <p:pic>
        <p:nvPicPr>
          <p:cNvPr id="2" name="Picture 1">
            <a:extLst>
              <a:ext uri="{FF2B5EF4-FFF2-40B4-BE49-F238E27FC236}">
                <a16:creationId xmlns:a16="http://schemas.microsoft.com/office/drawing/2014/main" id="{1A492BD8-5E48-8E4A-9C0F-D870B8AC769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152451" y="0"/>
            <a:ext cx="6051176" cy="6858000"/>
          </a:xfrm>
          <a:prstGeom prst="rect">
            <a:avLst/>
          </a:prstGeom>
        </p:spPr>
      </p:pic>
    </p:spTree>
    <p:extLst>
      <p:ext uri="{BB962C8B-B14F-4D97-AF65-F5344CB8AC3E}">
        <p14:creationId xmlns:p14="http://schemas.microsoft.com/office/powerpoint/2010/main" val="3279402798"/>
      </p:ext>
    </p:extLst>
  </p:cSld>
  <p:clrMapOvr>
    <a:masterClrMapping/>
  </p:clrMapOvr>
  <p:transition spd="med"/>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preserve="1" userDrawn="1">
  <p:cSld name="Fyrirsögn, punktar, teikning copy 2">
    <p:spTree>
      <p:nvGrpSpPr>
        <p:cNvPr id="1" name=""/>
        <p:cNvGrpSpPr/>
        <p:nvPr/>
      </p:nvGrpSpPr>
      <p:grpSpPr>
        <a:xfrm>
          <a:off x="0" y="0"/>
          <a:ext cx="0" cy="0"/>
          <a:chOff x="0" y="0"/>
          <a:chExt cx="0" cy="0"/>
        </a:xfrm>
      </p:grpSpPr>
      <p:pic>
        <p:nvPicPr>
          <p:cNvPr id="258" name="Image" descr="Image"/>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87350" y="400050"/>
            <a:ext cx="457202" cy="715874"/>
          </a:xfrm>
          <a:prstGeom prst="rect">
            <a:avLst/>
          </a:prstGeom>
          <a:ln w="12700">
            <a:miter lim="400000"/>
          </a:ln>
        </p:spPr>
      </p:pic>
      <p:sp>
        <p:nvSpPr>
          <p:cNvPr id="26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10" name="Text Placeholder 2">
            <a:extLst>
              <a:ext uri="{FF2B5EF4-FFF2-40B4-BE49-F238E27FC236}">
                <a16:creationId xmlns:a16="http://schemas.microsoft.com/office/drawing/2014/main" id="{1D8E3A77-69B9-0A4E-9A56-96EEC47FB7AC}"/>
              </a:ext>
            </a:extLst>
          </p:cNvPr>
          <p:cNvSpPr>
            <a:spLocks noGrp="1"/>
          </p:cNvSpPr>
          <p:nvPr>
            <p:ph type="body" sz="quarter" idx="17" hasCustomPrompt="1"/>
          </p:nvPr>
        </p:nvSpPr>
        <p:spPr>
          <a:xfrm>
            <a:off x="1271458" y="1782233"/>
            <a:ext cx="4566444" cy="812800"/>
          </a:xfrm>
          <a:prstGeom prst="rect">
            <a:avLst/>
          </a:prstGeom>
        </p:spPr>
        <p:txBody>
          <a:bodyPr>
            <a:normAutofit/>
          </a:bodyPr>
          <a:lstStyle>
            <a:lvl1pPr marL="0" indent="0">
              <a:buNone/>
              <a:defRPr sz="3600" b="1">
                <a:latin typeface="Arial" panose="020B0604020202020204" pitchFamily="34" charset="0"/>
                <a:cs typeface="Arial" panose="020B0604020202020204" pitchFamily="34" charset="0"/>
              </a:defRPr>
            </a:lvl1pPr>
          </a:lstStyle>
          <a:p>
            <a:pPr lvl="0"/>
            <a:r>
              <a:rPr lang="en-IS"/>
              <a:t>Stór fyrirsögn</a:t>
            </a:r>
          </a:p>
        </p:txBody>
      </p:sp>
      <p:sp>
        <p:nvSpPr>
          <p:cNvPr id="20" name="Text Placeholder 2">
            <a:extLst>
              <a:ext uri="{FF2B5EF4-FFF2-40B4-BE49-F238E27FC236}">
                <a16:creationId xmlns:a16="http://schemas.microsoft.com/office/drawing/2014/main" id="{8D4A5E59-0606-2548-A0EA-5DC4790C55C6}"/>
              </a:ext>
            </a:extLst>
          </p:cNvPr>
          <p:cNvSpPr>
            <a:spLocks noGrp="1"/>
          </p:cNvSpPr>
          <p:nvPr>
            <p:ph type="body" sz="quarter" idx="22" hasCustomPrompt="1"/>
          </p:nvPr>
        </p:nvSpPr>
        <p:spPr>
          <a:xfrm>
            <a:off x="1284158" y="2779130"/>
            <a:ext cx="4566444" cy="315383"/>
          </a:xfrm>
          <a:prstGeom prst="rect">
            <a:avLst/>
          </a:prstGeom>
        </p:spPr>
        <p:txBody>
          <a:bodyPr>
            <a:normAutofit/>
          </a:bodyPr>
          <a:lstStyle>
            <a:lvl1pPr marL="0" indent="0">
              <a:buNone/>
              <a:defRPr sz="2000" b="0">
                <a:latin typeface="Arial" panose="020B0604020202020204" pitchFamily="34" charset="0"/>
                <a:cs typeface="Arial" panose="020B0604020202020204" pitchFamily="34" charset="0"/>
              </a:defRPr>
            </a:lvl1pPr>
          </a:lstStyle>
          <a:p>
            <a:pPr lvl="0"/>
            <a:r>
              <a:rPr lang="en-IS"/>
              <a:t>Meginmálstexti</a:t>
            </a:r>
          </a:p>
        </p:txBody>
      </p:sp>
      <p:sp>
        <p:nvSpPr>
          <p:cNvPr id="17" name="Text Placeholder 6">
            <a:extLst>
              <a:ext uri="{FF2B5EF4-FFF2-40B4-BE49-F238E27FC236}">
                <a16:creationId xmlns:a16="http://schemas.microsoft.com/office/drawing/2014/main" id="{672D22D8-E233-1740-B4EE-25E239676F15}"/>
              </a:ext>
            </a:extLst>
          </p:cNvPr>
          <p:cNvSpPr>
            <a:spLocks noGrp="1"/>
          </p:cNvSpPr>
          <p:nvPr>
            <p:ph type="body" sz="quarter" idx="21" hasCustomPrompt="1"/>
          </p:nvPr>
        </p:nvSpPr>
        <p:spPr>
          <a:xfrm>
            <a:off x="6517871" y="2486024"/>
            <a:ext cx="3597275" cy="3292475"/>
          </a:xfrm>
          <a:prstGeom prst="rect">
            <a:avLst/>
          </a:prstGeom>
        </p:spPr>
        <p:txBody>
          <a:bodyPr anchor="t" anchorCtr="0"/>
          <a:lstStyle>
            <a:lvl1pPr marL="171450" marR="0" indent="-171450" algn="l" defTabSz="412750" rtl="0" eaLnBrk="1" fontAlgn="auto" latinLnBrk="0" hangingPunct="1">
              <a:lnSpc>
                <a:spcPct val="100000"/>
              </a:lnSpc>
              <a:spcBef>
                <a:spcPts val="2950"/>
              </a:spcBef>
              <a:spcAft>
                <a:spcPts val="0"/>
              </a:spcAft>
              <a:buClr>
                <a:srgbClr val="3373DA"/>
              </a:buClr>
              <a:buSzPct val="125000"/>
              <a:buFont typeface="Arial" panose="020B0604020202020204" pitchFamily="34" charset="0"/>
              <a:buChar char="•"/>
              <a:tabLst/>
              <a:defRPr b="0" i="0">
                <a:latin typeface="Arial" panose="020B0604020202020204" pitchFamily="34" charset="0"/>
                <a:cs typeface="Arial" panose="020B0604020202020204" pitchFamily="34" charset="0"/>
              </a:defRPr>
            </a:lvl1pPr>
          </a:lstStyle>
          <a:p>
            <a:pPr lvl="0"/>
            <a:r>
              <a:rPr lang="en-IS" b="0"/>
              <a:t>Megimálstexti</a:t>
            </a:r>
          </a:p>
          <a:p>
            <a:pPr marL="171450" marR="0" lvl="0" indent="-171450" algn="l" defTabSz="412750" rtl="0" eaLnBrk="1" fontAlgn="auto" latinLnBrk="0" hangingPunct="1">
              <a:lnSpc>
                <a:spcPct val="100000"/>
              </a:lnSpc>
              <a:spcBef>
                <a:spcPts val="2950"/>
              </a:spcBef>
              <a:spcAft>
                <a:spcPts val="0"/>
              </a:spcAft>
              <a:buClr>
                <a:srgbClr val="3373DA"/>
              </a:buClr>
              <a:buSzPct val="125000"/>
              <a:buFont typeface="Arial" panose="020B0604020202020204" pitchFamily="34" charset="0"/>
              <a:buChar char="•"/>
              <a:tabLst/>
              <a:defRPr/>
            </a:pPr>
            <a:r>
              <a:rPr lang="en-IS"/>
              <a:t>Meginmálstexti</a:t>
            </a:r>
          </a:p>
          <a:p>
            <a:pPr marL="171450" marR="0" lvl="0" indent="-171450" algn="l" defTabSz="412750" rtl="0" eaLnBrk="1" fontAlgn="auto" latinLnBrk="0" hangingPunct="1">
              <a:lnSpc>
                <a:spcPct val="100000"/>
              </a:lnSpc>
              <a:spcBef>
                <a:spcPts val="2950"/>
              </a:spcBef>
              <a:spcAft>
                <a:spcPts val="0"/>
              </a:spcAft>
              <a:buClr>
                <a:srgbClr val="3373DA"/>
              </a:buClr>
              <a:buSzPct val="125000"/>
              <a:buFont typeface="Arial" panose="020B0604020202020204" pitchFamily="34" charset="0"/>
              <a:buChar char="•"/>
              <a:tabLst/>
              <a:defRPr/>
            </a:pPr>
            <a:r>
              <a:rPr lang="en-IS"/>
              <a:t>Meginmálstexti</a:t>
            </a:r>
          </a:p>
          <a:p>
            <a:pPr marL="171450" marR="0" lvl="0" indent="-171450" algn="l" defTabSz="412750" rtl="0" eaLnBrk="1" fontAlgn="auto" latinLnBrk="0" hangingPunct="1">
              <a:lnSpc>
                <a:spcPct val="100000"/>
              </a:lnSpc>
              <a:spcBef>
                <a:spcPts val="2950"/>
              </a:spcBef>
              <a:spcAft>
                <a:spcPts val="0"/>
              </a:spcAft>
              <a:buClr>
                <a:srgbClr val="3373DA"/>
              </a:buClr>
              <a:buSzPct val="125000"/>
              <a:buFont typeface="Arial" panose="020B0604020202020204" pitchFamily="34" charset="0"/>
              <a:buChar char="•"/>
              <a:tabLst/>
              <a:defRPr/>
            </a:pPr>
            <a:r>
              <a:rPr lang="en-IS"/>
              <a:t>Meginmálstexti</a:t>
            </a:r>
          </a:p>
          <a:p>
            <a:pPr lvl="0"/>
            <a:endParaRPr lang="en-IS" b="0"/>
          </a:p>
        </p:txBody>
      </p:sp>
    </p:spTree>
    <p:extLst>
      <p:ext uri="{BB962C8B-B14F-4D97-AF65-F5344CB8AC3E}">
        <p14:creationId xmlns:p14="http://schemas.microsoft.com/office/powerpoint/2010/main" val="3056489158"/>
      </p:ext>
    </p:extLst>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Kaflatitill copy 1">
    <p:spTree>
      <p:nvGrpSpPr>
        <p:cNvPr id="1" name=""/>
        <p:cNvGrpSpPr/>
        <p:nvPr/>
      </p:nvGrpSpPr>
      <p:grpSpPr>
        <a:xfrm>
          <a:off x="0" y="0"/>
          <a:ext cx="0" cy="0"/>
          <a:chOff x="0" y="0"/>
          <a:chExt cx="0" cy="0"/>
        </a:xfrm>
      </p:grpSpPr>
      <p:pic>
        <p:nvPicPr>
          <p:cNvPr id="93" name="Image" descr="Image"/>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87350" y="400050"/>
            <a:ext cx="457202" cy="715874"/>
          </a:xfrm>
          <a:prstGeom prst="rect">
            <a:avLst/>
          </a:prstGeom>
          <a:ln w="12700">
            <a:miter lim="400000"/>
          </a:ln>
        </p:spPr>
      </p:pic>
      <p:sp>
        <p:nvSpPr>
          <p:cNvPr id="94" name="Slide Number"/>
          <p:cNvSpPr txBox="1">
            <a:spLocks noGrp="1"/>
          </p:cNvSpPr>
          <p:nvPr>
            <p:ph type="sldNum" sz="quarter" idx="2"/>
          </p:nvPr>
        </p:nvSpPr>
        <p:spPr>
          <a:xfrm>
            <a:off x="5918098" y="6540500"/>
            <a:ext cx="349455" cy="379591"/>
          </a:xfrm>
          <a:prstGeom prst="rect">
            <a:avLst/>
          </a:prstGeom>
          <a:ln w="12700">
            <a:miter lim="400000"/>
          </a:ln>
        </p:spPr>
        <p:txBody>
          <a:bodyPr wrap="none" lIns="50800" tIns="50800" rIns="50800" bIns="50800">
            <a:spAutoFit/>
          </a:bodyPr>
          <a:lstStyle>
            <a:defPPr>
              <a:defRPr lang="en-IS"/>
            </a:defPPr>
            <a:lvl1pPr marL="0" algn="ctr" defTabSz="412750" rtl="0" eaLnBrk="1" latinLnBrk="0" hangingPunct="1">
              <a:spcBef>
                <a:spcPts val="0"/>
              </a:spcBef>
              <a:defRPr sz="1800" b="0" kern="1200">
                <a:solidFill>
                  <a:schemeClr val="tx1"/>
                </a:solidFill>
                <a:latin typeface="Helvetica Neue Light"/>
                <a:ea typeface="Helvetica Neue Light"/>
                <a:cs typeface="Helvetica Neue Light"/>
                <a:sym typeface="Helvetica Neue Ligh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CB4B4D-7CA3-9044-876B-883B54F8677D}" type="slidenum">
              <a:rPr lang="is-IS" smtClean="0"/>
              <a:pPr/>
              <a:t>‹#›</a:t>
            </a:fld>
            <a:endParaRPr/>
          </a:p>
        </p:txBody>
      </p:sp>
      <p:sp>
        <p:nvSpPr>
          <p:cNvPr id="7" name="Text Placeholder 2">
            <a:extLst>
              <a:ext uri="{FF2B5EF4-FFF2-40B4-BE49-F238E27FC236}">
                <a16:creationId xmlns:a16="http://schemas.microsoft.com/office/drawing/2014/main" id="{B0AB2D35-06C8-FD49-B81A-E10C3F4B57EC}"/>
              </a:ext>
            </a:extLst>
          </p:cNvPr>
          <p:cNvSpPr>
            <a:spLocks noGrp="1"/>
          </p:cNvSpPr>
          <p:nvPr>
            <p:ph type="body" sz="quarter" idx="14" hasCustomPrompt="1"/>
          </p:nvPr>
        </p:nvSpPr>
        <p:spPr>
          <a:xfrm>
            <a:off x="1246187" y="2510203"/>
            <a:ext cx="4846638" cy="965200"/>
          </a:xfrm>
          <a:prstGeom prst="rect">
            <a:avLst/>
          </a:prstGeom>
        </p:spPr>
        <p:txBody>
          <a:bodyPr>
            <a:normAutofit/>
          </a:bodyPr>
          <a:lstStyle>
            <a:lvl1pPr marL="0" indent="0">
              <a:buNone/>
              <a:defRPr sz="6000" b="1">
                <a:latin typeface="Arial" panose="020B0604020202020204" pitchFamily="34" charset="0"/>
                <a:cs typeface="Arial" panose="020B0604020202020204" pitchFamily="34" charset="0"/>
              </a:defRPr>
            </a:lvl1pPr>
          </a:lstStyle>
          <a:p>
            <a:pPr lvl="0"/>
            <a:r>
              <a:rPr lang="en-IS"/>
              <a:t>Fyrirsögn</a:t>
            </a:r>
          </a:p>
        </p:txBody>
      </p:sp>
    </p:spTree>
    <p:extLst>
      <p:ext uri="{BB962C8B-B14F-4D97-AF65-F5344CB8AC3E}">
        <p14:creationId xmlns:p14="http://schemas.microsoft.com/office/powerpoint/2010/main" val="2491879427"/>
      </p:ext>
    </p:extLst>
  </p:cSld>
  <p:clrMapOvr>
    <a:masterClrMapping/>
  </p:clrMapOvr>
  <p:transition>
    <p:fade/>
  </p:transition>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preserve="1" userDrawn="1">
  <p:cSld name="Fyrirsögn, punktar, teikning copy 3">
    <p:spTree>
      <p:nvGrpSpPr>
        <p:cNvPr id="1" name=""/>
        <p:cNvGrpSpPr/>
        <p:nvPr/>
      </p:nvGrpSpPr>
      <p:grpSpPr>
        <a:xfrm>
          <a:off x="0" y="0"/>
          <a:ext cx="0" cy="0"/>
          <a:chOff x="0" y="0"/>
          <a:chExt cx="0" cy="0"/>
        </a:xfrm>
      </p:grpSpPr>
      <p:pic>
        <p:nvPicPr>
          <p:cNvPr id="269" name="Image" descr="Image"/>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87350" y="400050"/>
            <a:ext cx="457202" cy="715874"/>
          </a:xfrm>
          <a:prstGeom prst="rect">
            <a:avLst/>
          </a:prstGeom>
          <a:ln w="12700">
            <a:miter lim="400000"/>
          </a:ln>
        </p:spPr>
      </p:pic>
      <p:sp>
        <p:nvSpPr>
          <p:cNvPr id="27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16" name="Text Placeholder 2">
            <a:extLst>
              <a:ext uri="{FF2B5EF4-FFF2-40B4-BE49-F238E27FC236}">
                <a16:creationId xmlns:a16="http://schemas.microsoft.com/office/drawing/2014/main" id="{A28D952D-C7E0-0142-B9D5-E7E7D1AD7AF8}"/>
              </a:ext>
            </a:extLst>
          </p:cNvPr>
          <p:cNvSpPr>
            <a:spLocks noGrp="1"/>
          </p:cNvSpPr>
          <p:nvPr>
            <p:ph type="body" sz="quarter" idx="17" hasCustomPrompt="1"/>
          </p:nvPr>
        </p:nvSpPr>
        <p:spPr>
          <a:xfrm>
            <a:off x="1271458" y="1782233"/>
            <a:ext cx="4566444" cy="812800"/>
          </a:xfrm>
          <a:prstGeom prst="rect">
            <a:avLst/>
          </a:prstGeom>
        </p:spPr>
        <p:txBody>
          <a:bodyPr>
            <a:normAutofit/>
          </a:bodyPr>
          <a:lstStyle>
            <a:lvl1pPr marL="0" indent="0">
              <a:buNone/>
              <a:defRPr sz="3600" b="1">
                <a:latin typeface="Arial" panose="020B0604020202020204" pitchFamily="34" charset="0"/>
                <a:cs typeface="Arial" panose="020B0604020202020204" pitchFamily="34" charset="0"/>
              </a:defRPr>
            </a:lvl1pPr>
          </a:lstStyle>
          <a:p>
            <a:pPr lvl="0"/>
            <a:r>
              <a:rPr lang="en-IS"/>
              <a:t>Stór fyrirsögn</a:t>
            </a:r>
          </a:p>
        </p:txBody>
      </p:sp>
      <p:sp>
        <p:nvSpPr>
          <p:cNvPr id="9" name="Text Placeholder 6">
            <a:extLst>
              <a:ext uri="{FF2B5EF4-FFF2-40B4-BE49-F238E27FC236}">
                <a16:creationId xmlns:a16="http://schemas.microsoft.com/office/drawing/2014/main" id="{75DA32AA-71C3-CB4C-BFF0-56904A733668}"/>
              </a:ext>
            </a:extLst>
          </p:cNvPr>
          <p:cNvSpPr>
            <a:spLocks noGrp="1"/>
          </p:cNvSpPr>
          <p:nvPr>
            <p:ph type="body" sz="quarter" idx="23" hasCustomPrompt="1"/>
          </p:nvPr>
        </p:nvSpPr>
        <p:spPr>
          <a:xfrm>
            <a:off x="5991257" y="2486023"/>
            <a:ext cx="2502694" cy="3292475"/>
          </a:xfrm>
          <a:prstGeom prst="rect">
            <a:avLst/>
          </a:prstGeom>
        </p:spPr>
        <p:txBody>
          <a:bodyPr anchor="t" anchorCtr="0"/>
          <a:lstStyle>
            <a:lvl1pPr marL="171450" marR="0" indent="-171450" algn="l" defTabSz="412750" rtl="0" eaLnBrk="1" fontAlgn="auto" latinLnBrk="0" hangingPunct="1">
              <a:lnSpc>
                <a:spcPct val="100000"/>
              </a:lnSpc>
              <a:spcBef>
                <a:spcPts val="2950"/>
              </a:spcBef>
              <a:spcAft>
                <a:spcPts val="0"/>
              </a:spcAft>
              <a:buClr>
                <a:srgbClr val="3373DA"/>
              </a:buClr>
              <a:buSzPct val="125000"/>
              <a:buFont typeface="Arial" panose="020B0604020202020204" pitchFamily="34" charset="0"/>
              <a:buChar char="•"/>
              <a:tabLst/>
              <a:defRPr b="0" i="0">
                <a:latin typeface="Arial" panose="020B0604020202020204" pitchFamily="34" charset="0"/>
                <a:cs typeface="Arial" panose="020B0604020202020204" pitchFamily="34" charset="0"/>
              </a:defRPr>
            </a:lvl1pPr>
          </a:lstStyle>
          <a:p>
            <a:pPr lvl="0"/>
            <a:r>
              <a:rPr lang="en-IS"/>
              <a:t>Meginmálstexti</a:t>
            </a:r>
          </a:p>
          <a:p>
            <a:pPr marL="171450" marR="0" lvl="0" indent="-171450" algn="l" defTabSz="412750" rtl="0" eaLnBrk="1" fontAlgn="auto" latinLnBrk="0" hangingPunct="1">
              <a:lnSpc>
                <a:spcPct val="100000"/>
              </a:lnSpc>
              <a:spcBef>
                <a:spcPts val="2950"/>
              </a:spcBef>
              <a:spcAft>
                <a:spcPts val="0"/>
              </a:spcAft>
              <a:buClr>
                <a:srgbClr val="3373DA"/>
              </a:buClr>
              <a:buSzPct val="125000"/>
              <a:buFont typeface="Arial" panose="020B0604020202020204" pitchFamily="34" charset="0"/>
              <a:buChar char="•"/>
              <a:tabLst/>
              <a:defRPr/>
            </a:pPr>
            <a:r>
              <a:rPr lang="en-IS"/>
              <a:t>Meginmálstexti</a:t>
            </a:r>
          </a:p>
          <a:p>
            <a:pPr marL="171450" marR="0" lvl="0" indent="-171450" algn="l" defTabSz="412750" rtl="0" eaLnBrk="1" fontAlgn="auto" latinLnBrk="0" hangingPunct="1">
              <a:lnSpc>
                <a:spcPct val="100000"/>
              </a:lnSpc>
              <a:spcBef>
                <a:spcPts val="2950"/>
              </a:spcBef>
              <a:spcAft>
                <a:spcPts val="0"/>
              </a:spcAft>
              <a:buClr>
                <a:srgbClr val="3373DA"/>
              </a:buClr>
              <a:buSzPct val="125000"/>
              <a:buFont typeface="Arial" panose="020B0604020202020204" pitchFamily="34" charset="0"/>
              <a:buChar char="•"/>
              <a:tabLst/>
              <a:defRPr/>
            </a:pPr>
            <a:r>
              <a:rPr lang="en-IS"/>
              <a:t>Meginmálstexti</a:t>
            </a:r>
          </a:p>
          <a:p>
            <a:pPr marL="171450" marR="0" lvl="0" indent="-171450" algn="l" defTabSz="412750" rtl="0" eaLnBrk="1" fontAlgn="auto" latinLnBrk="0" hangingPunct="1">
              <a:lnSpc>
                <a:spcPct val="100000"/>
              </a:lnSpc>
              <a:spcBef>
                <a:spcPts val="2950"/>
              </a:spcBef>
              <a:spcAft>
                <a:spcPts val="0"/>
              </a:spcAft>
              <a:buClr>
                <a:srgbClr val="3373DA"/>
              </a:buClr>
              <a:buSzPct val="125000"/>
              <a:buFont typeface="Arial" panose="020B0604020202020204" pitchFamily="34" charset="0"/>
              <a:buChar char="•"/>
              <a:tabLst/>
              <a:defRPr/>
            </a:pPr>
            <a:r>
              <a:rPr lang="en-IS"/>
              <a:t>Meginmálstexti</a:t>
            </a:r>
          </a:p>
          <a:p>
            <a:pPr lvl="0"/>
            <a:endParaRPr lang="en-IS"/>
          </a:p>
        </p:txBody>
      </p:sp>
      <p:sp>
        <p:nvSpPr>
          <p:cNvPr id="11" name="Text Placeholder 6">
            <a:extLst>
              <a:ext uri="{FF2B5EF4-FFF2-40B4-BE49-F238E27FC236}">
                <a16:creationId xmlns:a16="http://schemas.microsoft.com/office/drawing/2014/main" id="{4A279B8C-C29F-7540-8592-C8DC0A6F67B8}"/>
              </a:ext>
            </a:extLst>
          </p:cNvPr>
          <p:cNvSpPr>
            <a:spLocks noGrp="1"/>
          </p:cNvSpPr>
          <p:nvPr>
            <p:ph type="body" sz="quarter" idx="24" hasCustomPrompt="1"/>
          </p:nvPr>
        </p:nvSpPr>
        <p:spPr>
          <a:xfrm>
            <a:off x="8974154" y="2486023"/>
            <a:ext cx="2502694" cy="3292475"/>
          </a:xfrm>
          <a:prstGeom prst="rect">
            <a:avLst/>
          </a:prstGeom>
        </p:spPr>
        <p:txBody>
          <a:bodyPr anchor="t" anchorCtr="0"/>
          <a:lstStyle>
            <a:lvl1pPr marL="171450" marR="0" indent="-171450" algn="l" defTabSz="412750" rtl="0" eaLnBrk="1" fontAlgn="auto" latinLnBrk="0" hangingPunct="1">
              <a:lnSpc>
                <a:spcPct val="100000"/>
              </a:lnSpc>
              <a:spcBef>
                <a:spcPts val="2950"/>
              </a:spcBef>
              <a:spcAft>
                <a:spcPts val="0"/>
              </a:spcAft>
              <a:buClr>
                <a:srgbClr val="3373DA"/>
              </a:buClr>
              <a:buSzPct val="125000"/>
              <a:buFont typeface="Arial" panose="020B0604020202020204" pitchFamily="34" charset="0"/>
              <a:buChar char="•"/>
              <a:tabLst/>
              <a:defRPr b="0" i="0">
                <a:latin typeface="Arial" panose="020B0604020202020204" pitchFamily="34" charset="0"/>
                <a:cs typeface="Arial" panose="020B0604020202020204" pitchFamily="34" charset="0"/>
              </a:defRPr>
            </a:lvl1pPr>
          </a:lstStyle>
          <a:p>
            <a:pPr lvl="0"/>
            <a:r>
              <a:rPr lang="en-IS"/>
              <a:t>Meginmálstexti</a:t>
            </a:r>
          </a:p>
          <a:p>
            <a:pPr marL="171450" marR="0" lvl="0" indent="-171450" algn="l" defTabSz="412750" rtl="0" eaLnBrk="1" fontAlgn="auto" latinLnBrk="0" hangingPunct="1">
              <a:lnSpc>
                <a:spcPct val="100000"/>
              </a:lnSpc>
              <a:spcBef>
                <a:spcPts val="2950"/>
              </a:spcBef>
              <a:spcAft>
                <a:spcPts val="0"/>
              </a:spcAft>
              <a:buClr>
                <a:srgbClr val="3373DA"/>
              </a:buClr>
              <a:buSzPct val="125000"/>
              <a:buFont typeface="Arial" panose="020B0604020202020204" pitchFamily="34" charset="0"/>
              <a:buChar char="•"/>
              <a:tabLst/>
              <a:defRPr/>
            </a:pPr>
            <a:r>
              <a:rPr lang="en-IS"/>
              <a:t>Meginmálstexti</a:t>
            </a:r>
          </a:p>
          <a:p>
            <a:pPr marL="171450" marR="0" lvl="0" indent="-171450" algn="l" defTabSz="412750" rtl="0" eaLnBrk="1" fontAlgn="auto" latinLnBrk="0" hangingPunct="1">
              <a:lnSpc>
                <a:spcPct val="100000"/>
              </a:lnSpc>
              <a:spcBef>
                <a:spcPts val="2950"/>
              </a:spcBef>
              <a:spcAft>
                <a:spcPts val="0"/>
              </a:spcAft>
              <a:buClr>
                <a:srgbClr val="3373DA"/>
              </a:buClr>
              <a:buSzPct val="125000"/>
              <a:buFont typeface="Arial" panose="020B0604020202020204" pitchFamily="34" charset="0"/>
              <a:buChar char="•"/>
              <a:tabLst/>
              <a:defRPr/>
            </a:pPr>
            <a:r>
              <a:rPr lang="en-IS"/>
              <a:t>Meginmálstexti</a:t>
            </a:r>
          </a:p>
          <a:p>
            <a:pPr marL="171450" marR="0" lvl="0" indent="-171450" algn="l" defTabSz="412750" rtl="0" eaLnBrk="1" fontAlgn="auto" latinLnBrk="0" hangingPunct="1">
              <a:lnSpc>
                <a:spcPct val="100000"/>
              </a:lnSpc>
              <a:spcBef>
                <a:spcPts val="2950"/>
              </a:spcBef>
              <a:spcAft>
                <a:spcPts val="0"/>
              </a:spcAft>
              <a:buClr>
                <a:srgbClr val="3373DA"/>
              </a:buClr>
              <a:buSzPct val="125000"/>
              <a:buFont typeface="Arial" panose="020B0604020202020204" pitchFamily="34" charset="0"/>
              <a:buChar char="•"/>
              <a:tabLst/>
              <a:defRPr/>
            </a:pPr>
            <a:r>
              <a:rPr lang="en-IS"/>
              <a:t>Meginmálstexti</a:t>
            </a:r>
          </a:p>
          <a:p>
            <a:pPr lvl="0"/>
            <a:endParaRPr lang="en-IS"/>
          </a:p>
        </p:txBody>
      </p:sp>
      <p:sp>
        <p:nvSpPr>
          <p:cNvPr id="8" name="Picture Placeholder 4">
            <a:extLst>
              <a:ext uri="{FF2B5EF4-FFF2-40B4-BE49-F238E27FC236}">
                <a16:creationId xmlns:a16="http://schemas.microsoft.com/office/drawing/2014/main" id="{F46C632A-B7CC-FA48-847C-DE1DEFB8DC5D}"/>
              </a:ext>
            </a:extLst>
          </p:cNvPr>
          <p:cNvSpPr>
            <a:spLocks noGrp="1"/>
          </p:cNvSpPr>
          <p:nvPr>
            <p:ph type="pic" sz="quarter" idx="16" hasCustomPrompt="1"/>
          </p:nvPr>
        </p:nvSpPr>
        <p:spPr>
          <a:xfrm>
            <a:off x="1320800" y="2794000"/>
            <a:ext cx="3999345" cy="3162300"/>
          </a:xfrm>
          <a:prstGeom prst="rect">
            <a:avLst/>
          </a:prstGeom>
        </p:spPr>
        <p:txBody>
          <a:bodyPr/>
          <a:lstStyle>
            <a:lvl1pPr marL="0" indent="0">
              <a:buNone/>
              <a:defRPr/>
            </a:lvl1pPr>
          </a:lstStyle>
          <a:p>
            <a:r>
              <a:rPr lang="en-IS"/>
              <a:t>Mynd</a:t>
            </a:r>
          </a:p>
        </p:txBody>
      </p:sp>
    </p:spTree>
    <p:extLst>
      <p:ext uri="{BB962C8B-B14F-4D97-AF65-F5344CB8AC3E}">
        <p14:creationId xmlns:p14="http://schemas.microsoft.com/office/powerpoint/2010/main" val="1462170962"/>
      </p:ext>
    </p:extLst>
  </p:cSld>
  <p:clrMapOvr>
    <a:masterClrMapping/>
  </p:clrMapOvr>
  <p:transition spd="med"/>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preserve="1" userDrawn="1">
  <p:cSld name="1_Fyrirsögn, punktar, teikning copy 3">
    <p:spTree>
      <p:nvGrpSpPr>
        <p:cNvPr id="1" name=""/>
        <p:cNvGrpSpPr/>
        <p:nvPr/>
      </p:nvGrpSpPr>
      <p:grpSpPr>
        <a:xfrm>
          <a:off x="0" y="0"/>
          <a:ext cx="0" cy="0"/>
          <a:chOff x="0" y="0"/>
          <a:chExt cx="0" cy="0"/>
        </a:xfrm>
      </p:grpSpPr>
      <p:pic>
        <p:nvPicPr>
          <p:cNvPr id="269" name="Image" descr="Image"/>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87350" y="400050"/>
            <a:ext cx="457202" cy="715874"/>
          </a:xfrm>
          <a:prstGeom prst="rect">
            <a:avLst/>
          </a:prstGeom>
          <a:ln w="12700">
            <a:miter lim="400000"/>
          </a:ln>
        </p:spPr>
      </p:pic>
      <p:sp>
        <p:nvSpPr>
          <p:cNvPr id="27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13" name="Picture Placeholder 4">
            <a:extLst>
              <a:ext uri="{FF2B5EF4-FFF2-40B4-BE49-F238E27FC236}">
                <a16:creationId xmlns:a16="http://schemas.microsoft.com/office/drawing/2014/main" id="{BDF6E23F-2312-3646-B477-0F8F755B1B6C}"/>
              </a:ext>
            </a:extLst>
          </p:cNvPr>
          <p:cNvSpPr>
            <a:spLocks noGrp="1"/>
          </p:cNvSpPr>
          <p:nvPr>
            <p:ph type="pic" sz="quarter" idx="16" hasCustomPrompt="1"/>
          </p:nvPr>
        </p:nvSpPr>
        <p:spPr>
          <a:xfrm>
            <a:off x="1320800" y="2794000"/>
            <a:ext cx="3999345" cy="3162300"/>
          </a:xfrm>
          <a:prstGeom prst="rect">
            <a:avLst/>
          </a:prstGeom>
        </p:spPr>
        <p:txBody>
          <a:bodyPr/>
          <a:lstStyle>
            <a:lvl1pPr marL="0" indent="0">
              <a:buNone/>
              <a:defRPr/>
            </a:lvl1pPr>
          </a:lstStyle>
          <a:p>
            <a:r>
              <a:rPr lang="en-IS"/>
              <a:t>Mynd</a:t>
            </a:r>
          </a:p>
        </p:txBody>
      </p:sp>
      <p:sp>
        <p:nvSpPr>
          <p:cNvPr id="16" name="Text Placeholder 2">
            <a:extLst>
              <a:ext uri="{FF2B5EF4-FFF2-40B4-BE49-F238E27FC236}">
                <a16:creationId xmlns:a16="http://schemas.microsoft.com/office/drawing/2014/main" id="{A28D952D-C7E0-0142-B9D5-E7E7D1AD7AF8}"/>
              </a:ext>
            </a:extLst>
          </p:cNvPr>
          <p:cNvSpPr>
            <a:spLocks noGrp="1"/>
          </p:cNvSpPr>
          <p:nvPr>
            <p:ph type="body" sz="quarter" idx="17" hasCustomPrompt="1"/>
          </p:nvPr>
        </p:nvSpPr>
        <p:spPr>
          <a:xfrm>
            <a:off x="1271458" y="1782233"/>
            <a:ext cx="4566444" cy="812800"/>
          </a:xfrm>
          <a:prstGeom prst="rect">
            <a:avLst/>
          </a:prstGeom>
        </p:spPr>
        <p:txBody>
          <a:bodyPr>
            <a:normAutofit/>
          </a:bodyPr>
          <a:lstStyle>
            <a:lvl1pPr marL="0" indent="0">
              <a:buNone/>
              <a:defRPr sz="3600" b="1">
                <a:latin typeface="Arial" panose="020B0604020202020204" pitchFamily="34" charset="0"/>
                <a:cs typeface="Arial" panose="020B0604020202020204" pitchFamily="34" charset="0"/>
              </a:defRPr>
            </a:lvl1pPr>
          </a:lstStyle>
          <a:p>
            <a:pPr lvl="0"/>
            <a:r>
              <a:rPr lang="en-IS"/>
              <a:t>Fyrirsögn</a:t>
            </a:r>
          </a:p>
        </p:txBody>
      </p:sp>
      <p:sp>
        <p:nvSpPr>
          <p:cNvPr id="9" name="Text Placeholder 6">
            <a:extLst>
              <a:ext uri="{FF2B5EF4-FFF2-40B4-BE49-F238E27FC236}">
                <a16:creationId xmlns:a16="http://schemas.microsoft.com/office/drawing/2014/main" id="{75DA32AA-71C3-CB4C-BFF0-56904A733668}"/>
              </a:ext>
            </a:extLst>
          </p:cNvPr>
          <p:cNvSpPr>
            <a:spLocks noGrp="1"/>
          </p:cNvSpPr>
          <p:nvPr>
            <p:ph type="body" sz="quarter" idx="23" hasCustomPrompt="1"/>
          </p:nvPr>
        </p:nvSpPr>
        <p:spPr>
          <a:xfrm>
            <a:off x="5991257" y="2486023"/>
            <a:ext cx="2502694" cy="3292475"/>
          </a:xfrm>
          <a:prstGeom prst="rect">
            <a:avLst/>
          </a:prstGeom>
        </p:spPr>
        <p:txBody>
          <a:bodyPr anchor="t" anchorCtr="0"/>
          <a:lstStyle>
            <a:lvl1pPr marL="171450" marR="0" indent="-171450" algn="l" defTabSz="412750" rtl="0" eaLnBrk="1" fontAlgn="auto" latinLnBrk="0" hangingPunct="1">
              <a:lnSpc>
                <a:spcPct val="100000"/>
              </a:lnSpc>
              <a:spcBef>
                <a:spcPts val="2950"/>
              </a:spcBef>
              <a:spcAft>
                <a:spcPts val="0"/>
              </a:spcAft>
              <a:buClr>
                <a:srgbClr val="3373DA"/>
              </a:buClr>
              <a:buSzPct val="125000"/>
              <a:buFont typeface="Arial" panose="020B0604020202020204" pitchFamily="34" charset="0"/>
              <a:buChar char="•"/>
              <a:tabLst/>
              <a:defRPr b="0" i="0">
                <a:latin typeface="Arial" panose="020B0604020202020204" pitchFamily="34" charset="0"/>
                <a:cs typeface="Arial" panose="020B0604020202020204" pitchFamily="34" charset="0"/>
              </a:defRPr>
            </a:lvl1pPr>
          </a:lstStyle>
          <a:p>
            <a:pPr lvl="0"/>
            <a:r>
              <a:rPr lang="en-IS"/>
              <a:t>Meginmálstexti</a:t>
            </a:r>
          </a:p>
          <a:p>
            <a:pPr marL="171450" marR="0" lvl="0" indent="-171450" algn="l" defTabSz="412750" rtl="0" eaLnBrk="1" fontAlgn="auto" latinLnBrk="0" hangingPunct="1">
              <a:lnSpc>
                <a:spcPct val="100000"/>
              </a:lnSpc>
              <a:spcBef>
                <a:spcPts val="2950"/>
              </a:spcBef>
              <a:spcAft>
                <a:spcPts val="0"/>
              </a:spcAft>
              <a:buClr>
                <a:srgbClr val="3373DA"/>
              </a:buClr>
              <a:buSzPct val="125000"/>
              <a:buFont typeface="Arial" panose="020B0604020202020204" pitchFamily="34" charset="0"/>
              <a:buChar char="•"/>
              <a:tabLst/>
              <a:defRPr/>
            </a:pPr>
            <a:r>
              <a:rPr lang="en-IS"/>
              <a:t>Meginmálstexti</a:t>
            </a:r>
          </a:p>
          <a:p>
            <a:pPr marL="171450" marR="0" lvl="0" indent="-171450" algn="l" defTabSz="412750" rtl="0" eaLnBrk="1" fontAlgn="auto" latinLnBrk="0" hangingPunct="1">
              <a:lnSpc>
                <a:spcPct val="100000"/>
              </a:lnSpc>
              <a:spcBef>
                <a:spcPts val="2950"/>
              </a:spcBef>
              <a:spcAft>
                <a:spcPts val="0"/>
              </a:spcAft>
              <a:buClr>
                <a:srgbClr val="3373DA"/>
              </a:buClr>
              <a:buSzPct val="125000"/>
              <a:buFont typeface="Arial" panose="020B0604020202020204" pitchFamily="34" charset="0"/>
              <a:buChar char="•"/>
              <a:tabLst/>
              <a:defRPr/>
            </a:pPr>
            <a:r>
              <a:rPr lang="en-IS"/>
              <a:t>Meginmálstexti</a:t>
            </a:r>
          </a:p>
          <a:p>
            <a:pPr lvl="0"/>
            <a:endParaRPr lang="en-IS"/>
          </a:p>
        </p:txBody>
      </p:sp>
    </p:spTree>
    <p:extLst>
      <p:ext uri="{BB962C8B-B14F-4D97-AF65-F5344CB8AC3E}">
        <p14:creationId xmlns:p14="http://schemas.microsoft.com/office/powerpoint/2010/main" val="137930414"/>
      </p:ext>
    </p:extLst>
  </p:cSld>
  <p:clrMapOvr>
    <a:masterClrMapping/>
  </p:clrMapOvr>
  <p:transition spd="med"/>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type="tx" preserve="1">
  <p:cSld name="Autt með merki">
    <p:spTree>
      <p:nvGrpSpPr>
        <p:cNvPr id="1" name=""/>
        <p:cNvGrpSpPr/>
        <p:nvPr/>
      </p:nvGrpSpPr>
      <p:grpSpPr>
        <a:xfrm>
          <a:off x="0" y="0"/>
          <a:ext cx="0" cy="0"/>
          <a:chOff x="0" y="0"/>
          <a:chExt cx="0" cy="0"/>
        </a:xfrm>
      </p:grpSpPr>
      <p:pic>
        <p:nvPicPr>
          <p:cNvPr id="292" name="Image" descr="Image"/>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87350" y="400050"/>
            <a:ext cx="457202" cy="715874"/>
          </a:xfrm>
          <a:prstGeom prst="rect">
            <a:avLst/>
          </a:prstGeom>
          <a:ln w="12700">
            <a:miter lim="400000"/>
          </a:ln>
        </p:spPr>
      </p:pic>
      <p:sp>
        <p:nvSpPr>
          <p:cNvPr id="29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830232163"/>
      </p:ext>
    </p:extLst>
  </p:cSld>
  <p:clrMapOvr>
    <a:masterClrMapping/>
  </p:clrMapOvr>
  <p:transition spd="med"/>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type="tx" preserve="1">
  <p:cSld name="Autt ">
    <p:spTree>
      <p:nvGrpSpPr>
        <p:cNvPr id="1" name=""/>
        <p:cNvGrpSpPr/>
        <p:nvPr/>
      </p:nvGrpSpPr>
      <p:grpSpPr>
        <a:xfrm>
          <a:off x="0" y="0"/>
          <a:ext cx="0" cy="0"/>
          <a:chOff x="0" y="0"/>
          <a:chExt cx="0" cy="0"/>
        </a:xfrm>
      </p:grpSpPr>
      <p:sp>
        <p:nvSpPr>
          <p:cNvPr id="30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08313712"/>
      </p:ext>
    </p:extLst>
  </p:cSld>
  <p:clrMapOvr>
    <a:masterClrMapping/>
  </p:clrMapOvr>
  <p:transition spd="med"/>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preserve="1" userDrawn="1">
  <p:cSld name="Sviðsmerki">
    <p:spTree>
      <p:nvGrpSpPr>
        <p:cNvPr id="1" name=""/>
        <p:cNvGrpSpPr/>
        <p:nvPr/>
      </p:nvGrpSpPr>
      <p:grpSpPr>
        <a:xfrm>
          <a:off x="0" y="0"/>
          <a:ext cx="0" cy="0"/>
          <a:chOff x="0" y="0"/>
          <a:chExt cx="0" cy="0"/>
        </a:xfrm>
      </p:grpSpPr>
      <p:sp>
        <p:nvSpPr>
          <p:cNvPr id="30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6" name="Picture Placeholder 2">
            <a:extLst>
              <a:ext uri="{FF2B5EF4-FFF2-40B4-BE49-F238E27FC236}">
                <a16:creationId xmlns:a16="http://schemas.microsoft.com/office/drawing/2014/main" id="{5E1F2CCA-FC26-B349-B34C-2344236A22C1}"/>
              </a:ext>
            </a:extLst>
          </p:cNvPr>
          <p:cNvSpPr>
            <a:spLocks noGrp="1"/>
          </p:cNvSpPr>
          <p:nvPr>
            <p:ph type="pic" sz="quarter" idx="14" hasCustomPrompt="1"/>
          </p:nvPr>
        </p:nvSpPr>
        <p:spPr>
          <a:xfrm>
            <a:off x="1295400" y="2800350"/>
            <a:ext cx="2343150" cy="838200"/>
          </a:xfrm>
          <a:prstGeom prst="rect">
            <a:avLst/>
          </a:prstGeom>
        </p:spPr>
        <p:txBody>
          <a:bodyPr anchor="t" anchorCtr="0"/>
          <a:lstStyle>
            <a:lvl1pPr marL="0" indent="0">
              <a:buNone/>
              <a:defRPr/>
            </a:lvl1pPr>
          </a:lstStyle>
          <a:p>
            <a:r>
              <a:rPr lang="en-IS"/>
              <a:t>Logo fyrir svið</a:t>
            </a:r>
          </a:p>
        </p:txBody>
      </p:sp>
    </p:spTree>
    <p:extLst>
      <p:ext uri="{BB962C8B-B14F-4D97-AF65-F5344CB8AC3E}">
        <p14:creationId xmlns:p14="http://schemas.microsoft.com/office/powerpoint/2010/main" val="162951052"/>
      </p:ext>
    </p:extLst>
  </p:cSld>
  <p:clrMapOvr>
    <a:masterClrMapping/>
  </p:clrMapOvr>
  <p:transition spd="med"/>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preserve="1" userDrawn="1">
  <p:cSld name="Takk">
    <p:spTree>
      <p:nvGrpSpPr>
        <p:cNvPr id="1" name=""/>
        <p:cNvGrpSpPr/>
        <p:nvPr/>
      </p:nvGrpSpPr>
      <p:grpSpPr>
        <a:xfrm>
          <a:off x="0" y="0"/>
          <a:ext cx="0" cy="0"/>
          <a:chOff x="0" y="0"/>
          <a:chExt cx="0" cy="0"/>
        </a:xfrm>
      </p:grpSpPr>
      <p:pic>
        <p:nvPicPr>
          <p:cNvPr id="315" name="Image" descr="Image"/>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0325" y="-997250"/>
            <a:ext cx="12312650" cy="9042296"/>
          </a:xfrm>
          <a:prstGeom prst="rect">
            <a:avLst/>
          </a:prstGeom>
          <a:ln w="12700">
            <a:miter lim="400000"/>
          </a:ln>
        </p:spPr>
      </p:pic>
      <p:sp>
        <p:nvSpPr>
          <p:cNvPr id="317" name="Text"/>
          <p:cNvSpPr txBox="1"/>
          <p:nvPr/>
        </p:nvSpPr>
        <p:spPr>
          <a:xfrm>
            <a:off x="2255267" y="3334102"/>
            <a:ext cx="51361" cy="189796"/>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none" lIns="25400" tIns="25400" rIns="25400" bIns="25400" anchor="ctr">
            <a:spAutoFit/>
          </a:bodyPr>
          <a:lstStyle/>
          <a:p>
            <a:endParaRPr sz="900"/>
          </a:p>
        </p:txBody>
      </p:sp>
      <p:pic>
        <p:nvPicPr>
          <p:cNvPr id="318" name="Image" descr="Image"/>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06400" y="406400"/>
            <a:ext cx="457202" cy="715874"/>
          </a:xfrm>
          <a:prstGeom prst="rect">
            <a:avLst/>
          </a:prstGeom>
          <a:ln w="12700">
            <a:miter lim="400000"/>
          </a:ln>
        </p:spPr>
      </p:pic>
      <p:sp>
        <p:nvSpPr>
          <p:cNvPr id="31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7" name="Text Placeholder 2">
            <a:extLst>
              <a:ext uri="{FF2B5EF4-FFF2-40B4-BE49-F238E27FC236}">
                <a16:creationId xmlns:a16="http://schemas.microsoft.com/office/drawing/2014/main" id="{A04A6754-64AF-6A48-8805-4F9AC7BE5402}"/>
              </a:ext>
            </a:extLst>
          </p:cNvPr>
          <p:cNvSpPr>
            <a:spLocks noGrp="1"/>
          </p:cNvSpPr>
          <p:nvPr>
            <p:ph type="body" sz="quarter" idx="16" hasCustomPrompt="1"/>
          </p:nvPr>
        </p:nvSpPr>
        <p:spPr>
          <a:xfrm>
            <a:off x="1262857" y="2495550"/>
            <a:ext cx="7659688" cy="838200"/>
          </a:xfrm>
          <a:prstGeom prst="rect">
            <a:avLst/>
          </a:prstGeom>
        </p:spPr>
        <p:txBody>
          <a:bodyPr anchor="t" anchorCtr="0">
            <a:noAutofit/>
          </a:bodyPr>
          <a:lstStyle>
            <a:lvl1pPr marL="0" indent="0">
              <a:buNone/>
              <a:defRPr sz="7000" b="1">
                <a:solidFill>
                  <a:schemeClr val="bg1"/>
                </a:solidFill>
                <a:latin typeface="Arial" panose="020B0604020202020204" pitchFamily="34" charset="0"/>
                <a:cs typeface="Arial" panose="020B0604020202020204" pitchFamily="34" charset="0"/>
              </a:defRPr>
            </a:lvl1pPr>
          </a:lstStyle>
          <a:p>
            <a:pPr lvl="0"/>
            <a:r>
              <a:rPr lang="en-IS"/>
              <a:t>Titill</a:t>
            </a:r>
          </a:p>
        </p:txBody>
      </p:sp>
    </p:spTree>
    <p:extLst>
      <p:ext uri="{BB962C8B-B14F-4D97-AF65-F5344CB8AC3E}">
        <p14:creationId xmlns:p14="http://schemas.microsoft.com/office/powerpoint/2010/main" val="4120624460"/>
      </p:ext>
    </p:extLst>
  </p:cSld>
  <p:clrMapOvr>
    <a:masterClrMapping/>
  </p:clrMapOvr>
  <p:transition spd="med"/>
</p:sldLayout>
</file>

<file path=ppt/slideLayouts/slideLayout126.xml><?xml version="1.0" encoding="utf-8"?>
<p:sldLayout xmlns:a="http://schemas.openxmlformats.org/drawingml/2006/main" xmlns:r="http://schemas.openxmlformats.org/officeDocument/2006/relationships" xmlns:p="http://schemas.openxmlformats.org/presentationml/2006/main" userDrawn="1">
  <p:cSld name="Title, subtitle &amp;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468000" y="2036656"/>
            <a:ext cx="11252200" cy="3946134"/>
          </a:xfrm>
          <a:prstGeom prst="rect">
            <a:avLst/>
          </a:prstGeom>
        </p:spPr>
        <p:txBody>
          <a:bodyPr/>
          <a:lstStyle>
            <a:lvl1pPr>
              <a:defRPr>
                <a:latin typeface="Arial" panose="020B0604020202020204" pitchFamily="34" charset="0"/>
                <a:cs typeface="Arial" panose="020B0604020202020204" pitchFamily="34" charset="0"/>
              </a:defRPr>
            </a:lvl1pPr>
          </a:lstStyle>
          <a:p>
            <a:r>
              <a:rPr lang="en-US" noProof="0"/>
              <a:t>Click icon to add chart</a:t>
            </a:r>
            <a:endParaRPr lang="en-US" noProof="0" dirty="0"/>
          </a:p>
        </p:txBody>
      </p:sp>
      <p:sp>
        <p:nvSpPr>
          <p:cNvPr id="18" name="Text Placeholder 8"/>
          <p:cNvSpPr>
            <a:spLocks noGrp="1"/>
          </p:cNvSpPr>
          <p:nvPr>
            <p:ph type="body" sz="quarter" idx="18"/>
          </p:nvPr>
        </p:nvSpPr>
        <p:spPr>
          <a:xfrm>
            <a:off x="468000" y="1684868"/>
            <a:ext cx="11252200" cy="357187"/>
          </a:xfrm>
          <a:prstGeom prst="rect">
            <a:avLst/>
          </a:prstGeom>
        </p:spPr>
        <p:txBody>
          <a:bodyPr/>
          <a:lstStyle>
            <a:lvl1pPr>
              <a:defRPr>
                <a:latin typeface="Arial" panose="020B0604020202020204" pitchFamily="34" charset="0"/>
                <a:cs typeface="Arial" panose="020B0604020202020204" pitchFamily="34" charset="0"/>
              </a:defRPr>
            </a:lvl1pPr>
          </a:lstStyle>
          <a:p>
            <a:pPr lvl="0"/>
            <a:r>
              <a:rPr lang="en-US" noProof="0"/>
              <a:t>Click to edit Master text styles</a:t>
            </a:r>
          </a:p>
        </p:txBody>
      </p:sp>
      <p:sp>
        <p:nvSpPr>
          <p:cNvPr id="19" name="Text Placeholder 7"/>
          <p:cNvSpPr>
            <a:spLocks noGrp="1"/>
          </p:cNvSpPr>
          <p:nvPr>
            <p:ph type="body" sz="quarter" idx="23"/>
          </p:nvPr>
        </p:nvSpPr>
        <p:spPr>
          <a:xfrm>
            <a:off x="468000" y="5982790"/>
            <a:ext cx="11252201" cy="316411"/>
          </a:xfrm>
          <a:prstGeom prst="rect">
            <a:avLst/>
          </a:prstGeom>
        </p:spPr>
        <p:txBody>
          <a:bodyPr>
            <a:normAutofit/>
          </a:bodyPr>
          <a:lstStyle>
            <a:lvl1pPr>
              <a:spcAft>
                <a:spcPts val="0"/>
              </a:spcAft>
              <a:defRPr sz="900">
                <a:latin typeface="Arial" panose="020B0604020202020204" pitchFamily="34" charset="0"/>
                <a:cs typeface="Arial" panose="020B0604020202020204" pitchFamily="34" charset="0"/>
              </a:defRPr>
            </a:lvl1pPr>
          </a:lstStyle>
          <a:p>
            <a:pPr lvl="0"/>
            <a:r>
              <a:rPr lang="en-US" noProof="0"/>
              <a:t>Click to edit Master text styles</a:t>
            </a:r>
          </a:p>
        </p:txBody>
      </p:sp>
      <p:sp>
        <p:nvSpPr>
          <p:cNvPr id="7"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latin typeface="Arial" panose="020B0604020202020204" pitchFamily="34" charset="0"/>
                <a:cs typeface="Arial" panose="020B0604020202020204" pitchFamily="34" charset="0"/>
              </a:defRPr>
            </a:lvl1pPr>
          </a:lstStyle>
          <a:p>
            <a:pPr lvl="0"/>
            <a:r>
              <a:rPr lang="en-US" noProof="0" dirty="0"/>
              <a:t>Click to add subtitle</a:t>
            </a:r>
          </a:p>
        </p:txBody>
      </p:sp>
      <p:sp>
        <p:nvSpPr>
          <p:cNvPr id="8" name="Title Placeholder 1"/>
          <p:cNvSpPr>
            <a:spLocks noGrp="1"/>
          </p:cNvSpPr>
          <p:nvPr>
            <p:ph type="title"/>
          </p:nvPr>
        </p:nvSpPr>
        <p:spPr bwMode="gray">
          <a:xfrm>
            <a:off x="469900" y="402586"/>
            <a:ext cx="11252200" cy="737520"/>
          </a:xfrm>
          <a:prstGeom prst="rect">
            <a:avLst/>
          </a:prstGeom>
        </p:spPr>
        <p:txBody>
          <a:bodyPr vert="horz" lIns="0" tIns="0" rIns="0" bIns="0" rtlCol="0" anchor="t" anchorCtr="0">
            <a:noAutofit/>
          </a:bodyPr>
          <a:lstStyle>
            <a:lvl1pPr algn="l" defTabSz="1219170" rtl="0" eaLnBrk="1" latinLnBrk="0" hangingPunct="1">
              <a:spcBef>
                <a:spcPct val="0"/>
              </a:spcBef>
              <a:buNone/>
              <a:defRPr sz="2000" kern="1200">
                <a:solidFill>
                  <a:schemeClr val="tx1"/>
                </a:solidFill>
                <a:latin typeface="Arial" panose="020B0604020202020204" pitchFamily="34" charset="0"/>
                <a:ea typeface="+mj-ea"/>
                <a:cs typeface="Arial" panose="020B0604020202020204" pitchFamily="34" charset="0"/>
              </a:defRPr>
            </a:lvl1pPr>
          </a:lstStyle>
          <a:p>
            <a:r>
              <a:rPr lang="en-US" dirty="0"/>
              <a:t>Click to edit Master title style</a:t>
            </a:r>
            <a:endParaRPr lang="en-US" noProof="0" dirty="0"/>
          </a:p>
        </p:txBody>
      </p:sp>
    </p:spTree>
    <p:extLst>
      <p:ext uri="{BB962C8B-B14F-4D97-AF65-F5344CB8AC3E}">
        <p14:creationId xmlns:p14="http://schemas.microsoft.com/office/powerpoint/2010/main" val="3684715325"/>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 mynd">
    <p:spTree>
      <p:nvGrpSpPr>
        <p:cNvPr id="1" name=""/>
        <p:cNvGrpSpPr/>
        <p:nvPr/>
      </p:nvGrpSpPr>
      <p:grpSpPr>
        <a:xfrm>
          <a:off x="0" y="0"/>
          <a:ext cx="0" cy="0"/>
          <a:chOff x="0" y="0"/>
          <a:chExt cx="0" cy="0"/>
        </a:xfrm>
      </p:grpSpPr>
      <p:sp>
        <p:nvSpPr>
          <p:cNvPr id="113" name="Slide Number"/>
          <p:cNvSpPr txBox="1">
            <a:spLocks noGrp="1"/>
          </p:cNvSpPr>
          <p:nvPr>
            <p:ph type="sldNum" sz="quarter" idx="2"/>
          </p:nvPr>
        </p:nvSpPr>
        <p:spPr>
          <a:xfrm>
            <a:off x="5918098" y="6540500"/>
            <a:ext cx="349455" cy="379591"/>
          </a:xfrm>
          <a:prstGeom prst="rect">
            <a:avLst/>
          </a:prstGeom>
          <a:ln w="12700">
            <a:miter lim="400000"/>
          </a:ln>
        </p:spPr>
        <p:txBody>
          <a:bodyPr wrap="none" lIns="50800" tIns="50800" rIns="50800" bIns="50800">
            <a:spAutoFit/>
          </a:bodyPr>
          <a:lstStyle>
            <a:defPPr>
              <a:defRPr lang="en-IS"/>
            </a:defPPr>
            <a:lvl1pPr marL="0" algn="ctr" defTabSz="412750" rtl="0" eaLnBrk="1" latinLnBrk="0" hangingPunct="1">
              <a:spcBef>
                <a:spcPts val="0"/>
              </a:spcBef>
              <a:defRPr sz="1800" b="0" kern="1200">
                <a:solidFill>
                  <a:schemeClr val="tx1"/>
                </a:solidFill>
                <a:latin typeface="Helvetica Neue Light"/>
                <a:ea typeface="Helvetica Neue Light"/>
                <a:cs typeface="Helvetica Neue Light"/>
                <a:sym typeface="Helvetica Neue Ligh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CB4B4D-7CA3-9044-876B-883B54F8677D}" type="slidenum">
              <a:rPr lang="is-IS" smtClean="0"/>
              <a:pPr/>
              <a:t>‹#›</a:t>
            </a:fld>
            <a:endParaRPr/>
          </a:p>
        </p:txBody>
      </p:sp>
      <p:sp>
        <p:nvSpPr>
          <p:cNvPr id="6" name="Picture Placeholder 5">
            <a:extLst>
              <a:ext uri="{FF2B5EF4-FFF2-40B4-BE49-F238E27FC236}">
                <a16:creationId xmlns:a16="http://schemas.microsoft.com/office/drawing/2014/main" id="{65159EE0-A1D6-1645-84D0-FC5F6A3028B4}"/>
              </a:ext>
            </a:extLst>
          </p:cNvPr>
          <p:cNvSpPr>
            <a:spLocks noGrp="1"/>
          </p:cNvSpPr>
          <p:nvPr>
            <p:ph type="pic" sz="quarter" idx="14" hasCustomPrompt="1"/>
          </p:nvPr>
        </p:nvSpPr>
        <p:spPr>
          <a:xfrm>
            <a:off x="1309985" y="1122363"/>
            <a:ext cx="10882016" cy="5302930"/>
          </a:xfrm>
          <a:prstGeom prst="rect">
            <a:avLst/>
          </a:prstGeom>
        </p:spPr>
        <p:txBody>
          <a:bodyPr/>
          <a:lstStyle/>
          <a:p>
            <a:r>
              <a:rPr lang="en-IS"/>
              <a:t>Setjið mynd hér</a:t>
            </a:r>
          </a:p>
        </p:txBody>
      </p:sp>
    </p:spTree>
    <p:extLst>
      <p:ext uri="{BB962C8B-B14F-4D97-AF65-F5344CB8AC3E}">
        <p14:creationId xmlns:p14="http://schemas.microsoft.com/office/powerpoint/2010/main" val="3526198004"/>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 myndir ">
    <p:spTree>
      <p:nvGrpSpPr>
        <p:cNvPr id="1" name=""/>
        <p:cNvGrpSpPr/>
        <p:nvPr/>
      </p:nvGrpSpPr>
      <p:grpSpPr>
        <a:xfrm>
          <a:off x="0" y="0"/>
          <a:ext cx="0" cy="0"/>
          <a:chOff x="0" y="0"/>
          <a:chExt cx="0" cy="0"/>
        </a:xfrm>
      </p:grpSpPr>
      <p:sp>
        <p:nvSpPr>
          <p:cNvPr id="113" name="Slide Number"/>
          <p:cNvSpPr txBox="1">
            <a:spLocks noGrp="1"/>
          </p:cNvSpPr>
          <p:nvPr>
            <p:ph type="sldNum" sz="quarter" idx="2"/>
          </p:nvPr>
        </p:nvSpPr>
        <p:spPr>
          <a:xfrm>
            <a:off x="5918098" y="6540500"/>
            <a:ext cx="349455" cy="379591"/>
          </a:xfrm>
          <a:prstGeom prst="rect">
            <a:avLst/>
          </a:prstGeom>
          <a:ln w="12700">
            <a:miter lim="400000"/>
          </a:ln>
        </p:spPr>
        <p:txBody>
          <a:bodyPr wrap="none" lIns="50800" tIns="50800" rIns="50800" bIns="50800">
            <a:spAutoFit/>
          </a:bodyPr>
          <a:lstStyle>
            <a:defPPr>
              <a:defRPr lang="en-IS"/>
            </a:defPPr>
            <a:lvl1pPr marL="0" algn="ctr" defTabSz="412750" rtl="0" eaLnBrk="1" latinLnBrk="0" hangingPunct="1">
              <a:spcBef>
                <a:spcPts val="0"/>
              </a:spcBef>
              <a:defRPr sz="1800" b="0" kern="1200">
                <a:solidFill>
                  <a:schemeClr val="tx1"/>
                </a:solidFill>
                <a:latin typeface="Helvetica Neue Light"/>
                <a:ea typeface="Helvetica Neue Light"/>
                <a:cs typeface="Helvetica Neue Light"/>
                <a:sym typeface="Helvetica Neue Ligh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CB4B4D-7CA3-9044-876B-883B54F8677D}" type="slidenum">
              <a:rPr lang="is-IS" smtClean="0"/>
              <a:pPr/>
              <a:t>‹#›</a:t>
            </a:fld>
            <a:endParaRPr/>
          </a:p>
        </p:txBody>
      </p:sp>
      <p:sp>
        <p:nvSpPr>
          <p:cNvPr id="5" name="Picture Placeholder 4">
            <a:extLst>
              <a:ext uri="{FF2B5EF4-FFF2-40B4-BE49-F238E27FC236}">
                <a16:creationId xmlns:a16="http://schemas.microsoft.com/office/drawing/2014/main" id="{37816E3E-F738-9B40-B558-209F4DD3F1FF}"/>
              </a:ext>
            </a:extLst>
          </p:cNvPr>
          <p:cNvSpPr>
            <a:spLocks noGrp="1"/>
          </p:cNvSpPr>
          <p:nvPr>
            <p:ph type="pic" sz="quarter" idx="10" hasCustomPrompt="1"/>
          </p:nvPr>
        </p:nvSpPr>
        <p:spPr>
          <a:xfrm>
            <a:off x="2122487" y="1110457"/>
            <a:ext cx="3788569" cy="4759325"/>
          </a:xfrm>
          <a:prstGeom prst="rect">
            <a:avLst/>
          </a:prstGeom>
        </p:spPr>
        <p:txBody>
          <a:bodyPr/>
          <a:lstStyle/>
          <a:p>
            <a:r>
              <a:rPr lang="en-IS"/>
              <a:t>Mynd 1</a:t>
            </a:r>
          </a:p>
        </p:txBody>
      </p:sp>
      <p:sp>
        <p:nvSpPr>
          <p:cNvPr id="7" name="Picture Placeholder 6">
            <a:extLst>
              <a:ext uri="{FF2B5EF4-FFF2-40B4-BE49-F238E27FC236}">
                <a16:creationId xmlns:a16="http://schemas.microsoft.com/office/drawing/2014/main" id="{77F69896-7568-7A45-9CA4-DD6911A73FC2}"/>
              </a:ext>
            </a:extLst>
          </p:cNvPr>
          <p:cNvSpPr>
            <a:spLocks noGrp="1"/>
          </p:cNvSpPr>
          <p:nvPr>
            <p:ph type="pic" sz="quarter" idx="11" hasCustomPrompt="1"/>
          </p:nvPr>
        </p:nvSpPr>
        <p:spPr>
          <a:xfrm>
            <a:off x="6882607" y="1951264"/>
            <a:ext cx="4433094" cy="3045392"/>
          </a:xfrm>
          <a:prstGeom prst="rect">
            <a:avLst/>
          </a:prstGeom>
        </p:spPr>
        <p:txBody>
          <a:bodyPr/>
          <a:lstStyle/>
          <a:p>
            <a:r>
              <a:rPr lang="en-IS"/>
              <a:t>Mynd 2</a:t>
            </a:r>
          </a:p>
        </p:txBody>
      </p:sp>
    </p:spTree>
    <p:extLst>
      <p:ext uri="{BB962C8B-B14F-4D97-AF65-F5344CB8AC3E}">
        <p14:creationId xmlns:p14="http://schemas.microsoft.com/office/powerpoint/2010/main" val="1089532896"/>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x" preserve="1">
  <p:cSld name="3 myndir">
    <p:spTree>
      <p:nvGrpSpPr>
        <p:cNvPr id="1" name=""/>
        <p:cNvGrpSpPr/>
        <p:nvPr/>
      </p:nvGrpSpPr>
      <p:grpSpPr>
        <a:xfrm>
          <a:off x="0" y="0"/>
          <a:ext cx="0" cy="0"/>
          <a:chOff x="0" y="0"/>
          <a:chExt cx="0" cy="0"/>
        </a:xfrm>
      </p:grpSpPr>
      <p:sp>
        <p:nvSpPr>
          <p:cNvPr id="120" name="Laugardalslaug-15.jpg"/>
          <p:cNvSpPr>
            <a:spLocks noGrp="1"/>
          </p:cNvSpPr>
          <p:nvPr>
            <p:ph type="pic" sz="quarter" idx="13" hasCustomPrompt="1"/>
          </p:nvPr>
        </p:nvSpPr>
        <p:spPr>
          <a:xfrm>
            <a:off x="7298872" y="3584104"/>
            <a:ext cx="4321009" cy="2774951"/>
          </a:xfrm>
          <a:prstGeom prst="rect">
            <a:avLst/>
          </a:prstGeom>
        </p:spPr>
        <p:txBody>
          <a:bodyPr lIns="91439" tIns="45719" rIns="91439" bIns="45719" anchor="t">
            <a:noAutofit/>
          </a:bodyPr>
          <a:lstStyle>
            <a:lvl1pPr marL="0" marR="0" indent="0" algn="l" defTabSz="412750" rtl="0" eaLnBrk="1" fontAlgn="auto" latinLnBrk="0" hangingPunct="1">
              <a:lnSpc>
                <a:spcPct val="100000"/>
              </a:lnSpc>
              <a:spcBef>
                <a:spcPts val="2950"/>
              </a:spcBef>
              <a:spcAft>
                <a:spcPts val="0"/>
              </a:spcAft>
              <a:buClrTx/>
              <a:buSzPct val="125000"/>
              <a:buFontTx/>
              <a:buNone/>
              <a:tabLst/>
              <a:defRPr/>
            </a:lvl1pPr>
          </a:lstStyle>
          <a:p>
            <a:pPr marL="158750" marR="0" lvl="0" indent="-158750" algn="l" defTabSz="412750" rtl="0" eaLnBrk="1" fontAlgn="auto" latinLnBrk="0" hangingPunct="1">
              <a:lnSpc>
                <a:spcPct val="100000"/>
              </a:lnSpc>
              <a:spcBef>
                <a:spcPts val="2950"/>
              </a:spcBef>
              <a:spcAft>
                <a:spcPts val="0"/>
              </a:spcAft>
              <a:buClrTx/>
              <a:buSzPct val="125000"/>
              <a:buFontTx/>
              <a:buChar char="•"/>
              <a:tabLst/>
              <a:defRPr/>
            </a:pPr>
            <a:r>
              <a:rPr lang="is-IS"/>
              <a:t>Mynd 3</a:t>
            </a:r>
          </a:p>
          <a:p>
            <a:pPr marL="158750" marR="0" lvl="0" indent="-158750" algn="l" defTabSz="412750" rtl="0" eaLnBrk="1" fontAlgn="auto" latinLnBrk="0" hangingPunct="1">
              <a:lnSpc>
                <a:spcPct val="100000"/>
              </a:lnSpc>
              <a:spcBef>
                <a:spcPts val="2950"/>
              </a:spcBef>
              <a:spcAft>
                <a:spcPts val="0"/>
              </a:spcAft>
              <a:buClrTx/>
              <a:buSzPct val="125000"/>
              <a:buFontTx/>
              <a:buChar char="•"/>
              <a:tabLst/>
              <a:defRPr/>
            </a:pPr>
            <a:endParaRPr lang="is-IS"/>
          </a:p>
        </p:txBody>
      </p:sp>
      <p:sp>
        <p:nvSpPr>
          <p:cNvPr id="121" name="Laugardalslaug-3.jpg"/>
          <p:cNvSpPr>
            <a:spLocks noGrp="1"/>
          </p:cNvSpPr>
          <p:nvPr>
            <p:ph type="pic" sz="quarter" idx="14" hasCustomPrompt="1"/>
          </p:nvPr>
        </p:nvSpPr>
        <p:spPr>
          <a:xfrm>
            <a:off x="7943850" y="403225"/>
            <a:ext cx="2057400" cy="2774950"/>
          </a:xfrm>
          <a:prstGeom prst="rect">
            <a:avLst/>
          </a:prstGeom>
        </p:spPr>
        <p:txBody>
          <a:bodyPr lIns="91439" tIns="45719" rIns="91439" bIns="45719" anchor="t">
            <a:noAutofit/>
          </a:bodyPr>
          <a:lstStyle>
            <a:lvl1pPr marL="0" marR="0" indent="0" algn="l" defTabSz="412750" rtl="0" eaLnBrk="1" fontAlgn="auto" latinLnBrk="0" hangingPunct="1">
              <a:lnSpc>
                <a:spcPct val="100000"/>
              </a:lnSpc>
              <a:spcBef>
                <a:spcPts val="2950"/>
              </a:spcBef>
              <a:spcAft>
                <a:spcPts val="0"/>
              </a:spcAft>
              <a:buClrTx/>
              <a:buSzPct val="125000"/>
              <a:buFontTx/>
              <a:buNone/>
              <a:tabLst/>
              <a:defRPr/>
            </a:lvl1pPr>
          </a:lstStyle>
          <a:p>
            <a:r>
              <a:rPr lang="is-IS"/>
              <a:t>Mynd 2</a:t>
            </a:r>
          </a:p>
        </p:txBody>
      </p:sp>
      <p:sp>
        <p:nvSpPr>
          <p:cNvPr id="122" name="Laugardalslaug-2.jpg"/>
          <p:cNvSpPr>
            <a:spLocks noGrp="1"/>
          </p:cNvSpPr>
          <p:nvPr>
            <p:ph type="pic" idx="15" hasCustomPrompt="1"/>
          </p:nvPr>
        </p:nvSpPr>
        <p:spPr>
          <a:xfrm>
            <a:off x="1583872" y="1249136"/>
            <a:ext cx="5128078" cy="4245429"/>
          </a:xfrm>
          <a:prstGeom prst="rect">
            <a:avLst/>
          </a:prstGeom>
        </p:spPr>
        <p:txBody>
          <a:bodyPr lIns="91439" tIns="45719" rIns="91439" bIns="45719" anchor="t">
            <a:noAutofit/>
          </a:bodyPr>
          <a:lstStyle>
            <a:lvl1pPr marL="0" indent="0">
              <a:buNone/>
              <a:defRPr/>
            </a:lvl1pPr>
          </a:lstStyle>
          <a:p>
            <a:r>
              <a:rPr lang="is-IS"/>
              <a:t>Mynd 1</a:t>
            </a:r>
          </a:p>
        </p:txBody>
      </p:sp>
      <p:pic>
        <p:nvPicPr>
          <p:cNvPr id="123" name="Image" descr="Image"/>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87350" y="400050"/>
            <a:ext cx="457202" cy="715874"/>
          </a:xfrm>
          <a:prstGeom prst="rect">
            <a:avLst/>
          </a:prstGeom>
          <a:ln w="12700">
            <a:miter lim="400000"/>
          </a:ln>
        </p:spPr>
      </p:pic>
      <p:sp>
        <p:nvSpPr>
          <p:cNvPr id="124" name="Slide Number"/>
          <p:cNvSpPr txBox="1">
            <a:spLocks noGrp="1"/>
          </p:cNvSpPr>
          <p:nvPr>
            <p:ph type="sldNum" sz="quarter" idx="2"/>
          </p:nvPr>
        </p:nvSpPr>
        <p:spPr>
          <a:xfrm>
            <a:off x="5918098" y="6540500"/>
            <a:ext cx="349455" cy="379591"/>
          </a:xfrm>
          <a:prstGeom prst="rect">
            <a:avLst/>
          </a:prstGeom>
          <a:ln w="12700">
            <a:miter lim="400000"/>
          </a:ln>
        </p:spPr>
        <p:txBody>
          <a:bodyPr wrap="none" lIns="50800" tIns="50800" rIns="50800" bIns="50800">
            <a:spAutoFit/>
          </a:bodyPr>
          <a:lstStyle>
            <a:defPPr>
              <a:defRPr lang="en-IS"/>
            </a:defPPr>
            <a:lvl1pPr marL="0" algn="ctr" defTabSz="412750" rtl="0" eaLnBrk="1" latinLnBrk="0" hangingPunct="1">
              <a:spcBef>
                <a:spcPts val="0"/>
              </a:spcBef>
              <a:defRPr sz="1800" b="0" kern="1200">
                <a:solidFill>
                  <a:schemeClr val="tx1"/>
                </a:solidFill>
                <a:latin typeface="Helvetica Neue Light"/>
                <a:ea typeface="Helvetica Neue Light"/>
                <a:cs typeface="Helvetica Neue Light"/>
                <a:sym typeface="Helvetica Neue Ligh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CB4B4D-7CA3-9044-876B-883B54F8677D}" type="slidenum">
              <a:rPr lang="is-IS" smtClean="0"/>
              <a:pPr/>
              <a:t>‹#›</a:t>
            </a:fld>
            <a:endParaRPr/>
          </a:p>
        </p:txBody>
      </p:sp>
    </p:spTree>
    <p:extLst>
      <p:ext uri="{BB962C8B-B14F-4D97-AF65-F5344CB8AC3E}">
        <p14:creationId xmlns:p14="http://schemas.microsoft.com/office/powerpoint/2010/main" val="3080820497"/>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Stök mynd og texti copy">
    <p:spTree>
      <p:nvGrpSpPr>
        <p:cNvPr id="1" name=""/>
        <p:cNvGrpSpPr/>
        <p:nvPr/>
      </p:nvGrpSpPr>
      <p:grpSpPr>
        <a:xfrm>
          <a:off x="0" y="0"/>
          <a:ext cx="0" cy="0"/>
          <a:chOff x="0" y="0"/>
          <a:chExt cx="0" cy="0"/>
        </a:xfrm>
      </p:grpSpPr>
      <p:sp>
        <p:nvSpPr>
          <p:cNvPr id="131" name="Image"/>
          <p:cNvSpPr>
            <a:spLocks noGrp="1"/>
          </p:cNvSpPr>
          <p:nvPr>
            <p:ph type="pic" idx="13" hasCustomPrompt="1"/>
          </p:nvPr>
        </p:nvSpPr>
        <p:spPr>
          <a:xfrm>
            <a:off x="4416879" y="-1"/>
            <a:ext cx="7775122" cy="6858001"/>
          </a:xfrm>
          <a:prstGeom prst="rect">
            <a:avLst/>
          </a:prstGeom>
        </p:spPr>
        <p:txBody>
          <a:bodyPr lIns="91439" tIns="45719" rIns="91439" bIns="45719" anchor="t">
            <a:noAutofit/>
          </a:bodyPr>
          <a:lstStyle/>
          <a:p>
            <a:r>
              <a:rPr lang="is-IS"/>
              <a:t>Mynd</a:t>
            </a:r>
            <a:endParaRPr/>
          </a:p>
        </p:txBody>
      </p:sp>
      <p:pic>
        <p:nvPicPr>
          <p:cNvPr id="133" name="Image" descr="Image"/>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87350" y="400050"/>
            <a:ext cx="457202" cy="715874"/>
          </a:xfrm>
          <a:prstGeom prst="rect">
            <a:avLst/>
          </a:prstGeom>
          <a:ln w="12700">
            <a:miter lim="400000"/>
          </a:ln>
        </p:spPr>
      </p:pic>
      <p:sp>
        <p:nvSpPr>
          <p:cNvPr id="134" name="Slide Number"/>
          <p:cNvSpPr txBox="1">
            <a:spLocks noGrp="1"/>
          </p:cNvSpPr>
          <p:nvPr>
            <p:ph type="sldNum" sz="quarter" idx="2"/>
          </p:nvPr>
        </p:nvSpPr>
        <p:spPr>
          <a:xfrm>
            <a:off x="5918098" y="6540500"/>
            <a:ext cx="349455" cy="379591"/>
          </a:xfrm>
          <a:prstGeom prst="rect">
            <a:avLst/>
          </a:prstGeom>
          <a:ln w="12700">
            <a:miter lim="400000"/>
          </a:ln>
        </p:spPr>
        <p:txBody>
          <a:bodyPr wrap="none" lIns="50800" tIns="50800" rIns="50800" bIns="50800">
            <a:spAutoFit/>
          </a:bodyPr>
          <a:lstStyle>
            <a:defPPr>
              <a:defRPr lang="en-IS"/>
            </a:defPPr>
            <a:lvl1pPr marL="0" algn="ctr" defTabSz="412750" rtl="0" eaLnBrk="1" latinLnBrk="0" hangingPunct="1">
              <a:spcBef>
                <a:spcPts val="0"/>
              </a:spcBef>
              <a:defRPr sz="1800" b="0" kern="1200">
                <a:solidFill>
                  <a:schemeClr val="tx1"/>
                </a:solidFill>
                <a:latin typeface="Helvetica Neue Light"/>
                <a:ea typeface="Helvetica Neue Light"/>
                <a:cs typeface="Helvetica Neue Light"/>
                <a:sym typeface="Helvetica Neue Ligh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CB4B4D-7CA3-9044-876B-883B54F8677D}" type="slidenum">
              <a:rPr lang="is-IS" smtClean="0"/>
              <a:pPr/>
              <a:t>‹#›</a:t>
            </a:fld>
            <a:endParaRPr/>
          </a:p>
        </p:txBody>
      </p:sp>
      <p:sp>
        <p:nvSpPr>
          <p:cNvPr id="9" name="Text Placeholder 2">
            <a:extLst>
              <a:ext uri="{FF2B5EF4-FFF2-40B4-BE49-F238E27FC236}">
                <a16:creationId xmlns:a16="http://schemas.microsoft.com/office/drawing/2014/main" id="{3C14F9B9-FCC1-1444-9565-EC2B2CF225CE}"/>
              </a:ext>
            </a:extLst>
          </p:cNvPr>
          <p:cNvSpPr>
            <a:spLocks noGrp="1"/>
          </p:cNvSpPr>
          <p:nvPr>
            <p:ph type="body" sz="quarter" idx="17" hasCustomPrompt="1"/>
          </p:nvPr>
        </p:nvSpPr>
        <p:spPr>
          <a:xfrm>
            <a:off x="1253332" y="5029842"/>
            <a:ext cx="3024754" cy="340029"/>
          </a:xfrm>
          <a:prstGeom prst="rect">
            <a:avLst/>
          </a:prstGeom>
        </p:spPr>
        <p:txBody>
          <a:bodyPr>
            <a:normAutofit/>
          </a:bodyPr>
          <a:lstStyle>
            <a:lvl1pPr marL="0" indent="0">
              <a:buNone/>
              <a:defRPr sz="1200" b="0"/>
            </a:lvl1pPr>
            <a:lvl8pPr>
              <a:defRPr>
                <a:latin typeface="Arial" panose="020B0604020202020204" pitchFamily="34" charset="0"/>
                <a:cs typeface="Arial" panose="020B0604020202020204" pitchFamily="34" charset="0"/>
              </a:defRPr>
            </a:lvl8pPr>
          </a:lstStyle>
          <a:p>
            <a:pPr marL="0" lvl="7" indent="0">
              <a:spcBef>
                <a:spcPts val="0"/>
              </a:spcBef>
              <a:buSzTx/>
              <a:buNone/>
            </a:pPr>
            <a:r>
              <a:rPr lang="en-GB" err="1"/>
              <a:t>Hér</a:t>
            </a:r>
            <a:r>
              <a:rPr lang="en-GB"/>
              <a:t> </a:t>
            </a:r>
            <a:r>
              <a:rPr lang="en-GB" err="1"/>
              <a:t>er</a:t>
            </a:r>
            <a:r>
              <a:rPr lang="en-GB"/>
              <a:t> </a:t>
            </a:r>
            <a:r>
              <a:rPr lang="en-GB" err="1"/>
              <a:t>stuttur</a:t>
            </a:r>
            <a:r>
              <a:rPr lang="en-GB"/>
              <a:t> </a:t>
            </a:r>
            <a:r>
              <a:rPr lang="en-GB" err="1"/>
              <a:t>útskýringartexti</a:t>
            </a:r>
            <a:r>
              <a:rPr lang="en-GB"/>
              <a:t> </a:t>
            </a:r>
            <a:r>
              <a:rPr lang="en-GB" err="1"/>
              <a:t>með</a:t>
            </a:r>
            <a:r>
              <a:rPr lang="en-GB"/>
              <a:t> </a:t>
            </a:r>
            <a:r>
              <a:rPr lang="en-GB" err="1"/>
              <a:t>mynd</a:t>
            </a:r>
            <a:r>
              <a:rPr lang="en-GB"/>
              <a:t>.</a:t>
            </a:r>
          </a:p>
        </p:txBody>
      </p:sp>
    </p:spTree>
    <p:extLst>
      <p:ext uri="{BB962C8B-B14F-4D97-AF65-F5344CB8AC3E}">
        <p14:creationId xmlns:p14="http://schemas.microsoft.com/office/powerpoint/2010/main" val="419571227"/>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3 aðalatriði">
    <p:spTree>
      <p:nvGrpSpPr>
        <p:cNvPr id="1" name=""/>
        <p:cNvGrpSpPr/>
        <p:nvPr/>
      </p:nvGrpSpPr>
      <p:grpSpPr>
        <a:xfrm>
          <a:off x="0" y="0"/>
          <a:ext cx="0" cy="0"/>
          <a:chOff x="0" y="0"/>
          <a:chExt cx="0" cy="0"/>
        </a:xfrm>
      </p:grpSpPr>
      <p:pic>
        <p:nvPicPr>
          <p:cNvPr id="141" name="Image" descr="Image"/>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87350" y="400050"/>
            <a:ext cx="457202" cy="715874"/>
          </a:xfrm>
          <a:prstGeom prst="rect">
            <a:avLst/>
          </a:prstGeom>
          <a:ln w="12700">
            <a:miter lim="400000"/>
          </a:ln>
        </p:spPr>
      </p:pic>
      <p:sp>
        <p:nvSpPr>
          <p:cNvPr id="148" name="1"/>
          <p:cNvSpPr txBox="1"/>
          <p:nvPr/>
        </p:nvSpPr>
        <p:spPr>
          <a:xfrm>
            <a:off x="7580064" y="1685587"/>
            <a:ext cx="165110" cy="34368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25400" tIns="25400" rIns="25400" bIns="25400" anchor="ctr">
            <a:spAutoFit/>
          </a:bodyPr>
          <a:lstStyle>
            <a:lvl1pPr>
              <a:defRPr sz="3800">
                <a:solidFill>
                  <a:srgbClr val="0376E1"/>
                </a:solidFill>
              </a:defRPr>
            </a:lvl1pPr>
          </a:lstStyle>
          <a:p>
            <a:r>
              <a:rPr sz="1900"/>
              <a:t>1</a:t>
            </a:r>
          </a:p>
        </p:txBody>
      </p:sp>
      <p:sp>
        <p:nvSpPr>
          <p:cNvPr id="149" name="2"/>
          <p:cNvSpPr txBox="1"/>
          <p:nvPr/>
        </p:nvSpPr>
        <p:spPr>
          <a:xfrm>
            <a:off x="7580064" y="3073062"/>
            <a:ext cx="200376" cy="34368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25400" tIns="25400" rIns="25400" bIns="25400" anchor="ctr">
            <a:spAutoFit/>
          </a:bodyPr>
          <a:lstStyle>
            <a:lvl1pPr>
              <a:defRPr sz="3800">
                <a:solidFill>
                  <a:srgbClr val="0376E1"/>
                </a:solidFill>
              </a:defRPr>
            </a:lvl1pPr>
          </a:lstStyle>
          <a:p>
            <a:r>
              <a:rPr sz="1900"/>
              <a:t>2</a:t>
            </a:r>
          </a:p>
        </p:txBody>
      </p:sp>
      <p:sp>
        <p:nvSpPr>
          <p:cNvPr id="150" name="3"/>
          <p:cNvSpPr txBox="1"/>
          <p:nvPr/>
        </p:nvSpPr>
        <p:spPr>
          <a:xfrm>
            <a:off x="7580064" y="4381163"/>
            <a:ext cx="192360" cy="34368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25400" tIns="25400" rIns="25400" bIns="25400" anchor="ctr">
            <a:spAutoFit/>
          </a:bodyPr>
          <a:lstStyle>
            <a:lvl1pPr>
              <a:defRPr sz="3800">
                <a:solidFill>
                  <a:srgbClr val="0376E1"/>
                </a:solidFill>
              </a:defRPr>
            </a:lvl1pPr>
          </a:lstStyle>
          <a:p>
            <a:r>
              <a:rPr sz="1900"/>
              <a:t>3</a:t>
            </a:r>
          </a:p>
        </p:txBody>
      </p:sp>
      <p:sp>
        <p:nvSpPr>
          <p:cNvPr id="153" name="Slide Number"/>
          <p:cNvSpPr txBox="1">
            <a:spLocks noGrp="1"/>
          </p:cNvSpPr>
          <p:nvPr>
            <p:ph type="sldNum" sz="quarter" idx="2"/>
          </p:nvPr>
        </p:nvSpPr>
        <p:spPr>
          <a:xfrm>
            <a:off x="5918098" y="6540500"/>
            <a:ext cx="349455" cy="379591"/>
          </a:xfrm>
          <a:prstGeom prst="rect">
            <a:avLst/>
          </a:prstGeom>
          <a:ln w="12700">
            <a:miter lim="400000"/>
          </a:ln>
        </p:spPr>
        <p:txBody>
          <a:bodyPr wrap="none" lIns="50800" tIns="50800" rIns="50800" bIns="50800">
            <a:spAutoFit/>
          </a:bodyPr>
          <a:lstStyle>
            <a:defPPr>
              <a:defRPr lang="en-IS"/>
            </a:defPPr>
            <a:lvl1pPr marL="0" algn="ctr" defTabSz="412750" rtl="0" eaLnBrk="1" latinLnBrk="0" hangingPunct="1">
              <a:spcBef>
                <a:spcPts val="0"/>
              </a:spcBef>
              <a:defRPr sz="1800" b="0" kern="1200">
                <a:solidFill>
                  <a:schemeClr val="tx1"/>
                </a:solidFill>
                <a:latin typeface="Helvetica Neue Light"/>
                <a:ea typeface="Helvetica Neue Light"/>
                <a:cs typeface="Helvetica Neue Light"/>
                <a:sym typeface="Helvetica Neue Ligh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CB4B4D-7CA3-9044-876B-883B54F8677D}" type="slidenum">
              <a:rPr lang="is-IS" smtClean="0"/>
              <a:pPr/>
              <a:t>‹#›</a:t>
            </a:fld>
            <a:endParaRPr/>
          </a:p>
        </p:txBody>
      </p:sp>
      <p:sp>
        <p:nvSpPr>
          <p:cNvPr id="18" name="Text Placeholder 2">
            <a:extLst>
              <a:ext uri="{FF2B5EF4-FFF2-40B4-BE49-F238E27FC236}">
                <a16:creationId xmlns:a16="http://schemas.microsoft.com/office/drawing/2014/main" id="{2C77066F-346E-6F47-AFC6-F4CF9B38D805}"/>
              </a:ext>
            </a:extLst>
          </p:cNvPr>
          <p:cNvSpPr>
            <a:spLocks noGrp="1"/>
          </p:cNvSpPr>
          <p:nvPr>
            <p:ph type="body" sz="quarter" idx="22" hasCustomPrompt="1"/>
          </p:nvPr>
        </p:nvSpPr>
        <p:spPr>
          <a:xfrm>
            <a:off x="1874708" y="2659921"/>
            <a:ext cx="4566444" cy="700822"/>
          </a:xfrm>
          <a:prstGeom prst="rect">
            <a:avLst/>
          </a:prstGeom>
        </p:spPr>
        <p:txBody>
          <a:bodyPr anchor="t" anchorCtr="0">
            <a:normAutofit/>
          </a:bodyPr>
          <a:lstStyle>
            <a:lvl1pPr marL="0" indent="0">
              <a:buNone/>
              <a:defRPr sz="1200" b="0">
                <a:latin typeface="Arial" panose="020B0604020202020204" pitchFamily="34" charset="0"/>
                <a:cs typeface="Arial" panose="020B0604020202020204" pitchFamily="34" charset="0"/>
              </a:defRPr>
            </a:lvl1pPr>
          </a:lstStyle>
          <a:p>
            <a:r>
              <a:rPr lang="en-GB" err="1"/>
              <a:t>Smelltu</a:t>
            </a:r>
            <a:r>
              <a:rPr lang="en-GB"/>
              <a:t> </a:t>
            </a:r>
            <a:r>
              <a:rPr lang="en-GB" err="1"/>
              <a:t>hér</a:t>
            </a:r>
            <a:r>
              <a:rPr lang="en-GB"/>
              <a:t> </a:t>
            </a:r>
            <a:r>
              <a:rPr lang="en-GB" err="1"/>
              <a:t>til</a:t>
            </a:r>
            <a:r>
              <a:rPr lang="en-GB"/>
              <a:t> </a:t>
            </a:r>
            <a:r>
              <a:rPr lang="en-GB" err="1"/>
              <a:t>að</a:t>
            </a:r>
            <a:r>
              <a:rPr lang="en-GB"/>
              <a:t> </a:t>
            </a:r>
            <a:r>
              <a:rPr lang="en-GB" err="1"/>
              <a:t>skrifa</a:t>
            </a:r>
            <a:r>
              <a:rPr lang="en-GB"/>
              <a:t> </a:t>
            </a:r>
            <a:r>
              <a:rPr lang="en-GB" err="1"/>
              <a:t>texta</a:t>
            </a:r>
            <a:r>
              <a:rPr lang="en-GB"/>
              <a:t> </a:t>
            </a:r>
            <a:r>
              <a:rPr lang="en-GB" err="1"/>
              <a:t>eða</a:t>
            </a:r>
            <a:r>
              <a:rPr lang="en-GB"/>
              <a:t> </a:t>
            </a:r>
            <a:r>
              <a:rPr lang="en-GB" err="1"/>
              <a:t>settu</a:t>
            </a:r>
            <a:r>
              <a:rPr lang="en-GB"/>
              <a:t> </a:t>
            </a:r>
            <a:r>
              <a:rPr lang="en-GB" err="1"/>
              <a:t>ljósmynd</a:t>
            </a:r>
            <a:r>
              <a:rPr lang="en-GB"/>
              <a:t>/</a:t>
            </a:r>
            <a:r>
              <a:rPr lang="en-GB" err="1"/>
              <a:t>teikningu</a:t>
            </a:r>
            <a:r>
              <a:rPr lang="en-GB"/>
              <a:t> </a:t>
            </a:r>
            <a:r>
              <a:rPr lang="en-GB" err="1"/>
              <a:t>í</a:t>
            </a:r>
            <a:r>
              <a:rPr lang="en-GB"/>
              <a:t> </a:t>
            </a:r>
            <a:r>
              <a:rPr lang="en-GB" err="1"/>
              <a:t>staðinn</a:t>
            </a:r>
            <a:endParaRPr lang="en-GB"/>
          </a:p>
        </p:txBody>
      </p:sp>
      <p:sp>
        <p:nvSpPr>
          <p:cNvPr id="21" name="Text Placeholder 15">
            <a:extLst>
              <a:ext uri="{FF2B5EF4-FFF2-40B4-BE49-F238E27FC236}">
                <a16:creationId xmlns:a16="http://schemas.microsoft.com/office/drawing/2014/main" id="{45B44FF0-CFFA-6A49-9ED3-E267A90F3365}"/>
              </a:ext>
            </a:extLst>
          </p:cNvPr>
          <p:cNvSpPr>
            <a:spLocks noGrp="1"/>
          </p:cNvSpPr>
          <p:nvPr>
            <p:ph type="body" sz="quarter" idx="28" hasCustomPrompt="1"/>
          </p:nvPr>
        </p:nvSpPr>
        <p:spPr>
          <a:xfrm>
            <a:off x="7906424" y="1742738"/>
            <a:ext cx="1742443" cy="230530"/>
          </a:xfrm>
          <a:prstGeom prst="rect">
            <a:avLst/>
          </a:prstGeom>
        </p:spPr>
        <p:txBody>
          <a:bodyPr>
            <a:noAutofit/>
          </a:bodyPr>
          <a:lstStyle>
            <a:lvl1pPr marL="0" indent="0">
              <a:buNone/>
              <a:defRPr sz="1500" b="1">
                <a:latin typeface="Arial" panose="020B0604020202020204" pitchFamily="34" charset="0"/>
                <a:cs typeface="Arial" panose="020B0604020202020204" pitchFamily="34" charset="0"/>
              </a:defRPr>
            </a:lvl1pPr>
          </a:lstStyle>
          <a:p>
            <a:pPr lvl="0"/>
            <a:r>
              <a:rPr lang="en-IS"/>
              <a:t>Fyrirsögn</a:t>
            </a:r>
          </a:p>
        </p:txBody>
      </p:sp>
      <p:sp>
        <p:nvSpPr>
          <p:cNvPr id="22" name="Text Placeholder 15">
            <a:extLst>
              <a:ext uri="{FF2B5EF4-FFF2-40B4-BE49-F238E27FC236}">
                <a16:creationId xmlns:a16="http://schemas.microsoft.com/office/drawing/2014/main" id="{4E943A89-3A07-DC42-8037-A7B8F683BAE0}"/>
              </a:ext>
            </a:extLst>
          </p:cNvPr>
          <p:cNvSpPr>
            <a:spLocks noGrp="1"/>
          </p:cNvSpPr>
          <p:nvPr>
            <p:ph type="body" sz="quarter" idx="29" hasCustomPrompt="1"/>
          </p:nvPr>
        </p:nvSpPr>
        <p:spPr>
          <a:xfrm>
            <a:off x="7906424" y="2028880"/>
            <a:ext cx="2117325" cy="858848"/>
          </a:xfrm>
          <a:prstGeom prst="rect">
            <a:avLst/>
          </a:prstGeom>
        </p:spPr>
        <p:txBody>
          <a:bodyPr anchor="t" anchorCtr="0">
            <a:normAutofit/>
          </a:bodyPr>
          <a:lstStyle>
            <a:lvl1pPr marL="0" indent="0">
              <a:buNone/>
              <a:defRPr sz="900" b="0">
                <a:latin typeface="Arial" panose="020B0604020202020204" pitchFamily="34" charset="0"/>
                <a:cs typeface="Arial" panose="020B0604020202020204" pitchFamily="34" charset="0"/>
              </a:defRPr>
            </a:lvl1pPr>
          </a:lstStyle>
          <a:p>
            <a:r>
              <a:rPr lang="en-GB" err="1"/>
              <a:t>Smelltu</a:t>
            </a:r>
            <a:r>
              <a:rPr lang="en-GB"/>
              <a:t> </a:t>
            </a:r>
            <a:r>
              <a:rPr lang="en-GB" err="1"/>
              <a:t>hér</a:t>
            </a:r>
            <a:r>
              <a:rPr lang="en-GB"/>
              <a:t> </a:t>
            </a:r>
            <a:r>
              <a:rPr lang="en-GB" err="1"/>
              <a:t>til</a:t>
            </a:r>
            <a:r>
              <a:rPr lang="en-GB"/>
              <a:t> </a:t>
            </a:r>
            <a:r>
              <a:rPr lang="en-GB" err="1"/>
              <a:t>að</a:t>
            </a:r>
            <a:r>
              <a:rPr lang="en-GB"/>
              <a:t> </a:t>
            </a:r>
            <a:r>
              <a:rPr lang="en-GB" err="1"/>
              <a:t>skrifa</a:t>
            </a:r>
            <a:r>
              <a:rPr lang="en-GB"/>
              <a:t> </a:t>
            </a:r>
            <a:r>
              <a:rPr lang="en-GB" err="1"/>
              <a:t>texta</a:t>
            </a:r>
            <a:endParaRPr lang="en-GB"/>
          </a:p>
        </p:txBody>
      </p:sp>
      <p:sp>
        <p:nvSpPr>
          <p:cNvPr id="27" name="Text Placeholder 15">
            <a:extLst>
              <a:ext uri="{FF2B5EF4-FFF2-40B4-BE49-F238E27FC236}">
                <a16:creationId xmlns:a16="http://schemas.microsoft.com/office/drawing/2014/main" id="{33F48FF4-1BE7-D343-A92A-77878770C8E4}"/>
              </a:ext>
            </a:extLst>
          </p:cNvPr>
          <p:cNvSpPr>
            <a:spLocks noGrp="1"/>
          </p:cNvSpPr>
          <p:nvPr>
            <p:ph type="body" sz="quarter" idx="30" hasCustomPrompt="1"/>
          </p:nvPr>
        </p:nvSpPr>
        <p:spPr>
          <a:xfrm>
            <a:off x="7906424" y="3130213"/>
            <a:ext cx="1742443" cy="230530"/>
          </a:xfrm>
          <a:prstGeom prst="rect">
            <a:avLst/>
          </a:prstGeom>
        </p:spPr>
        <p:txBody>
          <a:bodyPr>
            <a:noAutofit/>
          </a:bodyPr>
          <a:lstStyle>
            <a:lvl1pPr marL="0" indent="0">
              <a:buNone/>
              <a:defRPr sz="1500" b="1">
                <a:latin typeface="Arial" panose="020B0604020202020204" pitchFamily="34" charset="0"/>
                <a:cs typeface="Arial" panose="020B0604020202020204" pitchFamily="34" charset="0"/>
              </a:defRPr>
            </a:lvl1pPr>
          </a:lstStyle>
          <a:p>
            <a:pPr lvl="0"/>
            <a:r>
              <a:rPr lang="en-IS"/>
              <a:t>Fyrirsögn</a:t>
            </a:r>
          </a:p>
        </p:txBody>
      </p:sp>
      <p:sp>
        <p:nvSpPr>
          <p:cNvPr id="28" name="Text Placeholder 15">
            <a:extLst>
              <a:ext uri="{FF2B5EF4-FFF2-40B4-BE49-F238E27FC236}">
                <a16:creationId xmlns:a16="http://schemas.microsoft.com/office/drawing/2014/main" id="{C9F14DE0-9455-5E4B-A9CD-4CA4CF902188}"/>
              </a:ext>
            </a:extLst>
          </p:cNvPr>
          <p:cNvSpPr>
            <a:spLocks noGrp="1"/>
          </p:cNvSpPr>
          <p:nvPr>
            <p:ph type="body" sz="quarter" idx="31" hasCustomPrompt="1"/>
          </p:nvPr>
        </p:nvSpPr>
        <p:spPr>
          <a:xfrm>
            <a:off x="7906424" y="3416353"/>
            <a:ext cx="2117325" cy="841147"/>
          </a:xfrm>
          <a:prstGeom prst="rect">
            <a:avLst/>
          </a:prstGeom>
        </p:spPr>
        <p:txBody>
          <a:bodyPr anchor="t" anchorCtr="0">
            <a:normAutofit/>
          </a:bodyPr>
          <a:lstStyle>
            <a:lvl1pPr marL="0" indent="0">
              <a:buNone/>
              <a:defRPr sz="900" b="0">
                <a:latin typeface="Arial" panose="020B0604020202020204" pitchFamily="34" charset="0"/>
                <a:cs typeface="Arial" panose="020B0604020202020204" pitchFamily="34" charset="0"/>
              </a:defRPr>
            </a:lvl1pPr>
          </a:lstStyle>
          <a:p>
            <a:r>
              <a:rPr lang="en-GB" err="1"/>
              <a:t>Smelltu</a:t>
            </a:r>
            <a:r>
              <a:rPr lang="en-GB"/>
              <a:t> </a:t>
            </a:r>
            <a:r>
              <a:rPr lang="en-GB" err="1"/>
              <a:t>hér</a:t>
            </a:r>
            <a:r>
              <a:rPr lang="en-GB"/>
              <a:t> </a:t>
            </a:r>
            <a:r>
              <a:rPr lang="en-GB" err="1"/>
              <a:t>til</a:t>
            </a:r>
            <a:r>
              <a:rPr lang="en-GB"/>
              <a:t> </a:t>
            </a:r>
            <a:r>
              <a:rPr lang="en-GB" err="1"/>
              <a:t>að</a:t>
            </a:r>
            <a:r>
              <a:rPr lang="en-GB"/>
              <a:t> </a:t>
            </a:r>
            <a:r>
              <a:rPr lang="en-GB" err="1"/>
              <a:t>skrifa</a:t>
            </a:r>
            <a:r>
              <a:rPr lang="en-GB"/>
              <a:t> </a:t>
            </a:r>
            <a:r>
              <a:rPr lang="en-GB" err="1"/>
              <a:t>texta</a:t>
            </a:r>
            <a:endParaRPr lang="en-GB"/>
          </a:p>
        </p:txBody>
      </p:sp>
      <p:sp>
        <p:nvSpPr>
          <p:cNvPr id="31" name="Text Placeholder 15">
            <a:extLst>
              <a:ext uri="{FF2B5EF4-FFF2-40B4-BE49-F238E27FC236}">
                <a16:creationId xmlns:a16="http://schemas.microsoft.com/office/drawing/2014/main" id="{9DCBF09B-A793-6D4A-BECC-38795ED047C7}"/>
              </a:ext>
            </a:extLst>
          </p:cNvPr>
          <p:cNvSpPr>
            <a:spLocks noGrp="1"/>
          </p:cNvSpPr>
          <p:nvPr>
            <p:ph type="body" sz="quarter" idx="32" hasCustomPrompt="1"/>
          </p:nvPr>
        </p:nvSpPr>
        <p:spPr>
          <a:xfrm>
            <a:off x="7906424" y="4444375"/>
            <a:ext cx="1742443" cy="230530"/>
          </a:xfrm>
          <a:prstGeom prst="rect">
            <a:avLst/>
          </a:prstGeom>
        </p:spPr>
        <p:txBody>
          <a:bodyPr>
            <a:noAutofit/>
          </a:bodyPr>
          <a:lstStyle>
            <a:lvl1pPr marL="0" indent="0">
              <a:buNone/>
              <a:defRPr sz="1500" b="1">
                <a:latin typeface="Arial" panose="020B0604020202020204" pitchFamily="34" charset="0"/>
                <a:cs typeface="Arial" panose="020B0604020202020204" pitchFamily="34" charset="0"/>
              </a:defRPr>
            </a:lvl1pPr>
          </a:lstStyle>
          <a:p>
            <a:pPr lvl="0"/>
            <a:r>
              <a:rPr lang="en-IS"/>
              <a:t>Fyrirsögn</a:t>
            </a:r>
          </a:p>
        </p:txBody>
      </p:sp>
      <p:sp>
        <p:nvSpPr>
          <p:cNvPr id="32" name="Text Placeholder 15">
            <a:extLst>
              <a:ext uri="{FF2B5EF4-FFF2-40B4-BE49-F238E27FC236}">
                <a16:creationId xmlns:a16="http://schemas.microsoft.com/office/drawing/2014/main" id="{AE45A99F-50E5-7742-B5E5-E409CDD72411}"/>
              </a:ext>
            </a:extLst>
          </p:cNvPr>
          <p:cNvSpPr>
            <a:spLocks noGrp="1"/>
          </p:cNvSpPr>
          <p:nvPr>
            <p:ph type="body" sz="quarter" idx="33" hasCustomPrompt="1"/>
          </p:nvPr>
        </p:nvSpPr>
        <p:spPr>
          <a:xfrm>
            <a:off x="7906424" y="4730516"/>
            <a:ext cx="2117325" cy="1077160"/>
          </a:xfrm>
          <a:prstGeom prst="rect">
            <a:avLst/>
          </a:prstGeom>
        </p:spPr>
        <p:txBody>
          <a:bodyPr anchor="t" anchorCtr="0">
            <a:normAutofit/>
          </a:bodyPr>
          <a:lstStyle>
            <a:lvl1pPr marL="0" indent="0">
              <a:buNone/>
              <a:defRPr sz="900" b="0">
                <a:latin typeface="Arial" panose="020B0604020202020204" pitchFamily="34" charset="0"/>
                <a:cs typeface="Arial" panose="020B0604020202020204" pitchFamily="34" charset="0"/>
              </a:defRPr>
            </a:lvl1pPr>
          </a:lstStyle>
          <a:p>
            <a:r>
              <a:rPr lang="en-GB" err="1"/>
              <a:t>Smelltu</a:t>
            </a:r>
            <a:r>
              <a:rPr lang="en-GB"/>
              <a:t> </a:t>
            </a:r>
            <a:r>
              <a:rPr lang="en-GB" err="1"/>
              <a:t>hér</a:t>
            </a:r>
            <a:r>
              <a:rPr lang="en-GB"/>
              <a:t> </a:t>
            </a:r>
            <a:r>
              <a:rPr lang="en-GB" err="1"/>
              <a:t>til</a:t>
            </a:r>
            <a:r>
              <a:rPr lang="en-GB"/>
              <a:t> </a:t>
            </a:r>
            <a:r>
              <a:rPr lang="en-GB" err="1"/>
              <a:t>að</a:t>
            </a:r>
            <a:r>
              <a:rPr lang="en-GB"/>
              <a:t> </a:t>
            </a:r>
            <a:r>
              <a:rPr lang="en-GB" err="1"/>
              <a:t>skrifa</a:t>
            </a:r>
            <a:r>
              <a:rPr lang="en-GB"/>
              <a:t> </a:t>
            </a:r>
            <a:r>
              <a:rPr lang="en-GB" err="1"/>
              <a:t>texta</a:t>
            </a:r>
            <a:endParaRPr lang="en-GB"/>
          </a:p>
        </p:txBody>
      </p:sp>
      <p:sp>
        <p:nvSpPr>
          <p:cNvPr id="34" name="Text Placeholder 2">
            <a:extLst>
              <a:ext uri="{FF2B5EF4-FFF2-40B4-BE49-F238E27FC236}">
                <a16:creationId xmlns:a16="http://schemas.microsoft.com/office/drawing/2014/main" id="{9B18F688-2ECB-3544-9265-2351902B62CD}"/>
              </a:ext>
            </a:extLst>
          </p:cNvPr>
          <p:cNvSpPr>
            <a:spLocks noGrp="1"/>
          </p:cNvSpPr>
          <p:nvPr>
            <p:ph type="body" sz="quarter" idx="34" hasCustomPrompt="1"/>
          </p:nvPr>
        </p:nvSpPr>
        <p:spPr>
          <a:xfrm>
            <a:off x="1874707" y="1708937"/>
            <a:ext cx="4566444" cy="490465"/>
          </a:xfrm>
          <a:prstGeom prst="rect">
            <a:avLst/>
          </a:prstGeom>
        </p:spPr>
        <p:txBody>
          <a:bodyPr anchor="t" anchorCtr="0">
            <a:normAutofit/>
          </a:bodyPr>
          <a:lstStyle>
            <a:lvl1pPr marL="0" indent="0">
              <a:buNone/>
              <a:defRPr sz="3600" b="1">
                <a:latin typeface="Arial" panose="020B0604020202020204" pitchFamily="34" charset="0"/>
                <a:cs typeface="Arial" panose="020B0604020202020204" pitchFamily="34" charset="0"/>
              </a:defRPr>
            </a:lvl1pPr>
          </a:lstStyle>
          <a:p>
            <a:pPr lvl="0"/>
            <a:r>
              <a:rPr lang="en-IS"/>
              <a:t>Fyrirsögn</a:t>
            </a:r>
          </a:p>
        </p:txBody>
      </p:sp>
    </p:spTree>
    <p:extLst>
      <p:ext uri="{BB962C8B-B14F-4D97-AF65-F5344CB8AC3E}">
        <p14:creationId xmlns:p14="http://schemas.microsoft.com/office/powerpoint/2010/main" val="3240472627"/>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Aðalatriði copy">
    <p:spTree>
      <p:nvGrpSpPr>
        <p:cNvPr id="1" name=""/>
        <p:cNvGrpSpPr/>
        <p:nvPr/>
      </p:nvGrpSpPr>
      <p:grpSpPr>
        <a:xfrm>
          <a:off x="0" y="0"/>
          <a:ext cx="0" cy="0"/>
          <a:chOff x="0" y="0"/>
          <a:chExt cx="0" cy="0"/>
        </a:xfrm>
      </p:grpSpPr>
      <p:sp>
        <p:nvSpPr>
          <p:cNvPr id="160" name="Rectangle"/>
          <p:cNvSpPr/>
          <p:nvPr userDrawn="1"/>
        </p:nvSpPr>
        <p:spPr>
          <a:xfrm>
            <a:off x="1309985" y="1125637"/>
            <a:ext cx="10888531" cy="5740996"/>
          </a:xfrm>
          <a:prstGeom prst="rect">
            <a:avLst/>
          </a:prstGeom>
          <a:solidFill>
            <a:srgbClr val="0181E5"/>
          </a:solidFill>
          <a:ln w="12700">
            <a:miter lim="400000"/>
          </a:ln>
        </p:spPr>
        <p:txBody>
          <a:bodyPr lIns="0" tIns="0" rIns="0" bIns="0" anchor="ctr"/>
          <a:lstStyle/>
          <a:p>
            <a:pPr algn="ctr" defTabSz="412750">
              <a:spcBef>
                <a:spcPts val="0"/>
              </a:spcBef>
              <a:defRPr sz="3200" b="0">
                <a:solidFill>
                  <a:srgbClr val="FFFFFF"/>
                </a:solidFill>
                <a:latin typeface="Helvetica Neue Medium"/>
                <a:ea typeface="Helvetica Neue Medium"/>
                <a:cs typeface="Helvetica Neue Medium"/>
                <a:sym typeface="Helvetica Neue Medium"/>
              </a:defRPr>
            </a:pPr>
            <a:endParaRPr sz="1600"/>
          </a:p>
        </p:txBody>
      </p:sp>
      <p:sp>
        <p:nvSpPr>
          <p:cNvPr id="163" name="Text"/>
          <p:cNvSpPr txBox="1"/>
          <p:nvPr/>
        </p:nvSpPr>
        <p:spPr>
          <a:xfrm>
            <a:off x="2255267" y="3334102"/>
            <a:ext cx="51361" cy="189796"/>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25400" tIns="25400" rIns="25400" bIns="25400" anchor="ctr">
            <a:spAutoFit/>
          </a:bodyPr>
          <a:lstStyle/>
          <a:p>
            <a:endParaRPr sz="900"/>
          </a:p>
        </p:txBody>
      </p:sp>
      <p:sp>
        <p:nvSpPr>
          <p:cNvPr id="164" name="Slide Number"/>
          <p:cNvSpPr txBox="1">
            <a:spLocks noGrp="1"/>
          </p:cNvSpPr>
          <p:nvPr>
            <p:ph type="sldNum" sz="quarter" idx="2"/>
          </p:nvPr>
        </p:nvSpPr>
        <p:spPr>
          <a:xfrm>
            <a:off x="5918098" y="6540500"/>
            <a:ext cx="349455" cy="379591"/>
          </a:xfrm>
          <a:prstGeom prst="rect">
            <a:avLst/>
          </a:prstGeom>
          <a:ln w="12700">
            <a:miter lim="400000"/>
          </a:ln>
        </p:spPr>
        <p:txBody>
          <a:bodyPr wrap="none" lIns="50800" tIns="50800" rIns="50800" bIns="50800">
            <a:spAutoFit/>
          </a:bodyPr>
          <a:lstStyle>
            <a:defPPr>
              <a:defRPr lang="en-IS"/>
            </a:defPPr>
            <a:lvl1pPr marL="0" algn="ctr" defTabSz="412750" rtl="0" eaLnBrk="1" latinLnBrk="0" hangingPunct="1">
              <a:spcBef>
                <a:spcPts val="0"/>
              </a:spcBef>
              <a:defRPr sz="1800" b="0" kern="1200">
                <a:solidFill>
                  <a:schemeClr val="tx1"/>
                </a:solidFill>
                <a:latin typeface="Helvetica Neue Light"/>
                <a:ea typeface="Helvetica Neue Light"/>
                <a:cs typeface="Helvetica Neue Light"/>
                <a:sym typeface="Helvetica Neue Ligh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CB4B4D-7CA3-9044-876B-883B54F8677D}" type="slidenum">
              <a:rPr lang="is-IS" smtClean="0"/>
              <a:pPr/>
              <a:t>‹#›</a:t>
            </a:fld>
            <a:endParaRPr/>
          </a:p>
        </p:txBody>
      </p:sp>
      <p:sp>
        <p:nvSpPr>
          <p:cNvPr id="15" name="Text Placeholder 5">
            <a:extLst>
              <a:ext uri="{FF2B5EF4-FFF2-40B4-BE49-F238E27FC236}">
                <a16:creationId xmlns:a16="http://schemas.microsoft.com/office/drawing/2014/main" id="{1BFA330C-56FD-F848-A537-8AA41846935A}"/>
              </a:ext>
            </a:extLst>
          </p:cNvPr>
          <p:cNvSpPr>
            <a:spLocks noGrp="1"/>
          </p:cNvSpPr>
          <p:nvPr>
            <p:ph type="body" sz="quarter" idx="15" hasCustomPrompt="1"/>
          </p:nvPr>
        </p:nvSpPr>
        <p:spPr>
          <a:xfrm>
            <a:off x="1902619" y="2914001"/>
            <a:ext cx="7042944" cy="1431637"/>
          </a:xfrm>
          <a:prstGeom prst="rect">
            <a:avLst/>
          </a:prstGeom>
        </p:spPr>
        <p:txBody>
          <a:bodyPr anchor="t" anchorCtr="0">
            <a:noAutofit/>
          </a:bodyPr>
          <a:lstStyle>
            <a:lvl1pPr marL="0" indent="0">
              <a:lnSpc>
                <a:spcPct val="100000"/>
              </a:lnSpc>
              <a:buNone/>
              <a:defRPr sz="4800" b="1">
                <a:solidFill>
                  <a:schemeClr val="bg1"/>
                </a:solidFill>
                <a:latin typeface="Arial" panose="020B0604020202020204" pitchFamily="34" charset="0"/>
                <a:cs typeface="Arial" panose="020B0604020202020204" pitchFamily="34" charset="0"/>
              </a:defRPr>
            </a:lvl1pPr>
          </a:lstStyle>
          <a:p>
            <a:pPr lvl="0"/>
            <a:r>
              <a:rPr lang="en-IS"/>
              <a:t>Smelltu hér til að skrifa áhersluatriði</a:t>
            </a:r>
          </a:p>
        </p:txBody>
      </p:sp>
      <p:pic>
        <p:nvPicPr>
          <p:cNvPr id="7" name="Image" descr="Image">
            <a:extLst>
              <a:ext uri="{FF2B5EF4-FFF2-40B4-BE49-F238E27FC236}">
                <a16:creationId xmlns:a16="http://schemas.microsoft.com/office/drawing/2014/main" id="{C1B56278-EBDC-EE4B-AD35-075A172557E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87350" y="400050"/>
            <a:ext cx="457202" cy="715874"/>
          </a:xfrm>
          <a:prstGeom prst="rect">
            <a:avLst/>
          </a:prstGeom>
          <a:ln w="12700">
            <a:miter lim="400000"/>
          </a:ln>
        </p:spPr>
      </p:pic>
    </p:spTree>
    <p:extLst>
      <p:ext uri="{BB962C8B-B14F-4D97-AF65-F5344CB8AC3E}">
        <p14:creationId xmlns:p14="http://schemas.microsoft.com/office/powerpoint/2010/main" val="1946802463"/>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Aðalatriði copy 1">
    <p:spTree>
      <p:nvGrpSpPr>
        <p:cNvPr id="1" name=""/>
        <p:cNvGrpSpPr/>
        <p:nvPr/>
      </p:nvGrpSpPr>
      <p:grpSpPr>
        <a:xfrm>
          <a:off x="0" y="0"/>
          <a:ext cx="0" cy="0"/>
          <a:chOff x="0" y="0"/>
          <a:chExt cx="0" cy="0"/>
        </a:xfrm>
      </p:grpSpPr>
      <p:sp>
        <p:nvSpPr>
          <p:cNvPr id="171" name="Rectangle"/>
          <p:cNvSpPr/>
          <p:nvPr/>
        </p:nvSpPr>
        <p:spPr>
          <a:xfrm>
            <a:off x="1309985" y="1125637"/>
            <a:ext cx="10888531" cy="5740996"/>
          </a:xfrm>
          <a:prstGeom prst="rect">
            <a:avLst/>
          </a:prstGeom>
          <a:solidFill>
            <a:srgbClr val="FFDB64"/>
          </a:solidFill>
          <a:ln w="12700">
            <a:miter lim="400000"/>
          </a:ln>
        </p:spPr>
        <p:txBody>
          <a:bodyPr lIns="0" tIns="0" rIns="0" bIns="0" anchor="ctr"/>
          <a:lstStyle/>
          <a:p>
            <a:pPr algn="ctr" defTabSz="412750">
              <a:spcBef>
                <a:spcPts val="0"/>
              </a:spcBef>
              <a:defRPr sz="3200" b="0">
                <a:solidFill>
                  <a:srgbClr val="FFFFFF"/>
                </a:solidFill>
                <a:latin typeface="Helvetica Neue Medium"/>
                <a:ea typeface="Helvetica Neue Medium"/>
                <a:cs typeface="Helvetica Neue Medium"/>
                <a:sym typeface="Helvetica Neue Medium"/>
              </a:defRPr>
            </a:pPr>
            <a:endParaRPr sz="1600"/>
          </a:p>
        </p:txBody>
      </p:sp>
      <p:sp>
        <p:nvSpPr>
          <p:cNvPr id="174" name="Text"/>
          <p:cNvSpPr txBox="1"/>
          <p:nvPr/>
        </p:nvSpPr>
        <p:spPr>
          <a:xfrm>
            <a:off x="2255267" y="3334102"/>
            <a:ext cx="51361" cy="189796"/>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25400" tIns="25400" rIns="25400" bIns="25400" anchor="ctr">
            <a:spAutoFit/>
          </a:bodyPr>
          <a:lstStyle/>
          <a:p>
            <a:endParaRPr sz="900"/>
          </a:p>
        </p:txBody>
      </p:sp>
      <p:sp>
        <p:nvSpPr>
          <p:cNvPr id="175" name="Slide Number"/>
          <p:cNvSpPr txBox="1">
            <a:spLocks noGrp="1"/>
          </p:cNvSpPr>
          <p:nvPr>
            <p:ph type="sldNum" sz="quarter" idx="2"/>
          </p:nvPr>
        </p:nvSpPr>
        <p:spPr>
          <a:xfrm>
            <a:off x="5918098" y="6540500"/>
            <a:ext cx="349455" cy="379591"/>
          </a:xfrm>
          <a:prstGeom prst="rect">
            <a:avLst/>
          </a:prstGeom>
          <a:ln w="12700">
            <a:miter lim="400000"/>
          </a:ln>
        </p:spPr>
        <p:txBody>
          <a:bodyPr wrap="none" lIns="50800" tIns="50800" rIns="50800" bIns="50800">
            <a:spAutoFit/>
          </a:bodyPr>
          <a:lstStyle>
            <a:defPPr>
              <a:defRPr lang="en-IS"/>
            </a:defPPr>
            <a:lvl1pPr marL="0" algn="ctr" defTabSz="412750" rtl="0" eaLnBrk="1" latinLnBrk="0" hangingPunct="1">
              <a:spcBef>
                <a:spcPts val="0"/>
              </a:spcBef>
              <a:defRPr sz="1800" b="0" kern="1200">
                <a:solidFill>
                  <a:schemeClr val="tx1"/>
                </a:solidFill>
                <a:latin typeface="Helvetica Neue Light"/>
                <a:ea typeface="Helvetica Neue Light"/>
                <a:cs typeface="Helvetica Neue Light"/>
                <a:sym typeface="Helvetica Neue Ligh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CB4B4D-7CA3-9044-876B-883B54F8677D}" type="slidenum">
              <a:rPr lang="is-IS" smtClean="0"/>
              <a:pPr/>
              <a:t>‹#›</a:t>
            </a:fld>
            <a:endParaRPr/>
          </a:p>
        </p:txBody>
      </p:sp>
      <p:sp>
        <p:nvSpPr>
          <p:cNvPr id="8" name="Text Placeholder 5">
            <a:extLst>
              <a:ext uri="{FF2B5EF4-FFF2-40B4-BE49-F238E27FC236}">
                <a16:creationId xmlns:a16="http://schemas.microsoft.com/office/drawing/2014/main" id="{B0614F7C-4308-8A4A-A6EB-34B049471BFD}"/>
              </a:ext>
            </a:extLst>
          </p:cNvPr>
          <p:cNvSpPr>
            <a:spLocks noGrp="1"/>
          </p:cNvSpPr>
          <p:nvPr>
            <p:ph type="body" sz="quarter" idx="15" hasCustomPrompt="1"/>
          </p:nvPr>
        </p:nvSpPr>
        <p:spPr>
          <a:xfrm>
            <a:off x="1902619" y="2914001"/>
            <a:ext cx="7042944" cy="1431637"/>
          </a:xfrm>
          <a:prstGeom prst="rect">
            <a:avLst/>
          </a:prstGeom>
        </p:spPr>
        <p:txBody>
          <a:bodyPr anchor="t" anchorCtr="0">
            <a:normAutofit/>
          </a:bodyPr>
          <a:lstStyle>
            <a:lvl1pPr marL="0" indent="0">
              <a:lnSpc>
                <a:spcPct val="100000"/>
              </a:lnSpc>
              <a:buNone/>
              <a:defRPr sz="4800" b="1">
                <a:solidFill>
                  <a:schemeClr val="tx1"/>
                </a:solidFill>
                <a:latin typeface="Arial" panose="020B0604020202020204" pitchFamily="34" charset="0"/>
                <a:cs typeface="Arial" panose="020B0604020202020204" pitchFamily="34" charset="0"/>
              </a:defRPr>
            </a:lvl1pPr>
          </a:lstStyle>
          <a:p>
            <a:pPr lvl="0"/>
            <a:r>
              <a:rPr lang="en-IS"/>
              <a:t>Smelltu hér til að skrifa áhersluatriði</a:t>
            </a:r>
          </a:p>
        </p:txBody>
      </p:sp>
      <p:pic>
        <p:nvPicPr>
          <p:cNvPr id="7" name="Image" descr="Image">
            <a:extLst>
              <a:ext uri="{FF2B5EF4-FFF2-40B4-BE49-F238E27FC236}">
                <a16:creationId xmlns:a16="http://schemas.microsoft.com/office/drawing/2014/main" id="{367F4A05-6D7B-4F46-B136-8D8812E382CA}"/>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87350" y="400050"/>
            <a:ext cx="457202" cy="715874"/>
          </a:xfrm>
          <a:prstGeom prst="rect">
            <a:avLst/>
          </a:prstGeom>
          <a:ln w="12700">
            <a:miter lim="400000"/>
          </a:ln>
        </p:spPr>
      </p:pic>
    </p:spTree>
    <p:extLst>
      <p:ext uri="{BB962C8B-B14F-4D97-AF65-F5344CB8AC3E}">
        <p14:creationId xmlns:p14="http://schemas.microsoft.com/office/powerpoint/2010/main" val="4086056241"/>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ubtitle &amp;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468000" y="2036656"/>
            <a:ext cx="11252200" cy="3946134"/>
          </a:xfrm>
          <a:prstGeom prst="rect">
            <a:avLst/>
          </a:prstGeom>
        </p:spPr>
        <p:txBody>
          <a:bodyPr/>
          <a:lstStyle>
            <a:lvl1pPr>
              <a:defRPr>
                <a:latin typeface="Arial" panose="020B0604020202020204" pitchFamily="34" charset="0"/>
                <a:cs typeface="Arial" panose="020B0604020202020204" pitchFamily="34" charset="0"/>
              </a:defRPr>
            </a:lvl1pPr>
          </a:lstStyle>
          <a:p>
            <a:r>
              <a:rPr lang="en-US" noProof="0"/>
              <a:t>Click icon to add chart</a:t>
            </a:r>
            <a:endParaRPr lang="en-US" noProof="0" dirty="0"/>
          </a:p>
        </p:txBody>
      </p:sp>
      <p:sp>
        <p:nvSpPr>
          <p:cNvPr id="18" name="Text Placeholder 8"/>
          <p:cNvSpPr>
            <a:spLocks noGrp="1"/>
          </p:cNvSpPr>
          <p:nvPr>
            <p:ph type="body" sz="quarter" idx="18"/>
          </p:nvPr>
        </p:nvSpPr>
        <p:spPr>
          <a:xfrm>
            <a:off x="468000" y="1684868"/>
            <a:ext cx="11252200" cy="357187"/>
          </a:xfrm>
          <a:prstGeom prst="rect">
            <a:avLst/>
          </a:prstGeom>
        </p:spPr>
        <p:txBody>
          <a:bodyPr/>
          <a:lstStyle>
            <a:lvl1pPr>
              <a:defRPr>
                <a:latin typeface="Arial" panose="020B0604020202020204" pitchFamily="34" charset="0"/>
                <a:cs typeface="Arial" panose="020B0604020202020204" pitchFamily="34" charset="0"/>
              </a:defRPr>
            </a:lvl1pPr>
          </a:lstStyle>
          <a:p>
            <a:pPr lvl="0"/>
            <a:r>
              <a:rPr lang="en-US" noProof="0"/>
              <a:t>Click to edit Master text styles</a:t>
            </a:r>
          </a:p>
        </p:txBody>
      </p:sp>
      <p:sp>
        <p:nvSpPr>
          <p:cNvPr id="19" name="Text Placeholder 7"/>
          <p:cNvSpPr>
            <a:spLocks noGrp="1"/>
          </p:cNvSpPr>
          <p:nvPr>
            <p:ph type="body" sz="quarter" idx="23"/>
          </p:nvPr>
        </p:nvSpPr>
        <p:spPr>
          <a:xfrm>
            <a:off x="468000" y="5982790"/>
            <a:ext cx="11252201" cy="316411"/>
          </a:xfrm>
          <a:prstGeom prst="rect">
            <a:avLst/>
          </a:prstGeom>
        </p:spPr>
        <p:txBody>
          <a:bodyPr>
            <a:normAutofit/>
          </a:bodyPr>
          <a:lstStyle>
            <a:lvl1pPr>
              <a:spcAft>
                <a:spcPts val="0"/>
              </a:spcAft>
              <a:defRPr sz="900">
                <a:latin typeface="Arial" panose="020B0604020202020204" pitchFamily="34" charset="0"/>
                <a:cs typeface="Arial" panose="020B0604020202020204" pitchFamily="34" charset="0"/>
              </a:defRPr>
            </a:lvl1pPr>
          </a:lstStyle>
          <a:p>
            <a:pPr lvl="0"/>
            <a:r>
              <a:rPr lang="en-US" noProof="0"/>
              <a:t>Click to edit Master text styles</a:t>
            </a:r>
          </a:p>
        </p:txBody>
      </p:sp>
      <p:sp>
        <p:nvSpPr>
          <p:cNvPr id="7"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latin typeface="Arial" panose="020B0604020202020204" pitchFamily="34" charset="0"/>
                <a:cs typeface="Arial" panose="020B0604020202020204" pitchFamily="34" charset="0"/>
              </a:defRPr>
            </a:lvl1pPr>
          </a:lstStyle>
          <a:p>
            <a:pPr lvl="0"/>
            <a:r>
              <a:rPr lang="en-US" noProof="0" dirty="0"/>
              <a:t>Click to add subtitle</a:t>
            </a:r>
          </a:p>
        </p:txBody>
      </p:sp>
      <p:sp>
        <p:nvSpPr>
          <p:cNvPr id="8" name="Title Placeholder 1"/>
          <p:cNvSpPr>
            <a:spLocks noGrp="1"/>
          </p:cNvSpPr>
          <p:nvPr>
            <p:ph type="title"/>
          </p:nvPr>
        </p:nvSpPr>
        <p:spPr bwMode="gray">
          <a:xfrm>
            <a:off x="469900" y="402586"/>
            <a:ext cx="11252200" cy="737520"/>
          </a:xfrm>
          <a:prstGeom prst="rect">
            <a:avLst/>
          </a:prstGeom>
        </p:spPr>
        <p:txBody>
          <a:bodyPr vert="horz" lIns="0" tIns="0" rIns="0" bIns="0" rtlCol="0" anchor="t" anchorCtr="0">
            <a:noAutofit/>
          </a:bodyPr>
          <a:lstStyle>
            <a:lvl1pPr algn="l" defTabSz="1219170" rtl="0" eaLnBrk="1" latinLnBrk="0" hangingPunct="1">
              <a:spcBef>
                <a:spcPct val="0"/>
              </a:spcBef>
              <a:buNone/>
              <a:defRPr sz="2000" kern="1200">
                <a:solidFill>
                  <a:schemeClr val="tx1"/>
                </a:solidFill>
                <a:latin typeface="Arial" panose="020B0604020202020204" pitchFamily="34" charset="0"/>
                <a:ea typeface="+mj-ea"/>
                <a:cs typeface="Arial" panose="020B0604020202020204" pitchFamily="34" charset="0"/>
              </a:defRPr>
            </a:lvl1pPr>
          </a:lstStyle>
          <a:p>
            <a:r>
              <a:rPr lang="en-US" dirty="0"/>
              <a:t>Click to edit Master title style</a:t>
            </a:r>
            <a:endParaRPr lang="en-US" noProof="0" dirty="0"/>
          </a:p>
        </p:txBody>
      </p:sp>
    </p:spTree>
    <p:extLst>
      <p:ext uri="{BB962C8B-B14F-4D97-AF65-F5344CB8AC3E}">
        <p14:creationId xmlns:p14="http://schemas.microsoft.com/office/powerpoint/2010/main" val="586575693"/>
      </p:ext>
    </p:extLst>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Fyrirsögn, texti, eigin mynd">
    <p:spTree>
      <p:nvGrpSpPr>
        <p:cNvPr id="1" name=""/>
        <p:cNvGrpSpPr/>
        <p:nvPr/>
      </p:nvGrpSpPr>
      <p:grpSpPr>
        <a:xfrm>
          <a:off x="0" y="0"/>
          <a:ext cx="0" cy="0"/>
          <a:chOff x="0" y="0"/>
          <a:chExt cx="0" cy="0"/>
        </a:xfrm>
      </p:grpSpPr>
      <p:sp>
        <p:nvSpPr>
          <p:cNvPr id="182" name="Image"/>
          <p:cNvSpPr>
            <a:spLocks noGrp="1"/>
          </p:cNvSpPr>
          <p:nvPr>
            <p:ph type="pic" idx="13" hasCustomPrompt="1"/>
          </p:nvPr>
        </p:nvSpPr>
        <p:spPr>
          <a:xfrm>
            <a:off x="6292851" y="336550"/>
            <a:ext cx="5556250" cy="6203950"/>
          </a:xfrm>
          <a:prstGeom prst="rect">
            <a:avLst/>
          </a:prstGeom>
        </p:spPr>
        <p:txBody>
          <a:bodyPr lIns="91439" tIns="45719" rIns="91439" bIns="45719" anchor="t">
            <a:noAutofit/>
          </a:bodyPr>
          <a:lstStyle>
            <a:lvl1pPr marL="0" indent="0">
              <a:buNone/>
              <a:defRPr/>
            </a:lvl1pPr>
          </a:lstStyle>
          <a:p>
            <a:r>
              <a:rPr lang="is-IS"/>
              <a:t>Mynd</a:t>
            </a:r>
            <a:endParaRPr/>
          </a:p>
        </p:txBody>
      </p:sp>
      <p:pic>
        <p:nvPicPr>
          <p:cNvPr id="183" name="Image" descr="Image"/>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87350" y="400050"/>
            <a:ext cx="457202" cy="715874"/>
          </a:xfrm>
          <a:prstGeom prst="rect">
            <a:avLst/>
          </a:prstGeom>
          <a:ln w="12700">
            <a:miter lim="400000"/>
          </a:ln>
        </p:spPr>
      </p:pic>
      <p:sp>
        <p:nvSpPr>
          <p:cNvPr id="185" name="Meginmálstexti"/>
          <p:cNvSpPr txBox="1">
            <a:spLocks noGrp="1"/>
          </p:cNvSpPr>
          <p:nvPr>
            <p:ph type="body" sz="quarter" idx="15" hasCustomPrompt="1"/>
          </p:nvPr>
        </p:nvSpPr>
        <p:spPr>
          <a:xfrm>
            <a:off x="1284159" y="3697830"/>
            <a:ext cx="3979218" cy="1949252"/>
          </a:xfrm>
          <a:prstGeom prst="rect">
            <a:avLst/>
          </a:prstGeom>
        </p:spPr>
        <p:txBody>
          <a:bodyPr wrap="square" anchor="t">
            <a:spAutoFit/>
          </a:bodyPr>
          <a:lstStyle>
            <a:lvl1pPr marL="0" indent="0">
              <a:spcBef>
                <a:spcPts val="0"/>
              </a:spcBef>
              <a:buSzTx/>
              <a:buNone/>
              <a:defRPr sz="2000">
                <a:solidFill>
                  <a:srgbClr val="000000"/>
                </a:solidFill>
                <a:latin typeface="Arial" panose="020B0604020202020204" pitchFamily="34" charset="0"/>
                <a:cs typeface="Arial" panose="020B0604020202020204" pitchFamily="34" charset="0"/>
              </a:defRPr>
            </a:lvl1pPr>
          </a:lstStyle>
          <a:p>
            <a:pPr lvl="0"/>
            <a:r>
              <a:rPr lang="en-GB" err="1"/>
              <a:t>Meginmálstexti</a:t>
            </a:r>
            <a:endParaRPr lang="en-GB"/>
          </a:p>
          <a:p>
            <a:pPr lvl="0"/>
            <a:endParaRPr lang="en-GB"/>
          </a:p>
          <a:p>
            <a:pPr lvl="0"/>
            <a:endParaRPr lang="en-GB"/>
          </a:p>
          <a:p>
            <a:pPr lvl="0"/>
            <a:endParaRPr lang="en-GB"/>
          </a:p>
          <a:p>
            <a:pPr lvl="0"/>
            <a:endParaRPr lang="en-GB"/>
          </a:p>
          <a:p>
            <a:pPr lvl="0"/>
            <a:endParaRPr lang="en-GB"/>
          </a:p>
        </p:txBody>
      </p:sp>
      <p:sp>
        <p:nvSpPr>
          <p:cNvPr id="186" name="Slide Number"/>
          <p:cNvSpPr txBox="1">
            <a:spLocks noGrp="1"/>
          </p:cNvSpPr>
          <p:nvPr>
            <p:ph type="sldNum" sz="quarter" idx="2"/>
          </p:nvPr>
        </p:nvSpPr>
        <p:spPr>
          <a:xfrm>
            <a:off x="5918098" y="6540500"/>
            <a:ext cx="349455" cy="379591"/>
          </a:xfrm>
          <a:prstGeom prst="rect">
            <a:avLst/>
          </a:prstGeom>
          <a:ln w="12700">
            <a:miter lim="400000"/>
          </a:ln>
        </p:spPr>
        <p:txBody>
          <a:bodyPr wrap="none" lIns="50800" tIns="50800" rIns="50800" bIns="50800">
            <a:spAutoFit/>
          </a:bodyPr>
          <a:lstStyle>
            <a:defPPr>
              <a:defRPr lang="en-IS"/>
            </a:defPPr>
            <a:lvl1pPr marL="0" algn="ctr" defTabSz="412750" rtl="0" eaLnBrk="1" latinLnBrk="0" hangingPunct="1">
              <a:spcBef>
                <a:spcPts val="0"/>
              </a:spcBef>
              <a:defRPr sz="1800" b="0" kern="1200">
                <a:solidFill>
                  <a:schemeClr val="tx1"/>
                </a:solidFill>
                <a:latin typeface="Helvetica Neue Light"/>
                <a:ea typeface="Helvetica Neue Light"/>
                <a:cs typeface="Helvetica Neue Light"/>
                <a:sym typeface="Helvetica Neue Ligh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CB4B4D-7CA3-9044-876B-883B54F8677D}" type="slidenum">
              <a:rPr lang="is-IS" smtClean="0"/>
              <a:pPr/>
              <a:t>‹#›</a:t>
            </a:fld>
            <a:endParaRPr/>
          </a:p>
        </p:txBody>
      </p:sp>
      <p:sp>
        <p:nvSpPr>
          <p:cNvPr id="9" name="Text Placeholder 2">
            <a:extLst>
              <a:ext uri="{FF2B5EF4-FFF2-40B4-BE49-F238E27FC236}">
                <a16:creationId xmlns:a16="http://schemas.microsoft.com/office/drawing/2014/main" id="{321B2351-C5C7-AC4D-B0F7-A58A213B75E6}"/>
              </a:ext>
            </a:extLst>
          </p:cNvPr>
          <p:cNvSpPr>
            <a:spLocks noGrp="1"/>
          </p:cNvSpPr>
          <p:nvPr>
            <p:ph type="body" sz="quarter" idx="16" hasCustomPrompt="1"/>
          </p:nvPr>
        </p:nvSpPr>
        <p:spPr>
          <a:xfrm>
            <a:off x="1253331" y="2845136"/>
            <a:ext cx="3998801" cy="812800"/>
          </a:xfrm>
          <a:prstGeom prst="rect">
            <a:avLst/>
          </a:prstGeom>
        </p:spPr>
        <p:txBody>
          <a:bodyPr anchor="t" anchorCtr="0">
            <a:normAutofit/>
          </a:bodyPr>
          <a:lstStyle>
            <a:lvl1pPr marL="0" indent="0">
              <a:buNone/>
              <a:defRPr sz="3600" b="1">
                <a:latin typeface="Arial" panose="020B0604020202020204" pitchFamily="34" charset="0"/>
                <a:cs typeface="Arial" panose="020B0604020202020204" pitchFamily="34" charset="0"/>
              </a:defRPr>
            </a:lvl1pPr>
          </a:lstStyle>
          <a:p>
            <a:pPr lvl="0"/>
            <a:r>
              <a:rPr lang="en-IS"/>
              <a:t>Fyrirsögn</a:t>
            </a:r>
          </a:p>
        </p:txBody>
      </p:sp>
    </p:spTree>
    <p:extLst>
      <p:ext uri="{BB962C8B-B14F-4D97-AF65-F5344CB8AC3E}">
        <p14:creationId xmlns:p14="http://schemas.microsoft.com/office/powerpoint/2010/main" val="2124462843"/>
      </p:ext>
    </p:extLst>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Fyrirsögn, eigin teikning copy">
    <p:spTree>
      <p:nvGrpSpPr>
        <p:cNvPr id="1" name=""/>
        <p:cNvGrpSpPr/>
        <p:nvPr/>
      </p:nvGrpSpPr>
      <p:grpSpPr>
        <a:xfrm>
          <a:off x="0" y="0"/>
          <a:ext cx="0" cy="0"/>
          <a:chOff x="0" y="0"/>
          <a:chExt cx="0" cy="0"/>
        </a:xfrm>
      </p:grpSpPr>
      <p:pic>
        <p:nvPicPr>
          <p:cNvPr id="193" name="Image" descr="Image"/>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87350" y="400050"/>
            <a:ext cx="457202" cy="715874"/>
          </a:xfrm>
          <a:prstGeom prst="rect">
            <a:avLst/>
          </a:prstGeom>
          <a:ln w="12700">
            <a:miter lim="400000"/>
          </a:ln>
        </p:spPr>
      </p:pic>
      <p:sp>
        <p:nvSpPr>
          <p:cNvPr id="194" name="Image"/>
          <p:cNvSpPr>
            <a:spLocks noGrp="1"/>
          </p:cNvSpPr>
          <p:nvPr>
            <p:ph type="pic" sz="half" idx="13" hasCustomPrompt="1"/>
          </p:nvPr>
        </p:nvSpPr>
        <p:spPr>
          <a:xfrm>
            <a:off x="5933454" y="1231900"/>
            <a:ext cx="5372101" cy="4394200"/>
          </a:xfrm>
          <a:prstGeom prst="rect">
            <a:avLst/>
          </a:prstGeom>
        </p:spPr>
        <p:txBody>
          <a:bodyPr lIns="91439" tIns="45719" rIns="91439" bIns="45719" anchor="t">
            <a:noAutofit/>
          </a:bodyPr>
          <a:lstStyle>
            <a:lvl1pPr marL="0" indent="0">
              <a:buNone/>
              <a:defRPr/>
            </a:lvl1pPr>
          </a:lstStyle>
          <a:p>
            <a:r>
              <a:rPr lang="is-IS"/>
              <a:t>Mynd</a:t>
            </a:r>
            <a:endParaRPr/>
          </a:p>
        </p:txBody>
      </p:sp>
      <p:sp>
        <p:nvSpPr>
          <p:cNvPr id="196" name="Slide Number"/>
          <p:cNvSpPr txBox="1">
            <a:spLocks noGrp="1"/>
          </p:cNvSpPr>
          <p:nvPr>
            <p:ph type="sldNum" sz="quarter" idx="2"/>
          </p:nvPr>
        </p:nvSpPr>
        <p:spPr>
          <a:xfrm>
            <a:off x="5918098" y="6540500"/>
            <a:ext cx="349455" cy="379591"/>
          </a:xfrm>
          <a:prstGeom prst="rect">
            <a:avLst/>
          </a:prstGeom>
          <a:ln w="12700">
            <a:miter lim="400000"/>
          </a:ln>
        </p:spPr>
        <p:txBody>
          <a:bodyPr wrap="none" lIns="50800" tIns="50800" rIns="50800" bIns="50800">
            <a:spAutoFit/>
          </a:bodyPr>
          <a:lstStyle>
            <a:defPPr>
              <a:defRPr lang="en-IS"/>
            </a:defPPr>
            <a:lvl1pPr marL="0" algn="ctr" defTabSz="412750" rtl="0" eaLnBrk="1" latinLnBrk="0" hangingPunct="1">
              <a:spcBef>
                <a:spcPts val="0"/>
              </a:spcBef>
              <a:defRPr sz="1800" b="0" kern="1200">
                <a:solidFill>
                  <a:schemeClr val="tx1"/>
                </a:solidFill>
                <a:latin typeface="Helvetica Neue Light"/>
                <a:ea typeface="Helvetica Neue Light"/>
                <a:cs typeface="Helvetica Neue Light"/>
                <a:sym typeface="Helvetica Neue Ligh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CB4B4D-7CA3-9044-876B-883B54F8677D}" type="slidenum">
              <a:rPr lang="is-IS" smtClean="0"/>
              <a:pPr/>
              <a:t>‹#›</a:t>
            </a:fld>
            <a:endParaRPr/>
          </a:p>
        </p:txBody>
      </p:sp>
      <p:sp>
        <p:nvSpPr>
          <p:cNvPr id="6" name="Text Placeholder 2">
            <a:extLst>
              <a:ext uri="{FF2B5EF4-FFF2-40B4-BE49-F238E27FC236}">
                <a16:creationId xmlns:a16="http://schemas.microsoft.com/office/drawing/2014/main" id="{6EBA9E63-3238-C14F-B09B-B9603C476379}"/>
              </a:ext>
            </a:extLst>
          </p:cNvPr>
          <p:cNvSpPr>
            <a:spLocks noGrp="1"/>
          </p:cNvSpPr>
          <p:nvPr>
            <p:ph type="body" sz="quarter" idx="16" hasCustomPrompt="1"/>
          </p:nvPr>
        </p:nvSpPr>
        <p:spPr>
          <a:xfrm>
            <a:off x="1253331" y="2845136"/>
            <a:ext cx="3619752" cy="812800"/>
          </a:xfrm>
          <a:prstGeom prst="rect">
            <a:avLst/>
          </a:prstGeom>
        </p:spPr>
        <p:txBody>
          <a:bodyPr anchor="t" anchorCtr="0">
            <a:normAutofit/>
          </a:bodyPr>
          <a:lstStyle>
            <a:lvl1pPr marL="0" indent="0">
              <a:buNone/>
              <a:defRPr sz="3600" b="1">
                <a:latin typeface="Arial" panose="020B0604020202020204" pitchFamily="34" charset="0"/>
                <a:cs typeface="Arial" panose="020B0604020202020204" pitchFamily="34" charset="0"/>
              </a:defRPr>
            </a:lvl1pPr>
          </a:lstStyle>
          <a:p>
            <a:pPr lvl="0"/>
            <a:r>
              <a:rPr lang="en-IS"/>
              <a:t>Fyrirsögn</a:t>
            </a:r>
          </a:p>
        </p:txBody>
      </p:sp>
    </p:spTree>
    <p:extLst>
      <p:ext uri="{BB962C8B-B14F-4D97-AF65-F5344CB8AC3E}">
        <p14:creationId xmlns:p14="http://schemas.microsoft.com/office/powerpoint/2010/main" val="482928836"/>
      </p:ext>
    </p:extLst>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Fyrirsögn, texti, eigin teikning">
    <p:spTree>
      <p:nvGrpSpPr>
        <p:cNvPr id="1" name=""/>
        <p:cNvGrpSpPr/>
        <p:nvPr/>
      </p:nvGrpSpPr>
      <p:grpSpPr>
        <a:xfrm>
          <a:off x="0" y="0"/>
          <a:ext cx="0" cy="0"/>
          <a:chOff x="0" y="0"/>
          <a:chExt cx="0" cy="0"/>
        </a:xfrm>
      </p:grpSpPr>
      <p:pic>
        <p:nvPicPr>
          <p:cNvPr id="203" name="Image" descr="Image"/>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87350" y="400050"/>
            <a:ext cx="457202" cy="715874"/>
          </a:xfrm>
          <a:prstGeom prst="rect">
            <a:avLst/>
          </a:prstGeom>
          <a:ln w="12700">
            <a:miter lim="400000"/>
          </a:ln>
        </p:spPr>
      </p:pic>
      <p:sp>
        <p:nvSpPr>
          <p:cNvPr id="207" name="Slide Number"/>
          <p:cNvSpPr txBox="1">
            <a:spLocks noGrp="1"/>
          </p:cNvSpPr>
          <p:nvPr>
            <p:ph type="sldNum" sz="quarter" idx="2"/>
          </p:nvPr>
        </p:nvSpPr>
        <p:spPr>
          <a:xfrm>
            <a:off x="5918098" y="6540500"/>
            <a:ext cx="349455" cy="379591"/>
          </a:xfrm>
          <a:prstGeom prst="rect">
            <a:avLst/>
          </a:prstGeom>
          <a:ln w="12700">
            <a:miter lim="400000"/>
          </a:ln>
        </p:spPr>
        <p:txBody>
          <a:bodyPr wrap="none" lIns="50800" tIns="50800" rIns="50800" bIns="50800">
            <a:spAutoFit/>
          </a:bodyPr>
          <a:lstStyle>
            <a:defPPr>
              <a:defRPr lang="en-IS"/>
            </a:defPPr>
            <a:lvl1pPr marL="0" algn="ctr" defTabSz="412750" rtl="0" eaLnBrk="1" latinLnBrk="0" hangingPunct="1">
              <a:spcBef>
                <a:spcPts val="0"/>
              </a:spcBef>
              <a:defRPr sz="1800" b="0" kern="1200">
                <a:solidFill>
                  <a:schemeClr val="tx1"/>
                </a:solidFill>
                <a:latin typeface="Helvetica Neue Light"/>
                <a:ea typeface="Helvetica Neue Light"/>
                <a:cs typeface="Helvetica Neue Light"/>
                <a:sym typeface="Helvetica Neue Ligh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CB4B4D-7CA3-9044-876B-883B54F8677D}" type="slidenum">
              <a:rPr lang="is-IS" smtClean="0"/>
              <a:pPr/>
              <a:t>‹#›</a:t>
            </a:fld>
            <a:endParaRPr/>
          </a:p>
        </p:txBody>
      </p:sp>
      <p:sp>
        <p:nvSpPr>
          <p:cNvPr id="9" name="Image">
            <a:extLst>
              <a:ext uri="{FF2B5EF4-FFF2-40B4-BE49-F238E27FC236}">
                <a16:creationId xmlns:a16="http://schemas.microsoft.com/office/drawing/2014/main" id="{4ECEAE73-50E1-4644-8FBB-14E45484A737}"/>
              </a:ext>
            </a:extLst>
          </p:cNvPr>
          <p:cNvSpPr>
            <a:spLocks noGrp="1"/>
          </p:cNvSpPr>
          <p:nvPr>
            <p:ph type="pic" sz="half" idx="13" hasCustomPrompt="1"/>
          </p:nvPr>
        </p:nvSpPr>
        <p:spPr>
          <a:xfrm>
            <a:off x="5933454" y="1231900"/>
            <a:ext cx="5372101" cy="4394200"/>
          </a:xfrm>
          <a:prstGeom prst="rect">
            <a:avLst/>
          </a:prstGeom>
        </p:spPr>
        <p:txBody>
          <a:bodyPr lIns="91439" tIns="45719" rIns="91439" bIns="45719" anchor="t">
            <a:noAutofit/>
          </a:bodyPr>
          <a:lstStyle>
            <a:lvl1pPr marL="0" indent="0">
              <a:buNone/>
              <a:defRPr/>
            </a:lvl1pPr>
          </a:lstStyle>
          <a:p>
            <a:r>
              <a:rPr lang="is-IS"/>
              <a:t>Mynd</a:t>
            </a:r>
            <a:endParaRPr/>
          </a:p>
        </p:txBody>
      </p:sp>
      <p:sp>
        <p:nvSpPr>
          <p:cNvPr id="7" name="Meginmálstexti">
            <a:extLst>
              <a:ext uri="{FF2B5EF4-FFF2-40B4-BE49-F238E27FC236}">
                <a16:creationId xmlns:a16="http://schemas.microsoft.com/office/drawing/2014/main" id="{D5839AA5-1CEF-4148-8B08-E155301A4709}"/>
              </a:ext>
            </a:extLst>
          </p:cNvPr>
          <p:cNvSpPr txBox="1">
            <a:spLocks noGrp="1"/>
          </p:cNvSpPr>
          <p:nvPr>
            <p:ph type="body" sz="quarter" idx="15" hasCustomPrompt="1"/>
          </p:nvPr>
        </p:nvSpPr>
        <p:spPr>
          <a:xfrm>
            <a:off x="1284158" y="3697830"/>
            <a:ext cx="4046125" cy="1949252"/>
          </a:xfrm>
          <a:prstGeom prst="rect">
            <a:avLst/>
          </a:prstGeom>
        </p:spPr>
        <p:txBody>
          <a:bodyPr wrap="square" anchor="t">
            <a:spAutoFit/>
          </a:bodyPr>
          <a:lstStyle>
            <a:lvl1pPr marL="0" indent="0">
              <a:spcBef>
                <a:spcPts val="0"/>
              </a:spcBef>
              <a:buSzTx/>
              <a:buNone/>
              <a:defRPr sz="2000">
                <a:solidFill>
                  <a:srgbClr val="000000"/>
                </a:solidFill>
                <a:latin typeface="Arial" panose="020B0604020202020204" pitchFamily="34" charset="0"/>
                <a:cs typeface="Arial" panose="020B0604020202020204" pitchFamily="34" charset="0"/>
              </a:defRPr>
            </a:lvl1pPr>
          </a:lstStyle>
          <a:p>
            <a:pPr lvl="0"/>
            <a:r>
              <a:rPr lang="en-GB" err="1"/>
              <a:t>Meginmálstexti</a:t>
            </a:r>
            <a:endParaRPr lang="en-GB"/>
          </a:p>
          <a:p>
            <a:pPr lvl="0"/>
            <a:endParaRPr lang="en-GB"/>
          </a:p>
          <a:p>
            <a:pPr lvl="0"/>
            <a:endParaRPr lang="en-GB"/>
          </a:p>
          <a:p>
            <a:pPr lvl="0"/>
            <a:endParaRPr lang="en-GB"/>
          </a:p>
          <a:p>
            <a:pPr lvl="0"/>
            <a:endParaRPr lang="en-GB"/>
          </a:p>
          <a:p>
            <a:pPr lvl="0"/>
            <a:endParaRPr lang="en-GB"/>
          </a:p>
        </p:txBody>
      </p:sp>
      <p:sp>
        <p:nvSpPr>
          <p:cNvPr id="8" name="Text Placeholder 2">
            <a:extLst>
              <a:ext uri="{FF2B5EF4-FFF2-40B4-BE49-F238E27FC236}">
                <a16:creationId xmlns:a16="http://schemas.microsoft.com/office/drawing/2014/main" id="{6CEE1AE8-319E-5141-B486-FE6B1629E249}"/>
              </a:ext>
            </a:extLst>
          </p:cNvPr>
          <p:cNvSpPr>
            <a:spLocks noGrp="1"/>
          </p:cNvSpPr>
          <p:nvPr>
            <p:ph type="body" sz="quarter" idx="16" hasCustomPrompt="1"/>
          </p:nvPr>
        </p:nvSpPr>
        <p:spPr>
          <a:xfrm>
            <a:off x="1253331" y="2845136"/>
            <a:ext cx="4066037" cy="812800"/>
          </a:xfrm>
          <a:prstGeom prst="rect">
            <a:avLst/>
          </a:prstGeom>
        </p:spPr>
        <p:txBody>
          <a:bodyPr anchor="t" anchorCtr="0">
            <a:normAutofit/>
          </a:bodyPr>
          <a:lstStyle>
            <a:lvl1pPr marL="0" indent="0">
              <a:buNone/>
              <a:defRPr sz="3600" b="1">
                <a:latin typeface="Arial" panose="020B0604020202020204" pitchFamily="34" charset="0"/>
                <a:cs typeface="Arial" panose="020B0604020202020204" pitchFamily="34" charset="0"/>
              </a:defRPr>
            </a:lvl1pPr>
          </a:lstStyle>
          <a:p>
            <a:pPr lvl="0"/>
            <a:r>
              <a:rPr lang="en-IS"/>
              <a:t>Fyrirsögn</a:t>
            </a:r>
          </a:p>
        </p:txBody>
      </p:sp>
    </p:spTree>
    <p:extLst>
      <p:ext uri="{BB962C8B-B14F-4D97-AF65-F5344CB8AC3E}">
        <p14:creationId xmlns:p14="http://schemas.microsoft.com/office/powerpoint/2010/main" val="2181477773"/>
      </p:ext>
    </p:extLst>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1_Fyrirsögn, punktar, teikning copy">
    <p:spTree>
      <p:nvGrpSpPr>
        <p:cNvPr id="1" name=""/>
        <p:cNvGrpSpPr/>
        <p:nvPr/>
      </p:nvGrpSpPr>
      <p:grpSpPr>
        <a:xfrm>
          <a:off x="0" y="0"/>
          <a:ext cx="0" cy="0"/>
          <a:chOff x="0" y="0"/>
          <a:chExt cx="0" cy="0"/>
        </a:xfrm>
      </p:grpSpPr>
      <p:pic>
        <p:nvPicPr>
          <p:cNvPr id="236" name="Image" descr="Image"/>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87350" y="400050"/>
            <a:ext cx="457202" cy="715874"/>
          </a:xfrm>
          <a:prstGeom prst="rect">
            <a:avLst/>
          </a:prstGeom>
          <a:ln w="12700">
            <a:miter lim="400000"/>
          </a:ln>
        </p:spPr>
      </p:pic>
      <p:sp>
        <p:nvSpPr>
          <p:cNvPr id="240" name="Slide Number"/>
          <p:cNvSpPr txBox="1">
            <a:spLocks noGrp="1"/>
          </p:cNvSpPr>
          <p:nvPr>
            <p:ph type="sldNum" sz="quarter" idx="2"/>
          </p:nvPr>
        </p:nvSpPr>
        <p:spPr>
          <a:xfrm>
            <a:off x="5918098" y="6540500"/>
            <a:ext cx="349455" cy="379591"/>
          </a:xfrm>
          <a:prstGeom prst="rect">
            <a:avLst/>
          </a:prstGeom>
          <a:ln w="12700">
            <a:miter lim="400000"/>
          </a:ln>
        </p:spPr>
        <p:txBody>
          <a:bodyPr wrap="none" lIns="50800" tIns="50800" rIns="50800" bIns="50800">
            <a:spAutoFit/>
          </a:bodyPr>
          <a:lstStyle>
            <a:defPPr>
              <a:defRPr lang="en-IS"/>
            </a:defPPr>
            <a:lvl1pPr marL="0" algn="ctr" defTabSz="412750" rtl="0" eaLnBrk="1" latinLnBrk="0" hangingPunct="1">
              <a:spcBef>
                <a:spcPts val="0"/>
              </a:spcBef>
              <a:defRPr sz="1800" b="0" kern="1200">
                <a:solidFill>
                  <a:schemeClr val="tx1"/>
                </a:solidFill>
                <a:latin typeface="Helvetica Neue Light"/>
                <a:ea typeface="Helvetica Neue Light"/>
                <a:cs typeface="Helvetica Neue Light"/>
                <a:sym typeface="Helvetica Neue Ligh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CB4B4D-7CA3-9044-876B-883B54F8677D}" type="slidenum">
              <a:rPr lang="is-IS" smtClean="0"/>
              <a:pPr/>
              <a:t>‹#›</a:t>
            </a:fld>
            <a:endParaRPr/>
          </a:p>
        </p:txBody>
      </p:sp>
      <p:sp>
        <p:nvSpPr>
          <p:cNvPr id="9" name="Text Placeholder 2">
            <a:extLst>
              <a:ext uri="{FF2B5EF4-FFF2-40B4-BE49-F238E27FC236}">
                <a16:creationId xmlns:a16="http://schemas.microsoft.com/office/drawing/2014/main" id="{DF03A47D-11F0-6149-A619-0F03D1514E8E}"/>
              </a:ext>
            </a:extLst>
          </p:cNvPr>
          <p:cNvSpPr>
            <a:spLocks noGrp="1"/>
          </p:cNvSpPr>
          <p:nvPr>
            <p:ph type="body" sz="quarter" idx="17" hasCustomPrompt="1"/>
          </p:nvPr>
        </p:nvSpPr>
        <p:spPr>
          <a:xfrm>
            <a:off x="1318025" y="1285962"/>
            <a:ext cx="4566444" cy="812800"/>
          </a:xfrm>
          <a:prstGeom prst="rect">
            <a:avLst/>
          </a:prstGeom>
        </p:spPr>
        <p:txBody>
          <a:bodyPr>
            <a:normAutofit/>
          </a:bodyPr>
          <a:lstStyle>
            <a:lvl1pPr marL="0" indent="0">
              <a:buNone/>
              <a:defRPr sz="3600" b="1">
                <a:latin typeface="Arial" panose="020B0604020202020204" pitchFamily="34" charset="0"/>
                <a:cs typeface="Arial" panose="020B0604020202020204" pitchFamily="34" charset="0"/>
              </a:defRPr>
            </a:lvl1pPr>
          </a:lstStyle>
          <a:p>
            <a:pPr lvl="0"/>
            <a:r>
              <a:rPr lang="en-IS"/>
              <a:t>Fyrirsögn</a:t>
            </a:r>
          </a:p>
        </p:txBody>
      </p:sp>
      <p:sp>
        <p:nvSpPr>
          <p:cNvPr id="10" name="Text Placeholder 15">
            <a:extLst>
              <a:ext uri="{FF2B5EF4-FFF2-40B4-BE49-F238E27FC236}">
                <a16:creationId xmlns:a16="http://schemas.microsoft.com/office/drawing/2014/main" id="{E5F280F9-D9CB-3142-A51C-ACAF95503D40}"/>
              </a:ext>
            </a:extLst>
          </p:cNvPr>
          <p:cNvSpPr>
            <a:spLocks noGrp="1"/>
          </p:cNvSpPr>
          <p:nvPr>
            <p:ph type="body" sz="quarter" idx="28" hasCustomPrompt="1"/>
          </p:nvPr>
        </p:nvSpPr>
        <p:spPr>
          <a:xfrm>
            <a:off x="6486866" y="2902392"/>
            <a:ext cx="1742443" cy="230530"/>
          </a:xfrm>
          <a:prstGeom prst="rect">
            <a:avLst/>
          </a:prstGeom>
        </p:spPr>
        <p:txBody>
          <a:bodyPr>
            <a:noAutofit/>
          </a:bodyPr>
          <a:lstStyle>
            <a:lvl1pPr marL="0" indent="0">
              <a:buNone/>
              <a:defRPr sz="1200" b="1">
                <a:latin typeface="Arial" panose="020B0604020202020204" pitchFamily="34" charset="0"/>
                <a:cs typeface="Arial" panose="020B0604020202020204" pitchFamily="34" charset="0"/>
              </a:defRPr>
            </a:lvl1pPr>
          </a:lstStyle>
          <a:p>
            <a:pPr lvl="0"/>
            <a:r>
              <a:rPr lang="en-IS"/>
              <a:t>Titill málsgreinar</a:t>
            </a:r>
          </a:p>
        </p:txBody>
      </p:sp>
      <p:sp>
        <p:nvSpPr>
          <p:cNvPr id="12" name="Text Placeholder 15">
            <a:extLst>
              <a:ext uri="{FF2B5EF4-FFF2-40B4-BE49-F238E27FC236}">
                <a16:creationId xmlns:a16="http://schemas.microsoft.com/office/drawing/2014/main" id="{178FF164-39CD-424E-A219-79392B34E71C}"/>
              </a:ext>
            </a:extLst>
          </p:cNvPr>
          <p:cNvSpPr>
            <a:spLocks noGrp="1"/>
          </p:cNvSpPr>
          <p:nvPr>
            <p:ph type="body" sz="quarter" idx="29" hasCustomPrompt="1"/>
          </p:nvPr>
        </p:nvSpPr>
        <p:spPr>
          <a:xfrm>
            <a:off x="6486866" y="3164892"/>
            <a:ext cx="1742443" cy="858848"/>
          </a:xfrm>
          <a:prstGeom prst="rect">
            <a:avLst/>
          </a:prstGeom>
        </p:spPr>
        <p:txBody>
          <a:bodyPr anchor="t" anchorCtr="0">
            <a:normAutofit/>
          </a:bodyPr>
          <a:lstStyle>
            <a:lvl1pPr marL="0" indent="0">
              <a:buNone/>
              <a:defRPr sz="900" b="0">
                <a:latin typeface="Arial" panose="020B0604020202020204" pitchFamily="34" charset="0"/>
                <a:cs typeface="Arial" panose="020B0604020202020204" pitchFamily="34" charset="0"/>
              </a:defRPr>
            </a:lvl1pPr>
          </a:lstStyle>
          <a:p>
            <a:r>
              <a:rPr lang="en-GB" err="1"/>
              <a:t>Smelltu</a:t>
            </a:r>
            <a:r>
              <a:rPr lang="en-GB"/>
              <a:t> </a:t>
            </a:r>
            <a:r>
              <a:rPr lang="en-GB" err="1"/>
              <a:t>hér</a:t>
            </a:r>
            <a:r>
              <a:rPr lang="en-GB"/>
              <a:t> </a:t>
            </a:r>
            <a:r>
              <a:rPr lang="en-GB" err="1"/>
              <a:t>til</a:t>
            </a:r>
            <a:r>
              <a:rPr lang="en-GB"/>
              <a:t> </a:t>
            </a:r>
            <a:r>
              <a:rPr lang="en-GB" err="1"/>
              <a:t>að</a:t>
            </a:r>
            <a:r>
              <a:rPr lang="en-GB"/>
              <a:t> </a:t>
            </a:r>
            <a:r>
              <a:rPr lang="en-GB" err="1"/>
              <a:t>skrifa</a:t>
            </a:r>
            <a:r>
              <a:rPr lang="en-GB"/>
              <a:t> </a:t>
            </a:r>
            <a:r>
              <a:rPr lang="en-GB" err="1"/>
              <a:t>texta</a:t>
            </a:r>
            <a:endParaRPr lang="en-GB"/>
          </a:p>
        </p:txBody>
      </p:sp>
      <p:sp>
        <p:nvSpPr>
          <p:cNvPr id="13" name="Text Placeholder 15">
            <a:extLst>
              <a:ext uri="{FF2B5EF4-FFF2-40B4-BE49-F238E27FC236}">
                <a16:creationId xmlns:a16="http://schemas.microsoft.com/office/drawing/2014/main" id="{6BC6688E-7E03-D14F-8328-FC6F8BD9744E}"/>
              </a:ext>
            </a:extLst>
          </p:cNvPr>
          <p:cNvSpPr>
            <a:spLocks noGrp="1"/>
          </p:cNvSpPr>
          <p:nvPr>
            <p:ph type="body" sz="quarter" idx="30" hasCustomPrompt="1"/>
          </p:nvPr>
        </p:nvSpPr>
        <p:spPr>
          <a:xfrm>
            <a:off x="8999867" y="2902392"/>
            <a:ext cx="1742443" cy="230530"/>
          </a:xfrm>
          <a:prstGeom prst="rect">
            <a:avLst/>
          </a:prstGeom>
        </p:spPr>
        <p:txBody>
          <a:bodyPr>
            <a:noAutofit/>
          </a:bodyPr>
          <a:lstStyle>
            <a:lvl1pPr marL="0" indent="0">
              <a:buNone/>
              <a:defRPr sz="1200" b="1">
                <a:latin typeface="Arial" panose="020B0604020202020204" pitchFamily="34" charset="0"/>
                <a:cs typeface="Arial" panose="020B0604020202020204" pitchFamily="34" charset="0"/>
              </a:defRPr>
            </a:lvl1pPr>
          </a:lstStyle>
          <a:p>
            <a:pPr lvl="0"/>
            <a:r>
              <a:rPr lang="en-IS"/>
              <a:t>Titill málsgreinar</a:t>
            </a:r>
          </a:p>
        </p:txBody>
      </p:sp>
      <p:sp>
        <p:nvSpPr>
          <p:cNvPr id="14" name="Text Placeholder 15">
            <a:extLst>
              <a:ext uri="{FF2B5EF4-FFF2-40B4-BE49-F238E27FC236}">
                <a16:creationId xmlns:a16="http://schemas.microsoft.com/office/drawing/2014/main" id="{1117574F-6848-CB46-AA23-CE76F5A13B24}"/>
              </a:ext>
            </a:extLst>
          </p:cNvPr>
          <p:cNvSpPr>
            <a:spLocks noGrp="1"/>
          </p:cNvSpPr>
          <p:nvPr>
            <p:ph type="body" sz="quarter" idx="31" hasCustomPrompt="1"/>
          </p:nvPr>
        </p:nvSpPr>
        <p:spPr>
          <a:xfrm>
            <a:off x="8999867" y="3164892"/>
            <a:ext cx="1742443" cy="858848"/>
          </a:xfrm>
          <a:prstGeom prst="rect">
            <a:avLst/>
          </a:prstGeom>
        </p:spPr>
        <p:txBody>
          <a:bodyPr anchor="t" anchorCtr="0">
            <a:normAutofit/>
          </a:bodyPr>
          <a:lstStyle>
            <a:lvl1pPr marL="0" indent="0">
              <a:buNone/>
              <a:defRPr sz="900" b="0">
                <a:latin typeface="Arial" panose="020B0604020202020204" pitchFamily="34" charset="0"/>
                <a:cs typeface="Arial" panose="020B0604020202020204" pitchFamily="34" charset="0"/>
              </a:defRPr>
            </a:lvl1pPr>
          </a:lstStyle>
          <a:p>
            <a:r>
              <a:rPr lang="en-GB" err="1"/>
              <a:t>Smelltu</a:t>
            </a:r>
            <a:r>
              <a:rPr lang="en-GB"/>
              <a:t> </a:t>
            </a:r>
            <a:r>
              <a:rPr lang="en-GB" err="1"/>
              <a:t>hér</a:t>
            </a:r>
            <a:r>
              <a:rPr lang="en-GB"/>
              <a:t> </a:t>
            </a:r>
            <a:r>
              <a:rPr lang="en-GB" err="1"/>
              <a:t>til</a:t>
            </a:r>
            <a:r>
              <a:rPr lang="en-GB"/>
              <a:t> </a:t>
            </a:r>
            <a:r>
              <a:rPr lang="en-GB" err="1"/>
              <a:t>að</a:t>
            </a:r>
            <a:r>
              <a:rPr lang="en-GB"/>
              <a:t> </a:t>
            </a:r>
            <a:r>
              <a:rPr lang="en-GB" err="1"/>
              <a:t>skrifa</a:t>
            </a:r>
            <a:r>
              <a:rPr lang="en-GB"/>
              <a:t> </a:t>
            </a:r>
            <a:r>
              <a:rPr lang="en-GB" err="1"/>
              <a:t>texta</a:t>
            </a:r>
            <a:endParaRPr lang="en-GB"/>
          </a:p>
        </p:txBody>
      </p:sp>
      <p:sp>
        <p:nvSpPr>
          <p:cNvPr id="15" name="Text Placeholder 15">
            <a:extLst>
              <a:ext uri="{FF2B5EF4-FFF2-40B4-BE49-F238E27FC236}">
                <a16:creationId xmlns:a16="http://schemas.microsoft.com/office/drawing/2014/main" id="{378BA781-1FA3-1E46-B389-664541285CCE}"/>
              </a:ext>
            </a:extLst>
          </p:cNvPr>
          <p:cNvSpPr>
            <a:spLocks noGrp="1"/>
          </p:cNvSpPr>
          <p:nvPr>
            <p:ph type="body" sz="quarter" idx="32" hasCustomPrompt="1"/>
          </p:nvPr>
        </p:nvSpPr>
        <p:spPr>
          <a:xfrm>
            <a:off x="6486866" y="5063701"/>
            <a:ext cx="1742443" cy="230530"/>
          </a:xfrm>
          <a:prstGeom prst="rect">
            <a:avLst/>
          </a:prstGeom>
        </p:spPr>
        <p:txBody>
          <a:bodyPr>
            <a:noAutofit/>
          </a:bodyPr>
          <a:lstStyle>
            <a:lvl1pPr marL="0" indent="0">
              <a:buNone/>
              <a:defRPr sz="1200" b="1">
                <a:latin typeface="Arial" panose="020B0604020202020204" pitchFamily="34" charset="0"/>
                <a:cs typeface="Arial" panose="020B0604020202020204" pitchFamily="34" charset="0"/>
              </a:defRPr>
            </a:lvl1pPr>
          </a:lstStyle>
          <a:p>
            <a:pPr lvl="0"/>
            <a:r>
              <a:rPr lang="en-IS"/>
              <a:t>Titill málsgreinar</a:t>
            </a:r>
          </a:p>
        </p:txBody>
      </p:sp>
      <p:sp>
        <p:nvSpPr>
          <p:cNvPr id="16" name="Text Placeholder 15">
            <a:extLst>
              <a:ext uri="{FF2B5EF4-FFF2-40B4-BE49-F238E27FC236}">
                <a16:creationId xmlns:a16="http://schemas.microsoft.com/office/drawing/2014/main" id="{CD6C481B-6BA2-1247-B5D9-49AE744DFA36}"/>
              </a:ext>
            </a:extLst>
          </p:cNvPr>
          <p:cNvSpPr>
            <a:spLocks noGrp="1"/>
          </p:cNvSpPr>
          <p:nvPr>
            <p:ph type="body" sz="quarter" idx="33" hasCustomPrompt="1"/>
          </p:nvPr>
        </p:nvSpPr>
        <p:spPr>
          <a:xfrm>
            <a:off x="6486866" y="5326201"/>
            <a:ext cx="1742443" cy="858848"/>
          </a:xfrm>
          <a:prstGeom prst="rect">
            <a:avLst/>
          </a:prstGeom>
        </p:spPr>
        <p:txBody>
          <a:bodyPr anchor="t" anchorCtr="0">
            <a:normAutofit/>
          </a:bodyPr>
          <a:lstStyle>
            <a:lvl1pPr marL="0" indent="0">
              <a:buNone/>
              <a:defRPr sz="900" b="0">
                <a:latin typeface="Arial" panose="020B0604020202020204" pitchFamily="34" charset="0"/>
                <a:cs typeface="Arial" panose="020B0604020202020204" pitchFamily="34" charset="0"/>
              </a:defRPr>
            </a:lvl1pPr>
          </a:lstStyle>
          <a:p>
            <a:r>
              <a:rPr lang="en-GB" err="1"/>
              <a:t>Smelltu</a:t>
            </a:r>
            <a:r>
              <a:rPr lang="en-GB"/>
              <a:t> </a:t>
            </a:r>
            <a:r>
              <a:rPr lang="en-GB" err="1"/>
              <a:t>hér</a:t>
            </a:r>
            <a:r>
              <a:rPr lang="en-GB"/>
              <a:t> </a:t>
            </a:r>
            <a:r>
              <a:rPr lang="en-GB" err="1"/>
              <a:t>til</a:t>
            </a:r>
            <a:r>
              <a:rPr lang="en-GB"/>
              <a:t> </a:t>
            </a:r>
            <a:r>
              <a:rPr lang="en-GB" err="1"/>
              <a:t>að</a:t>
            </a:r>
            <a:r>
              <a:rPr lang="en-GB"/>
              <a:t> </a:t>
            </a:r>
            <a:r>
              <a:rPr lang="en-GB" err="1"/>
              <a:t>skrifa</a:t>
            </a:r>
            <a:r>
              <a:rPr lang="en-GB"/>
              <a:t> </a:t>
            </a:r>
            <a:r>
              <a:rPr lang="en-GB" err="1"/>
              <a:t>texta</a:t>
            </a:r>
            <a:endParaRPr lang="en-GB"/>
          </a:p>
        </p:txBody>
      </p:sp>
      <p:sp>
        <p:nvSpPr>
          <p:cNvPr id="17" name="Text Placeholder 15">
            <a:extLst>
              <a:ext uri="{FF2B5EF4-FFF2-40B4-BE49-F238E27FC236}">
                <a16:creationId xmlns:a16="http://schemas.microsoft.com/office/drawing/2014/main" id="{D6BAB757-C605-E34A-8CFA-87E10DF9B78A}"/>
              </a:ext>
            </a:extLst>
          </p:cNvPr>
          <p:cNvSpPr>
            <a:spLocks noGrp="1"/>
          </p:cNvSpPr>
          <p:nvPr>
            <p:ph type="body" sz="quarter" idx="34" hasCustomPrompt="1"/>
          </p:nvPr>
        </p:nvSpPr>
        <p:spPr>
          <a:xfrm>
            <a:off x="8999867" y="5063701"/>
            <a:ext cx="1742443" cy="230530"/>
          </a:xfrm>
          <a:prstGeom prst="rect">
            <a:avLst/>
          </a:prstGeom>
        </p:spPr>
        <p:txBody>
          <a:bodyPr>
            <a:noAutofit/>
          </a:bodyPr>
          <a:lstStyle>
            <a:lvl1pPr marL="0" indent="0">
              <a:buNone/>
              <a:defRPr sz="1200" b="1">
                <a:latin typeface="Arial" panose="020B0604020202020204" pitchFamily="34" charset="0"/>
                <a:cs typeface="Arial" panose="020B0604020202020204" pitchFamily="34" charset="0"/>
              </a:defRPr>
            </a:lvl1pPr>
          </a:lstStyle>
          <a:p>
            <a:pPr lvl="0"/>
            <a:r>
              <a:rPr lang="en-IS"/>
              <a:t>Titill málsgreinar</a:t>
            </a:r>
          </a:p>
        </p:txBody>
      </p:sp>
      <p:sp>
        <p:nvSpPr>
          <p:cNvPr id="18" name="Text Placeholder 15">
            <a:extLst>
              <a:ext uri="{FF2B5EF4-FFF2-40B4-BE49-F238E27FC236}">
                <a16:creationId xmlns:a16="http://schemas.microsoft.com/office/drawing/2014/main" id="{C4479480-CCFC-AA42-AA6A-634D1EC6D1D5}"/>
              </a:ext>
            </a:extLst>
          </p:cNvPr>
          <p:cNvSpPr>
            <a:spLocks noGrp="1"/>
          </p:cNvSpPr>
          <p:nvPr>
            <p:ph type="body" sz="quarter" idx="35" hasCustomPrompt="1"/>
          </p:nvPr>
        </p:nvSpPr>
        <p:spPr>
          <a:xfrm>
            <a:off x="8999867" y="5326201"/>
            <a:ext cx="1742443" cy="858848"/>
          </a:xfrm>
          <a:prstGeom prst="rect">
            <a:avLst/>
          </a:prstGeom>
        </p:spPr>
        <p:txBody>
          <a:bodyPr anchor="t" anchorCtr="0">
            <a:normAutofit/>
          </a:bodyPr>
          <a:lstStyle>
            <a:lvl1pPr marL="0" indent="0">
              <a:buNone/>
              <a:defRPr sz="900" b="0">
                <a:latin typeface="Arial" panose="020B0604020202020204" pitchFamily="34" charset="0"/>
                <a:cs typeface="Arial" panose="020B0604020202020204" pitchFamily="34" charset="0"/>
              </a:defRPr>
            </a:lvl1pPr>
          </a:lstStyle>
          <a:p>
            <a:r>
              <a:rPr lang="en-GB" err="1"/>
              <a:t>Smelltu</a:t>
            </a:r>
            <a:r>
              <a:rPr lang="en-GB"/>
              <a:t> </a:t>
            </a:r>
            <a:r>
              <a:rPr lang="en-GB" err="1"/>
              <a:t>hér</a:t>
            </a:r>
            <a:r>
              <a:rPr lang="en-GB"/>
              <a:t> </a:t>
            </a:r>
            <a:r>
              <a:rPr lang="en-GB" err="1"/>
              <a:t>til</a:t>
            </a:r>
            <a:r>
              <a:rPr lang="en-GB"/>
              <a:t> </a:t>
            </a:r>
            <a:r>
              <a:rPr lang="en-GB" err="1"/>
              <a:t>að</a:t>
            </a:r>
            <a:r>
              <a:rPr lang="en-GB"/>
              <a:t> </a:t>
            </a:r>
            <a:r>
              <a:rPr lang="en-GB" err="1"/>
              <a:t>skrifa</a:t>
            </a:r>
            <a:r>
              <a:rPr lang="en-GB"/>
              <a:t> </a:t>
            </a:r>
            <a:r>
              <a:rPr lang="en-GB" err="1"/>
              <a:t>texta</a:t>
            </a:r>
            <a:endParaRPr lang="en-GB"/>
          </a:p>
        </p:txBody>
      </p:sp>
      <p:sp>
        <p:nvSpPr>
          <p:cNvPr id="19" name="Picture Placeholder 4">
            <a:extLst>
              <a:ext uri="{FF2B5EF4-FFF2-40B4-BE49-F238E27FC236}">
                <a16:creationId xmlns:a16="http://schemas.microsoft.com/office/drawing/2014/main" id="{AB60F513-CD3F-FC44-BF32-118EBC4E00FA}"/>
              </a:ext>
            </a:extLst>
          </p:cNvPr>
          <p:cNvSpPr>
            <a:spLocks noGrp="1"/>
          </p:cNvSpPr>
          <p:nvPr>
            <p:ph type="pic" sz="quarter" idx="16" hasCustomPrompt="1"/>
          </p:nvPr>
        </p:nvSpPr>
        <p:spPr>
          <a:xfrm>
            <a:off x="1806775" y="2794000"/>
            <a:ext cx="3999345" cy="3162300"/>
          </a:xfrm>
          <a:prstGeom prst="rect">
            <a:avLst/>
          </a:prstGeom>
        </p:spPr>
        <p:txBody>
          <a:bodyPr/>
          <a:lstStyle>
            <a:lvl1pPr marL="0" indent="0">
              <a:buNone/>
              <a:defRPr/>
            </a:lvl1pPr>
          </a:lstStyle>
          <a:p>
            <a:r>
              <a:rPr lang="en-IS"/>
              <a:t>Mynd</a:t>
            </a:r>
          </a:p>
        </p:txBody>
      </p:sp>
      <p:sp>
        <p:nvSpPr>
          <p:cNvPr id="20" name="Picture Placeholder 4">
            <a:extLst>
              <a:ext uri="{FF2B5EF4-FFF2-40B4-BE49-F238E27FC236}">
                <a16:creationId xmlns:a16="http://schemas.microsoft.com/office/drawing/2014/main" id="{DFDF1CB6-F0DB-734F-85CE-B7DDFD09BDED}"/>
              </a:ext>
            </a:extLst>
          </p:cNvPr>
          <p:cNvSpPr>
            <a:spLocks noGrp="1"/>
          </p:cNvSpPr>
          <p:nvPr>
            <p:ph type="pic" sz="quarter" idx="36" hasCustomPrompt="1"/>
          </p:nvPr>
        </p:nvSpPr>
        <p:spPr>
          <a:xfrm>
            <a:off x="6541027" y="2074583"/>
            <a:ext cx="498219" cy="488207"/>
          </a:xfrm>
          <a:prstGeom prst="rect">
            <a:avLst/>
          </a:prstGeom>
        </p:spPr>
        <p:txBody>
          <a:bodyPr/>
          <a:lstStyle>
            <a:lvl1pPr marL="0" indent="0">
              <a:buNone/>
              <a:defRPr/>
            </a:lvl1pPr>
          </a:lstStyle>
          <a:p>
            <a:r>
              <a:rPr lang="en-IS"/>
              <a:t>Icon</a:t>
            </a:r>
          </a:p>
        </p:txBody>
      </p:sp>
      <p:sp>
        <p:nvSpPr>
          <p:cNvPr id="21" name="Picture Placeholder 4">
            <a:extLst>
              <a:ext uri="{FF2B5EF4-FFF2-40B4-BE49-F238E27FC236}">
                <a16:creationId xmlns:a16="http://schemas.microsoft.com/office/drawing/2014/main" id="{84D75219-B68F-124F-96FC-E6C3C3BEEA09}"/>
              </a:ext>
            </a:extLst>
          </p:cNvPr>
          <p:cNvSpPr>
            <a:spLocks noGrp="1"/>
          </p:cNvSpPr>
          <p:nvPr>
            <p:ph type="pic" sz="quarter" idx="37" hasCustomPrompt="1"/>
          </p:nvPr>
        </p:nvSpPr>
        <p:spPr>
          <a:xfrm>
            <a:off x="9034845" y="2074583"/>
            <a:ext cx="498219" cy="488207"/>
          </a:xfrm>
          <a:prstGeom prst="rect">
            <a:avLst/>
          </a:prstGeom>
        </p:spPr>
        <p:txBody>
          <a:bodyPr/>
          <a:lstStyle>
            <a:lvl1pPr marL="0" indent="0">
              <a:buNone/>
              <a:defRPr/>
            </a:lvl1pPr>
          </a:lstStyle>
          <a:p>
            <a:r>
              <a:rPr lang="en-IS"/>
              <a:t>Icon</a:t>
            </a:r>
          </a:p>
        </p:txBody>
      </p:sp>
      <p:sp>
        <p:nvSpPr>
          <p:cNvPr id="22" name="Picture Placeholder 4">
            <a:extLst>
              <a:ext uri="{FF2B5EF4-FFF2-40B4-BE49-F238E27FC236}">
                <a16:creationId xmlns:a16="http://schemas.microsoft.com/office/drawing/2014/main" id="{07A26968-E915-584F-8066-9B4677E6C5A9}"/>
              </a:ext>
            </a:extLst>
          </p:cNvPr>
          <p:cNvSpPr>
            <a:spLocks noGrp="1"/>
          </p:cNvSpPr>
          <p:nvPr>
            <p:ph type="pic" sz="quarter" idx="38" hasCustomPrompt="1"/>
          </p:nvPr>
        </p:nvSpPr>
        <p:spPr>
          <a:xfrm>
            <a:off x="6541027" y="4242287"/>
            <a:ext cx="498219" cy="488207"/>
          </a:xfrm>
          <a:prstGeom prst="rect">
            <a:avLst/>
          </a:prstGeom>
        </p:spPr>
        <p:txBody>
          <a:bodyPr/>
          <a:lstStyle>
            <a:lvl1pPr marL="0" indent="0">
              <a:buNone/>
              <a:defRPr/>
            </a:lvl1pPr>
          </a:lstStyle>
          <a:p>
            <a:r>
              <a:rPr lang="en-IS"/>
              <a:t>Icon</a:t>
            </a:r>
          </a:p>
        </p:txBody>
      </p:sp>
      <p:sp>
        <p:nvSpPr>
          <p:cNvPr id="23" name="Picture Placeholder 4">
            <a:extLst>
              <a:ext uri="{FF2B5EF4-FFF2-40B4-BE49-F238E27FC236}">
                <a16:creationId xmlns:a16="http://schemas.microsoft.com/office/drawing/2014/main" id="{44EEC168-9C05-EF4F-A8C9-898DA89F7A25}"/>
              </a:ext>
            </a:extLst>
          </p:cNvPr>
          <p:cNvSpPr>
            <a:spLocks noGrp="1"/>
          </p:cNvSpPr>
          <p:nvPr>
            <p:ph type="pic" sz="quarter" idx="39" hasCustomPrompt="1"/>
          </p:nvPr>
        </p:nvSpPr>
        <p:spPr>
          <a:xfrm>
            <a:off x="9034845" y="4242287"/>
            <a:ext cx="498219" cy="488207"/>
          </a:xfrm>
          <a:prstGeom prst="rect">
            <a:avLst/>
          </a:prstGeom>
        </p:spPr>
        <p:txBody>
          <a:bodyPr/>
          <a:lstStyle>
            <a:lvl1pPr marL="0" indent="0">
              <a:buNone/>
              <a:defRPr/>
            </a:lvl1pPr>
          </a:lstStyle>
          <a:p>
            <a:r>
              <a:rPr lang="en-IS"/>
              <a:t>Icon</a:t>
            </a:r>
          </a:p>
        </p:txBody>
      </p:sp>
    </p:spTree>
    <p:extLst>
      <p:ext uri="{BB962C8B-B14F-4D97-AF65-F5344CB8AC3E}">
        <p14:creationId xmlns:p14="http://schemas.microsoft.com/office/powerpoint/2010/main" val="2709011464"/>
      </p:ext>
    </p:extLst>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Fyrirsögn, punktar, teikning copy">
    <p:spTree>
      <p:nvGrpSpPr>
        <p:cNvPr id="1" name=""/>
        <p:cNvGrpSpPr/>
        <p:nvPr/>
      </p:nvGrpSpPr>
      <p:grpSpPr>
        <a:xfrm>
          <a:off x="0" y="0"/>
          <a:ext cx="0" cy="0"/>
          <a:chOff x="0" y="0"/>
          <a:chExt cx="0" cy="0"/>
        </a:xfrm>
      </p:grpSpPr>
      <p:pic>
        <p:nvPicPr>
          <p:cNvPr id="236" name="Image" descr="Image"/>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87350" y="400050"/>
            <a:ext cx="457202" cy="715874"/>
          </a:xfrm>
          <a:prstGeom prst="rect">
            <a:avLst/>
          </a:prstGeom>
          <a:ln w="12700">
            <a:miter lim="400000"/>
          </a:ln>
        </p:spPr>
      </p:pic>
      <p:sp>
        <p:nvSpPr>
          <p:cNvPr id="237" name="Image"/>
          <p:cNvSpPr>
            <a:spLocks noGrp="1"/>
          </p:cNvSpPr>
          <p:nvPr>
            <p:ph type="pic" sz="half" idx="13" hasCustomPrompt="1"/>
          </p:nvPr>
        </p:nvSpPr>
        <p:spPr>
          <a:xfrm>
            <a:off x="6733117" y="1533525"/>
            <a:ext cx="4495801" cy="3790950"/>
          </a:xfrm>
          <a:prstGeom prst="rect">
            <a:avLst/>
          </a:prstGeom>
        </p:spPr>
        <p:txBody>
          <a:bodyPr lIns="91439" tIns="45719" rIns="91439" bIns="45719" anchor="t">
            <a:noAutofit/>
          </a:bodyPr>
          <a:lstStyle>
            <a:lvl1pPr marL="0" indent="0">
              <a:buNone/>
              <a:defRPr/>
            </a:lvl1pPr>
          </a:lstStyle>
          <a:p>
            <a:r>
              <a:rPr lang="is-IS"/>
              <a:t>Mynd</a:t>
            </a:r>
            <a:endParaRPr/>
          </a:p>
        </p:txBody>
      </p:sp>
      <p:sp>
        <p:nvSpPr>
          <p:cNvPr id="240" name="Slide Number"/>
          <p:cNvSpPr txBox="1">
            <a:spLocks noGrp="1"/>
          </p:cNvSpPr>
          <p:nvPr>
            <p:ph type="sldNum" sz="quarter" idx="2"/>
          </p:nvPr>
        </p:nvSpPr>
        <p:spPr>
          <a:xfrm>
            <a:off x="5918098" y="6540500"/>
            <a:ext cx="349455" cy="379591"/>
          </a:xfrm>
          <a:prstGeom prst="rect">
            <a:avLst/>
          </a:prstGeom>
          <a:ln w="12700">
            <a:miter lim="400000"/>
          </a:ln>
        </p:spPr>
        <p:txBody>
          <a:bodyPr wrap="none" lIns="50800" tIns="50800" rIns="50800" bIns="50800">
            <a:spAutoFit/>
          </a:bodyPr>
          <a:lstStyle>
            <a:defPPr>
              <a:defRPr lang="en-IS"/>
            </a:defPPr>
            <a:lvl1pPr marL="0" algn="ctr" defTabSz="412750" rtl="0" eaLnBrk="1" latinLnBrk="0" hangingPunct="1">
              <a:spcBef>
                <a:spcPts val="0"/>
              </a:spcBef>
              <a:defRPr sz="1800" b="0" kern="1200">
                <a:solidFill>
                  <a:schemeClr val="tx1"/>
                </a:solidFill>
                <a:latin typeface="Helvetica Neue Light"/>
                <a:ea typeface="Helvetica Neue Light"/>
                <a:cs typeface="Helvetica Neue Light"/>
                <a:sym typeface="Helvetica Neue Ligh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CB4B4D-7CA3-9044-876B-883B54F8677D}" type="slidenum">
              <a:rPr lang="is-IS" smtClean="0"/>
              <a:pPr/>
              <a:t>‹#›</a:t>
            </a:fld>
            <a:endParaRPr/>
          </a:p>
        </p:txBody>
      </p:sp>
      <p:sp>
        <p:nvSpPr>
          <p:cNvPr id="11" name="Text Placeholder 2">
            <a:extLst>
              <a:ext uri="{FF2B5EF4-FFF2-40B4-BE49-F238E27FC236}">
                <a16:creationId xmlns:a16="http://schemas.microsoft.com/office/drawing/2014/main" id="{44155F1D-767B-9346-A1A2-4648D7870034}"/>
              </a:ext>
            </a:extLst>
          </p:cNvPr>
          <p:cNvSpPr>
            <a:spLocks noGrp="1"/>
          </p:cNvSpPr>
          <p:nvPr>
            <p:ph type="body" sz="quarter" idx="17" hasCustomPrompt="1"/>
          </p:nvPr>
        </p:nvSpPr>
        <p:spPr>
          <a:xfrm>
            <a:off x="1318025" y="1285962"/>
            <a:ext cx="4566444" cy="812800"/>
          </a:xfrm>
          <a:prstGeom prst="rect">
            <a:avLst/>
          </a:prstGeom>
        </p:spPr>
        <p:txBody>
          <a:bodyPr>
            <a:normAutofit/>
          </a:bodyPr>
          <a:lstStyle>
            <a:lvl1pPr marL="0" indent="0">
              <a:buNone/>
              <a:defRPr sz="3600" b="1">
                <a:latin typeface="Arial" panose="020B0604020202020204" pitchFamily="34" charset="0"/>
                <a:cs typeface="Arial" panose="020B0604020202020204" pitchFamily="34" charset="0"/>
              </a:defRPr>
            </a:lvl1pPr>
          </a:lstStyle>
          <a:p>
            <a:pPr lvl="0"/>
            <a:r>
              <a:rPr lang="en-IS"/>
              <a:t>Stutt fyrirsögn</a:t>
            </a:r>
          </a:p>
        </p:txBody>
      </p:sp>
      <p:sp>
        <p:nvSpPr>
          <p:cNvPr id="7" name="Text Placeholder 6">
            <a:extLst>
              <a:ext uri="{FF2B5EF4-FFF2-40B4-BE49-F238E27FC236}">
                <a16:creationId xmlns:a16="http://schemas.microsoft.com/office/drawing/2014/main" id="{35C21CE4-6DE5-5340-9788-D0E769A8223A}"/>
              </a:ext>
            </a:extLst>
          </p:cNvPr>
          <p:cNvSpPr>
            <a:spLocks noGrp="1"/>
          </p:cNvSpPr>
          <p:nvPr>
            <p:ph type="body" sz="quarter" idx="21" hasCustomPrompt="1"/>
          </p:nvPr>
        </p:nvSpPr>
        <p:spPr>
          <a:xfrm>
            <a:off x="1311675" y="3272578"/>
            <a:ext cx="3597275" cy="3292475"/>
          </a:xfrm>
          <a:prstGeom prst="rect">
            <a:avLst/>
          </a:prstGeom>
        </p:spPr>
        <p:txBody>
          <a:bodyPr anchor="t" anchorCtr="0"/>
          <a:lstStyle>
            <a:lvl1pPr marL="171450" marR="0" indent="-171450" algn="l" defTabSz="412750" rtl="0" eaLnBrk="1" fontAlgn="auto" latinLnBrk="0" hangingPunct="1">
              <a:lnSpc>
                <a:spcPct val="100000"/>
              </a:lnSpc>
              <a:spcBef>
                <a:spcPts val="2950"/>
              </a:spcBef>
              <a:spcAft>
                <a:spcPts val="0"/>
              </a:spcAft>
              <a:buClr>
                <a:srgbClr val="3373DA"/>
              </a:buClr>
              <a:buSzPct val="125000"/>
              <a:buFont typeface="Arial" panose="020B0604020202020204" pitchFamily="34" charset="0"/>
              <a:buChar char="•"/>
              <a:tabLst/>
              <a:defRPr b="0">
                <a:latin typeface="Arial" panose="020B0604020202020204" pitchFamily="34" charset="0"/>
                <a:cs typeface="Arial" panose="020B0604020202020204" pitchFamily="34" charset="0"/>
              </a:defRPr>
            </a:lvl1pPr>
          </a:lstStyle>
          <a:p>
            <a:pPr lvl="0"/>
            <a:r>
              <a:rPr lang="en-IS" b="0"/>
              <a:t>Megimálstexta punktur númer 1</a:t>
            </a:r>
          </a:p>
          <a:p>
            <a:pPr lvl="0"/>
            <a:r>
              <a:rPr lang="en-IS" b="0"/>
              <a:t>Megimálstexta punktur númer 2</a:t>
            </a:r>
          </a:p>
          <a:p>
            <a:pPr lvl="0"/>
            <a:r>
              <a:rPr lang="en-IS" b="0"/>
              <a:t>Megimálstexta punktur númer 3</a:t>
            </a:r>
          </a:p>
          <a:p>
            <a:pPr lvl="0"/>
            <a:endParaRPr lang="en-IS" b="0"/>
          </a:p>
          <a:p>
            <a:pPr lvl="0"/>
            <a:endParaRPr lang="en-IS"/>
          </a:p>
        </p:txBody>
      </p:sp>
    </p:spTree>
    <p:extLst>
      <p:ext uri="{BB962C8B-B14F-4D97-AF65-F5344CB8AC3E}">
        <p14:creationId xmlns:p14="http://schemas.microsoft.com/office/powerpoint/2010/main" val="3654478816"/>
      </p:ext>
    </p:extLst>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Fyrirsögn, punktar, teikning copy 1">
    <p:spTree>
      <p:nvGrpSpPr>
        <p:cNvPr id="1" name=""/>
        <p:cNvGrpSpPr/>
        <p:nvPr/>
      </p:nvGrpSpPr>
      <p:grpSpPr>
        <a:xfrm>
          <a:off x="0" y="0"/>
          <a:ext cx="0" cy="0"/>
          <a:chOff x="0" y="0"/>
          <a:chExt cx="0" cy="0"/>
        </a:xfrm>
      </p:grpSpPr>
      <p:pic>
        <p:nvPicPr>
          <p:cNvPr id="247" name="Image" descr="Image"/>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87350" y="400050"/>
            <a:ext cx="457202" cy="715874"/>
          </a:xfrm>
          <a:prstGeom prst="rect">
            <a:avLst/>
          </a:prstGeom>
          <a:ln w="12700">
            <a:miter lim="400000"/>
          </a:ln>
        </p:spPr>
      </p:pic>
      <p:sp>
        <p:nvSpPr>
          <p:cNvPr id="251" name="Slide Number"/>
          <p:cNvSpPr txBox="1">
            <a:spLocks noGrp="1"/>
          </p:cNvSpPr>
          <p:nvPr>
            <p:ph type="sldNum" sz="quarter" idx="2"/>
          </p:nvPr>
        </p:nvSpPr>
        <p:spPr>
          <a:xfrm>
            <a:off x="5918098" y="6540500"/>
            <a:ext cx="349455" cy="379591"/>
          </a:xfrm>
          <a:prstGeom prst="rect">
            <a:avLst/>
          </a:prstGeom>
          <a:ln w="12700">
            <a:miter lim="400000"/>
          </a:ln>
        </p:spPr>
        <p:txBody>
          <a:bodyPr wrap="none" lIns="50800" tIns="50800" rIns="50800" bIns="50800">
            <a:spAutoFit/>
          </a:bodyPr>
          <a:lstStyle>
            <a:defPPr>
              <a:defRPr lang="en-IS"/>
            </a:defPPr>
            <a:lvl1pPr marL="0" algn="ctr" defTabSz="412750" rtl="0" eaLnBrk="1" latinLnBrk="0" hangingPunct="1">
              <a:spcBef>
                <a:spcPts val="0"/>
              </a:spcBef>
              <a:defRPr sz="1800" b="0" kern="1200">
                <a:solidFill>
                  <a:schemeClr val="tx1"/>
                </a:solidFill>
                <a:latin typeface="Helvetica Neue Light"/>
                <a:ea typeface="Helvetica Neue Light"/>
                <a:cs typeface="Helvetica Neue Light"/>
                <a:sym typeface="Helvetica Neue Ligh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CB4B4D-7CA3-9044-876B-883B54F8677D}" type="slidenum">
              <a:rPr lang="is-IS" smtClean="0"/>
              <a:pPr/>
              <a:t>‹#›</a:t>
            </a:fld>
            <a:endParaRPr/>
          </a:p>
        </p:txBody>
      </p:sp>
      <p:sp>
        <p:nvSpPr>
          <p:cNvPr id="11" name="Text Placeholder 2">
            <a:extLst>
              <a:ext uri="{FF2B5EF4-FFF2-40B4-BE49-F238E27FC236}">
                <a16:creationId xmlns:a16="http://schemas.microsoft.com/office/drawing/2014/main" id="{9A2BD171-11F1-4C4B-8E51-4377A35F3829}"/>
              </a:ext>
            </a:extLst>
          </p:cNvPr>
          <p:cNvSpPr>
            <a:spLocks noGrp="1"/>
          </p:cNvSpPr>
          <p:nvPr>
            <p:ph type="body" sz="quarter" idx="17" hasCustomPrompt="1"/>
          </p:nvPr>
        </p:nvSpPr>
        <p:spPr>
          <a:xfrm>
            <a:off x="1318025" y="1285962"/>
            <a:ext cx="4566444" cy="812800"/>
          </a:xfrm>
          <a:prstGeom prst="rect">
            <a:avLst/>
          </a:prstGeom>
        </p:spPr>
        <p:txBody>
          <a:bodyPr>
            <a:normAutofit/>
          </a:bodyPr>
          <a:lstStyle>
            <a:lvl1pPr marL="0" indent="0">
              <a:buNone/>
              <a:defRPr sz="3600" b="1">
                <a:latin typeface="Arial" panose="020B0604020202020204" pitchFamily="34" charset="0"/>
                <a:cs typeface="Arial" panose="020B0604020202020204" pitchFamily="34" charset="0"/>
              </a:defRPr>
            </a:lvl1pPr>
          </a:lstStyle>
          <a:p>
            <a:pPr lvl="0"/>
            <a:r>
              <a:rPr lang="en-IS"/>
              <a:t>Stutt fyrirsögn</a:t>
            </a:r>
          </a:p>
        </p:txBody>
      </p:sp>
      <p:sp>
        <p:nvSpPr>
          <p:cNvPr id="14" name="Text Placeholder 6">
            <a:extLst>
              <a:ext uri="{FF2B5EF4-FFF2-40B4-BE49-F238E27FC236}">
                <a16:creationId xmlns:a16="http://schemas.microsoft.com/office/drawing/2014/main" id="{9819A3DD-695D-7842-B7BF-BD573F4901A7}"/>
              </a:ext>
            </a:extLst>
          </p:cNvPr>
          <p:cNvSpPr>
            <a:spLocks noGrp="1"/>
          </p:cNvSpPr>
          <p:nvPr>
            <p:ph type="body" sz="quarter" idx="21" hasCustomPrompt="1"/>
          </p:nvPr>
        </p:nvSpPr>
        <p:spPr>
          <a:xfrm>
            <a:off x="1311675" y="3272578"/>
            <a:ext cx="3597275" cy="3292475"/>
          </a:xfrm>
          <a:prstGeom prst="rect">
            <a:avLst/>
          </a:prstGeom>
        </p:spPr>
        <p:txBody>
          <a:bodyPr anchor="t" anchorCtr="0"/>
          <a:lstStyle>
            <a:lvl1pPr marL="171450" marR="0" indent="-171450" algn="l" defTabSz="412750" rtl="0" eaLnBrk="1" fontAlgn="auto" latinLnBrk="0" hangingPunct="1">
              <a:lnSpc>
                <a:spcPct val="100000"/>
              </a:lnSpc>
              <a:spcBef>
                <a:spcPts val="2950"/>
              </a:spcBef>
              <a:spcAft>
                <a:spcPts val="0"/>
              </a:spcAft>
              <a:buClr>
                <a:srgbClr val="3373DA"/>
              </a:buClr>
              <a:buSzPct val="125000"/>
              <a:buFont typeface="Arial" panose="020B0604020202020204" pitchFamily="34" charset="0"/>
              <a:buChar char="•"/>
              <a:tabLst/>
              <a:defRPr b="0">
                <a:latin typeface="Arial" panose="020B0604020202020204" pitchFamily="34" charset="0"/>
                <a:cs typeface="Arial" panose="020B0604020202020204" pitchFamily="34" charset="0"/>
              </a:defRPr>
            </a:lvl1pPr>
          </a:lstStyle>
          <a:p>
            <a:pPr lvl="0"/>
            <a:r>
              <a:rPr lang="en-IS" b="0"/>
              <a:t>Megimálstexta punktur númer 1</a:t>
            </a:r>
          </a:p>
          <a:p>
            <a:pPr lvl="0"/>
            <a:r>
              <a:rPr lang="en-IS" b="0"/>
              <a:t>Megimálstexta punktur númer 2</a:t>
            </a:r>
          </a:p>
          <a:p>
            <a:pPr lvl="0"/>
            <a:r>
              <a:rPr lang="en-IS" b="0"/>
              <a:t>Megimálstexta punktur númer 3</a:t>
            </a:r>
          </a:p>
          <a:p>
            <a:pPr lvl="0"/>
            <a:endParaRPr lang="en-IS" b="0"/>
          </a:p>
          <a:p>
            <a:pPr lvl="0"/>
            <a:endParaRPr lang="en-IS"/>
          </a:p>
        </p:txBody>
      </p:sp>
      <p:pic>
        <p:nvPicPr>
          <p:cNvPr id="2" name="Picture 1">
            <a:extLst>
              <a:ext uri="{FF2B5EF4-FFF2-40B4-BE49-F238E27FC236}">
                <a16:creationId xmlns:a16="http://schemas.microsoft.com/office/drawing/2014/main" id="{1A492BD8-5E48-8E4A-9C0F-D870B8AC7690}"/>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6152451" y="0"/>
            <a:ext cx="6051176" cy="6858000"/>
          </a:xfrm>
          <a:prstGeom prst="rect">
            <a:avLst/>
          </a:prstGeom>
        </p:spPr>
      </p:pic>
    </p:spTree>
    <p:extLst>
      <p:ext uri="{BB962C8B-B14F-4D97-AF65-F5344CB8AC3E}">
        <p14:creationId xmlns:p14="http://schemas.microsoft.com/office/powerpoint/2010/main" val="506370681"/>
      </p:ext>
    </p:extLst>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Fyrirsögn, punktar, teikning copy 2">
    <p:spTree>
      <p:nvGrpSpPr>
        <p:cNvPr id="1" name=""/>
        <p:cNvGrpSpPr/>
        <p:nvPr/>
      </p:nvGrpSpPr>
      <p:grpSpPr>
        <a:xfrm>
          <a:off x="0" y="0"/>
          <a:ext cx="0" cy="0"/>
          <a:chOff x="0" y="0"/>
          <a:chExt cx="0" cy="0"/>
        </a:xfrm>
      </p:grpSpPr>
      <p:pic>
        <p:nvPicPr>
          <p:cNvPr id="258" name="Image" descr="Image"/>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87350" y="400050"/>
            <a:ext cx="457202" cy="715874"/>
          </a:xfrm>
          <a:prstGeom prst="rect">
            <a:avLst/>
          </a:prstGeom>
          <a:ln w="12700">
            <a:miter lim="400000"/>
          </a:ln>
        </p:spPr>
      </p:pic>
      <p:sp>
        <p:nvSpPr>
          <p:cNvPr id="262" name="Slide Number"/>
          <p:cNvSpPr txBox="1">
            <a:spLocks noGrp="1"/>
          </p:cNvSpPr>
          <p:nvPr>
            <p:ph type="sldNum" sz="quarter" idx="2"/>
          </p:nvPr>
        </p:nvSpPr>
        <p:spPr>
          <a:xfrm>
            <a:off x="5918098" y="6540500"/>
            <a:ext cx="349455" cy="379591"/>
          </a:xfrm>
          <a:prstGeom prst="rect">
            <a:avLst/>
          </a:prstGeom>
          <a:ln w="12700">
            <a:miter lim="400000"/>
          </a:ln>
        </p:spPr>
        <p:txBody>
          <a:bodyPr wrap="none" lIns="50800" tIns="50800" rIns="50800" bIns="50800">
            <a:spAutoFit/>
          </a:bodyPr>
          <a:lstStyle>
            <a:defPPr>
              <a:defRPr lang="en-IS"/>
            </a:defPPr>
            <a:lvl1pPr marL="0" algn="ctr" defTabSz="412750" rtl="0" eaLnBrk="1" latinLnBrk="0" hangingPunct="1">
              <a:spcBef>
                <a:spcPts val="0"/>
              </a:spcBef>
              <a:defRPr sz="1800" b="0" kern="1200">
                <a:solidFill>
                  <a:schemeClr val="tx1"/>
                </a:solidFill>
                <a:latin typeface="Helvetica Neue Light"/>
                <a:ea typeface="Helvetica Neue Light"/>
                <a:cs typeface="Helvetica Neue Light"/>
                <a:sym typeface="Helvetica Neue Ligh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CB4B4D-7CA3-9044-876B-883B54F8677D}" type="slidenum">
              <a:rPr lang="is-IS" smtClean="0"/>
              <a:pPr/>
              <a:t>‹#›</a:t>
            </a:fld>
            <a:endParaRPr/>
          </a:p>
        </p:txBody>
      </p:sp>
      <p:sp>
        <p:nvSpPr>
          <p:cNvPr id="10" name="Text Placeholder 2">
            <a:extLst>
              <a:ext uri="{FF2B5EF4-FFF2-40B4-BE49-F238E27FC236}">
                <a16:creationId xmlns:a16="http://schemas.microsoft.com/office/drawing/2014/main" id="{1D8E3A77-69B9-0A4E-9A56-96EEC47FB7AC}"/>
              </a:ext>
            </a:extLst>
          </p:cNvPr>
          <p:cNvSpPr>
            <a:spLocks noGrp="1"/>
          </p:cNvSpPr>
          <p:nvPr>
            <p:ph type="body" sz="quarter" idx="17" hasCustomPrompt="1"/>
          </p:nvPr>
        </p:nvSpPr>
        <p:spPr>
          <a:xfrm>
            <a:off x="1271458" y="1782233"/>
            <a:ext cx="4566444" cy="812800"/>
          </a:xfrm>
          <a:prstGeom prst="rect">
            <a:avLst/>
          </a:prstGeom>
        </p:spPr>
        <p:txBody>
          <a:bodyPr>
            <a:normAutofit/>
          </a:bodyPr>
          <a:lstStyle>
            <a:lvl1pPr marL="0" indent="0">
              <a:buNone/>
              <a:defRPr sz="3600" b="1">
                <a:latin typeface="Arial" panose="020B0604020202020204" pitchFamily="34" charset="0"/>
                <a:cs typeface="Arial" panose="020B0604020202020204" pitchFamily="34" charset="0"/>
              </a:defRPr>
            </a:lvl1pPr>
          </a:lstStyle>
          <a:p>
            <a:pPr lvl="0"/>
            <a:r>
              <a:rPr lang="en-IS"/>
              <a:t>Stór fyrirsögn</a:t>
            </a:r>
          </a:p>
        </p:txBody>
      </p:sp>
      <p:sp>
        <p:nvSpPr>
          <p:cNvPr id="20" name="Text Placeholder 2">
            <a:extLst>
              <a:ext uri="{FF2B5EF4-FFF2-40B4-BE49-F238E27FC236}">
                <a16:creationId xmlns:a16="http://schemas.microsoft.com/office/drawing/2014/main" id="{8D4A5E59-0606-2548-A0EA-5DC4790C55C6}"/>
              </a:ext>
            </a:extLst>
          </p:cNvPr>
          <p:cNvSpPr>
            <a:spLocks noGrp="1"/>
          </p:cNvSpPr>
          <p:nvPr>
            <p:ph type="body" sz="quarter" idx="22" hasCustomPrompt="1"/>
          </p:nvPr>
        </p:nvSpPr>
        <p:spPr>
          <a:xfrm>
            <a:off x="1284158" y="2779130"/>
            <a:ext cx="4566444" cy="315383"/>
          </a:xfrm>
          <a:prstGeom prst="rect">
            <a:avLst/>
          </a:prstGeom>
        </p:spPr>
        <p:txBody>
          <a:bodyPr>
            <a:normAutofit/>
          </a:bodyPr>
          <a:lstStyle>
            <a:lvl1pPr marL="0" indent="0">
              <a:buNone/>
              <a:defRPr sz="2000" b="0">
                <a:latin typeface="Arial" panose="020B0604020202020204" pitchFamily="34" charset="0"/>
                <a:cs typeface="Arial" panose="020B0604020202020204" pitchFamily="34" charset="0"/>
              </a:defRPr>
            </a:lvl1pPr>
          </a:lstStyle>
          <a:p>
            <a:pPr lvl="0"/>
            <a:r>
              <a:rPr lang="en-IS"/>
              <a:t>Meginmálstexti</a:t>
            </a:r>
          </a:p>
        </p:txBody>
      </p:sp>
      <p:sp>
        <p:nvSpPr>
          <p:cNvPr id="17" name="Text Placeholder 6">
            <a:extLst>
              <a:ext uri="{FF2B5EF4-FFF2-40B4-BE49-F238E27FC236}">
                <a16:creationId xmlns:a16="http://schemas.microsoft.com/office/drawing/2014/main" id="{672D22D8-E233-1740-B4EE-25E239676F15}"/>
              </a:ext>
            </a:extLst>
          </p:cNvPr>
          <p:cNvSpPr>
            <a:spLocks noGrp="1"/>
          </p:cNvSpPr>
          <p:nvPr>
            <p:ph type="body" sz="quarter" idx="21" hasCustomPrompt="1"/>
          </p:nvPr>
        </p:nvSpPr>
        <p:spPr>
          <a:xfrm>
            <a:off x="6517871" y="2486024"/>
            <a:ext cx="3597275" cy="3292475"/>
          </a:xfrm>
          <a:prstGeom prst="rect">
            <a:avLst/>
          </a:prstGeom>
        </p:spPr>
        <p:txBody>
          <a:bodyPr anchor="t" anchorCtr="0"/>
          <a:lstStyle>
            <a:lvl1pPr marL="171450" marR="0" indent="-171450" algn="l" defTabSz="412750" rtl="0" eaLnBrk="1" fontAlgn="auto" latinLnBrk="0" hangingPunct="1">
              <a:lnSpc>
                <a:spcPct val="100000"/>
              </a:lnSpc>
              <a:spcBef>
                <a:spcPts val="2950"/>
              </a:spcBef>
              <a:spcAft>
                <a:spcPts val="0"/>
              </a:spcAft>
              <a:buClr>
                <a:srgbClr val="3373DA"/>
              </a:buClr>
              <a:buSzPct val="125000"/>
              <a:buFont typeface="Arial" panose="020B0604020202020204" pitchFamily="34" charset="0"/>
              <a:buChar char="•"/>
              <a:tabLst/>
              <a:defRPr b="0" i="0">
                <a:latin typeface="Arial" panose="020B0604020202020204" pitchFamily="34" charset="0"/>
                <a:cs typeface="Arial" panose="020B0604020202020204" pitchFamily="34" charset="0"/>
              </a:defRPr>
            </a:lvl1pPr>
          </a:lstStyle>
          <a:p>
            <a:pPr lvl="0"/>
            <a:r>
              <a:rPr lang="en-IS" b="0"/>
              <a:t>Megimálstexti</a:t>
            </a:r>
          </a:p>
          <a:p>
            <a:pPr marL="171450" marR="0" lvl="0" indent="-171450" algn="l" defTabSz="412750" rtl="0" eaLnBrk="1" fontAlgn="auto" latinLnBrk="0" hangingPunct="1">
              <a:lnSpc>
                <a:spcPct val="100000"/>
              </a:lnSpc>
              <a:spcBef>
                <a:spcPts val="2950"/>
              </a:spcBef>
              <a:spcAft>
                <a:spcPts val="0"/>
              </a:spcAft>
              <a:buClr>
                <a:srgbClr val="3373DA"/>
              </a:buClr>
              <a:buSzPct val="125000"/>
              <a:buFont typeface="Arial" panose="020B0604020202020204" pitchFamily="34" charset="0"/>
              <a:buChar char="•"/>
              <a:tabLst/>
              <a:defRPr/>
            </a:pPr>
            <a:r>
              <a:rPr lang="en-IS"/>
              <a:t>Meginmálstexti</a:t>
            </a:r>
          </a:p>
          <a:p>
            <a:pPr marL="171450" marR="0" lvl="0" indent="-171450" algn="l" defTabSz="412750" rtl="0" eaLnBrk="1" fontAlgn="auto" latinLnBrk="0" hangingPunct="1">
              <a:lnSpc>
                <a:spcPct val="100000"/>
              </a:lnSpc>
              <a:spcBef>
                <a:spcPts val="2950"/>
              </a:spcBef>
              <a:spcAft>
                <a:spcPts val="0"/>
              </a:spcAft>
              <a:buClr>
                <a:srgbClr val="3373DA"/>
              </a:buClr>
              <a:buSzPct val="125000"/>
              <a:buFont typeface="Arial" panose="020B0604020202020204" pitchFamily="34" charset="0"/>
              <a:buChar char="•"/>
              <a:tabLst/>
              <a:defRPr/>
            </a:pPr>
            <a:r>
              <a:rPr lang="en-IS"/>
              <a:t>Meginmálstexti</a:t>
            </a:r>
          </a:p>
          <a:p>
            <a:pPr marL="171450" marR="0" lvl="0" indent="-171450" algn="l" defTabSz="412750" rtl="0" eaLnBrk="1" fontAlgn="auto" latinLnBrk="0" hangingPunct="1">
              <a:lnSpc>
                <a:spcPct val="100000"/>
              </a:lnSpc>
              <a:spcBef>
                <a:spcPts val="2950"/>
              </a:spcBef>
              <a:spcAft>
                <a:spcPts val="0"/>
              </a:spcAft>
              <a:buClr>
                <a:srgbClr val="3373DA"/>
              </a:buClr>
              <a:buSzPct val="125000"/>
              <a:buFont typeface="Arial" panose="020B0604020202020204" pitchFamily="34" charset="0"/>
              <a:buChar char="•"/>
              <a:tabLst/>
              <a:defRPr/>
            </a:pPr>
            <a:r>
              <a:rPr lang="en-IS"/>
              <a:t>Meginmálstexti</a:t>
            </a:r>
          </a:p>
          <a:p>
            <a:pPr lvl="0"/>
            <a:endParaRPr lang="en-IS" b="0"/>
          </a:p>
        </p:txBody>
      </p:sp>
    </p:spTree>
    <p:extLst>
      <p:ext uri="{BB962C8B-B14F-4D97-AF65-F5344CB8AC3E}">
        <p14:creationId xmlns:p14="http://schemas.microsoft.com/office/powerpoint/2010/main" val="2568553062"/>
      </p:ext>
    </p:extLst>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Fyrirsögn, punktar, teikning copy 3">
    <p:spTree>
      <p:nvGrpSpPr>
        <p:cNvPr id="1" name=""/>
        <p:cNvGrpSpPr/>
        <p:nvPr/>
      </p:nvGrpSpPr>
      <p:grpSpPr>
        <a:xfrm>
          <a:off x="0" y="0"/>
          <a:ext cx="0" cy="0"/>
          <a:chOff x="0" y="0"/>
          <a:chExt cx="0" cy="0"/>
        </a:xfrm>
      </p:grpSpPr>
      <p:pic>
        <p:nvPicPr>
          <p:cNvPr id="269" name="Image" descr="Image"/>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87350" y="400050"/>
            <a:ext cx="457202" cy="715874"/>
          </a:xfrm>
          <a:prstGeom prst="rect">
            <a:avLst/>
          </a:prstGeom>
          <a:ln w="12700">
            <a:miter lim="400000"/>
          </a:ln>
        </p:spPr>
      </p:pic>
      <p:sp>
        <p:nvSpPr>
          <p:cNvPr id="274" name="Slide Number"/>
          <p:cNvSpPr txBox="1">
            <a:spLocks noGrp="1"/>
          </p:cNvSpPr>
          <p:nvPr>
            <p:ph type="sldNum" sz="quarter" idx="2"/>
          </p:nvPr>
        </p:nvSpPr>
        <p:spPr>
          <a:xfrm>
            <a:off x="5918098" y="6540500"/>
            <a:ext cx="349455" cy="379591"/>
          </a:xfrm>
          <a:prstGeom prst="rect">
            <a:avLst/>
          </a:prstGeom>
          <a:ln w="12700">
            <a:miter lim="400000"/>
          </a:ln>
        </p:spPr>
        <p:txBody>
          <a:bodyPr wrap="none" lIns="50800" tIns="50800" rIns="50800" bIns="50800">
            <a:spAutoFit/>
          </a:bodyPr>
          <a:lstStyle>
            <a:defPPr>
              <a:defRPr lang="en-IS"/>
            </a:defPPr>
            <a:lvl1pPr marL="0" algn="ctr" defTabSz="412750" rtl="0" eaLnBrk="1" latinLnBrk="0" hangingPunct="1">
              <a:spcBef>
                <a:spcPts val="0"/>
              </a:spcBef>
              <a:defRPr sz="1800" b="0" kern="1200">
                <a:solidFill>
                  <a:schemeClr val="tx1"/>
                </a:solidFill>
                <a:latin typeface="Helvetica Neue Light"/>
                <a:ea typeface="Helvetica Neue Light"/>
                <a:cs typeface="Helvetica Neue Light"/>
                <a:sym typeface="Helvetica Neue Ligh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CB4B4D-7CA3-9044-876B-883B54F8677D}" type="slidenum">
              <a:rPr lang="is-IS" smtClean="0"/>
              <a:pPr/>
              <a:t>‹#›</a:t>
            </a:fld>
            <a:endParaRPr/>
          </a:p>
        </p:txBody>
      </p:sp>
      <p:sp>
        <p:nvSpPr>
          <p:cNvPr id="16" name="Text Placeholder 2">
            <a:extLst>
              <a:ext uri="{FF2B5EF4-FFF2-40B4-BE49-F238E27FC236}">
                <a16:creationId xmlns:a16="http://schemas.microsoft.com/office/drawing/2014/main" id="{A28D952D-C7E0-0142-B9D5-E7E7D1AD7AF8}"/>
              </a:ext>
            </a:extLst>
          </p:cNvPr>
          <p:cNvSpPr>
            <a:spLocks noGrp="1"/>
          </p:cNvSpPr>
          <p:nvPr>
            <p:ph type="body" sz="quarter" idx="17" hasCustomPrompt="1"/>
          </p:nvPr>
        </p:nvSpPr>
        <p:spPr>
          <a:xfrm>
            <a:off x="1271458" y="1782233"/>
            <a:ext cx="4566444" cy="812800"/>
          </a:xfrm>
          <a:prstGeom prst="rect">
            <a:avLst/>
          </a:prstGeom>
        </p:spPr>
        <p:txBody>
          <a:bodyPr>
            <a:normAutofit/>
          </a:bodyPr>
          <a:lstStyle>
            <a:lvl1pPr marL="0" indent="0">
              <a:buNone/>
              <a:defRPr sz="3600" b="1">
                <a:latin typeface="Arial" panose="020B0604020202020204" pitchFamily="34" charset="0"/>
                <a:cs typeface="Arial" panose="020B0604020202020204" pitchFamily="34" charset="0"/>
              </a:defRPr>
            </a:lvl1pPr>
          </a:lstStyle>
          <a:p>
            <a:pPr lvl="0"/>
            <a:r>
              <a:rPr lang="en-IS"/>
              <a:t>Stór fyrirsögn</a:t>
            </a:r>
          </a:p>
        </p:txBody>
      </p:sp>
      <p:sp>
        <p:nvSpPr>
          <p:cNvPr id="9" name="Text Placeholder 6">
            <a:extLst>
              <a:ext uri="{FF2B5EF4-FFF2-40B4-BE49-F238E27FC236}">
                <a16:creationId xmlns:a16="http://schemas.microsoft.com/office/drawing/2014/main" id="{75DA32AA-71C3-CB4C-BFF0-56904A733668}"/>
              </a:ext>
            </a:extLst>
          </p:cNvPr>
          <p:cNvSpPr>
            <a:spLocks noGrp="1"/>
          </p:cNvSpPr>
          <p:nvPr>
            <p:ph type="body" sz="quarter" idx="23" hasCustomPrompt="1"/>
          </p:nvPr>
        </p:nvSpPr>
        <p:spPr>
          <a:xfrm>
            <a:off x="5991257" y="2486023"/>
            <a:ext cx="2502694" cy="3292475"/>
          </a:xfrm>
          <a:prstGeom prst="rect">
            <a:avLst/>
          </a:prstGeom>
        </p:spPr>
        <p:txBody>
          <a:bodyPr anchor="t" anchorCtr="0"/>
          <a:lstStyle>
            <a:lvl1pPr marL="171450" marR="0" indent="-171450" algn="l" defTabSz="412750" rtl="0" eaLnBrk="1" fontAlgn="auto" latinLnBrk="0" hangingPunct="1">
              <a:lnSpc>
                <a:spcPct val="100000"/>
              </a:lnSpc>
              <a:spcBef>
                <a:spcPts val="2950"/>
              </a:spcBef>
              <a:spcAft>
                <a:spcPts val="0"/>
              </a:spcAft>
              <a:buClr>
                <a:srgbClr val="3373DA"/>
              </a:buClr>
              <a:buSzPct val="125000"/>
              <a:buFont typeface="Arial" panose="020B0604020202020204" pitchFamily="34" charset="0"/>
              <a:buChar char="•"/>
              <a:tabLst/>
              <a:defRPr b="0" i="0">
                <a:latin typeface="Arial" panose="020B0604020202020204" pitchFamily="34" charset="0"/>
                <a:cs typeface="Arial" panose="020B0604020202020204" pitchFamily="34" charset="0"/>
              </a:defRPr>
            </a:lvl1pPr>
          </a:lstStyle>
          <a:p>
            <a:pPr lvl="0"/>
            <a:r>
              <a:rPr lang="en-IS"/>
              <a:t>Meginmálstexti</a:t>
            </a:r>
          </a:p>
          <a:p>
            <a:pPr marL="171450" marR="0" lvl="0" indent="-171450" algn="l" defTabSz="412750" rtl="0" eaLnBrk="1" fontAlgn="auto" latinLnBrk="0" hangingPunct="1">
              <a:lnSpc>
                <a:spcPct val="100000"/>
              </a:lnSpc>
              <a:spcBef>
                <a:spcPts val="2950"/>
              </a:spcBef>
              <a:spcAft>
                <a:spcPts val="0"/>
              </a:spcAft>
              <a:buClr>
                <a:srgbClr val="3373DA"/>
              </a:buClr>
              <a:buSzPct val="125000"/>
              <a:buFont typeface="Arial" panose="020B0604020202020204" pitchFamily="34" charset="0"/>
              <a:buChar char="•"/>
              <a:tabLst/>
              <a:defRPr/>
            </a:pPr>
            <a:r>
              <a:rPr lang="en-IS"/>
              <a:t>Meginmálstexti</a:t>
            </a:r>
          </a:p>
          <a:p>
            <a:pPr marL="171450" marR="0" lvl="0" indent="-171450" algn="l" defTabSz="412750" rtl="0" eaLnBrk="1" fontAlgn="auto" latinLnBrk="0" hangingPunct="1">
              <a:lnSpc>
                <a:spcPct val="100000"/>
              </a:lnSpc>
              <a:spcBef>
                <a:spcPts val="2950"/>
              </a:spcBef>
              <a:spcAft>
                <a:spcPts val="0"/>
              </a:spcAft>
              <a:buClr>
                <a:srgbClr val="3373DA"/>
              </a:buClr>
              <a:buSzPct val="125000"/>
              <a:buFont typeface="Arial" panose="020B0604020202020204" pitchFamily="34" charset="0"/>
              <a:buChar char="•"/>
              <a:tabLst/>
              <a:defRPr/>
            </a:pPr>
            <a:r>
              <a:rPr lang="en-IS"/>
              <a:t>Meginmálstexti</a:t>
            </a:r>
          </a:p>
          <a:p>
            <a:pPr marL="171450" marR="0" lvl="0" indent="-171450" algn="l" defTabSz="412750" rtl="0" eaLnBrk="1" fontAlgn="auto" latinLnBrk="0" hangingPunct="1">
              <a:lnSpc>
                <a:spcPct val="100000"/>
              </a:lnSpc>
              <a:spcBef>
                <a:spcPts val="2950"/>
              </a:spcBef>
              <a:spcAft>
                <a:spcPts val="0"/>
              </a:spcAft>
              <a:buClr>
                <a:srgbClr val="3373DA"/>
              </a:buClr>
              <a:buSzPct val="125000"/>
              <a:buFont typeface="Arial" panose="020B0604020202020204" pitchFamily="34" charset="0"/>
              <a:buChar char="•"/>
              <a:tabLst/>
              <a:defRPr/>
            </a:pPr>
            <a:r>
              <a:rPr lang="en-IS"/>
              <a:t>Meginmálstexti</a:t>
            </a:r>
          </a:p>
          <a:p>
            <a:pPr lvl="0"/>
            <a:endParaRPr lang="en-IS"/>
          </a:p>
        </p:txBody>
      </p:sp>
      <p:sp>
        <p:nvSpPr>
          <p:cNvPr id="11" name="Text Placeholder 6">
            <a:extLst>
              <a:ext uri="{FF2B5EF4-FFF2-40B4-BE49-F238E27FC236}">
                <a16:creationId xmlns:a16="http://schemas.microsoft.com/office/drawing/2014/main" id="{4A279B8C-C29F-7540-8592-C8DC0A6F67B8}"/>
              </a:ext>
            </a:extLst>
          </p:cNvPr>
          <p:cNvSpPr>
            <a:spLocks noGrp="1"/>
          </p:cNvSpPr>
          <p:nvPr>
            <p:ph type="body" sz="quarter" idx="24" hasCustomPrompt="1"/>
          </p:nvPr>
        </p:nvSpPr>
        <p:spPr>
          <a:xfrm>
            <a:off x="8974154" y="2486023"/>
            <a:ext cx="2502694" cy="3292475"/>
          </a:xfrm>
          <a:prstGeom prst="rect">
            <a:avLst/>
          </a:prstGeom>
        </p:spPr>
        <p:txBody>
          <a:bodyPr anchor="t" anchorCtr="0"/>
          <a:lstStyle>
            <a:lvl1pPr marL="171450" marR="0" indent="-171450" algn="l" defTabSz="412750" rtl="0" eaLnBrk="1" fontAlgn="auto" latinLnBrk="0" hangingPunct="1">
              <a:lnSpc>
                <a:spcPct val="100000"/>
              </a:lnSpc>
              <a:spcBef>
                <a:spcPts val="2950"/>
              </a:spcBef>
              <a:spcAft>
                <a:spcPts val="0"/>
              </a:spcAft>
              <a:buClr>
                <a:srgbClr val="3373DA"/>
              </a:buClr>
              <a:buSzPct val="125000"/>
              <a:buFont typeface="Arial" panose="020B0604020202020204" pitchFamily="34" charset="0"/>
              <a:buChar char="•"/>
              <a:tabLst/>
              <a:defRPr b="0" i="0">
                <a:latin typeface="Arial" panose="020B0604020202020204" pitchFamily="34" charset="0"/>
                <a:cs typeface="Arial" panose="020B0604020202020204" pitchFamily="34" charset="0"/>
              </a:defRPr>
            </a:lvl1pPr>
          </a:lstStyle>
          <a:p>
            <a:pPr lvl="0"/>
            <a:r>
              <a:rPr lang="en-IS"/>
              <a:t>Meginmálstexti</a:t>
            </a:r>
          </a:p>
          <a:p>
            <a:pPr marL="171450" marR="0" lvl="0" indent="-171450" algn="l" defTabSz="412750" rtl="0" eaLnBrk="1" fontAlgn="auto" latinLnBrk="0" hangingPunct="1">
              <a:lnSpc>
                <a:spcPct val="100000"/>
              </a:lnSpc>
              <a:spcBef>
                <a:spcPts val="2950"/>
              </a:spcBef>
              <a:spcAft>
                <a:spcPts val="0"/>
              </a:spcAft>
              <a:buClr>
                <a:srgbClr val="3373DA"/>
              </a:buClr>
              <a:buSzPct val="125000"/>
              <a:buFont typeface="Arial" panose="020B0604020202020204" pitchFamily="34" charset="0"/>
              <a:buChar char="•"/>
              <a:tabLst/>
              <a:defRPr/>
            </a:pPr>
            <a:r>
              <a:rPr lang="en-IS"/>
              <a:t>Meginmálstexti</a:t>
            </a:r>
          </a:p>
          <a:p>
            <a:pPr marL="171450" marR="0" lvl="0" indent="-171450" algn="l" defTabSz="412750" rtl="0" eaLnBrk="1" fontAlgn="auto" latinLnBrk="0" hangingPunct="1">
              <a:lnSpc>
                <a:spcPct val="100000"/>
              </a:lnSpc>
              <a:spcBef>
                <a:spcPts val="2950"/>
              </a:spcBef>
              <a:spcAft>
                <a:spcPts val="0"/>
              </a:spcAft>
              <a:buClr>
                <a:srgbClr val="3373DA"/>
              </a:buClr>
              <a:buSzPct val="125000"/>
              <a:buFont typeface="Arial" panose="020B0604020202020204" pitchFamily="34" charset="0"/>
              <a:buChar char="•"/>
              <a:tabLst/>
              <a:defRPr/>
            </a:pPr>
            <a:r>
              <a:rPr lang="en-IS"/>
              <a:t>Meginmálstexti</a:t>
            </a:r>
          </a:p>
          <a:p>
            <a:pPr marL="171450" marR="0" lvl="0" indent="-171450" algn="l" defTabSz="412750" rtl="0" eaLnBrk="1" fontAlgn="auto" latinLnBrk="0" hangingPunct="1">
              <a:lnSpc>
                <a:spcPct val="100000"/>
              </a:lnSpc>
              <a:spcBef>
                <a:spcPts val="2950"/>
              </a:spcBef>
              <a:spcAft>
                <a:spcPts val="0"/>
              </a:spcAft>
              <a:buClr>
                <a:srgbClr val="3373DA"/>
              </a:buClr>
              <a:buSzPct val="125000"/>
              <a:buFont typeface="Arial" panose="020B0604020202020204" pitchFamily="34" charset="0"/>
              <a:buChar char="•"/>
              <a:tabLst/>
              <a:defRPr/>
            </a:pPr>
            <a:r>
              <a:rPr lang="en-IS"/>
              <a:t>Meginmálstexti</a:t>
            </a:r>
          </a:p>
          <a:p>
            <a:pPr lvl="0"/>
            <a:endParaRPr lang="en-IS"/>
          </a:p>
        </p:txBody>
      </p:sp>
      <p:sp>
        <p:nvSpPr>
          <p:cNvPr id="8" name="Picture Placeholder 4">
            <a:extLst>
              <a:ext uri="{FF2B5EF4-FFF2-40B4-BE49-F238E27FC236}">
                <a16:creationId xmlns:a16="http://schemas.microsoft.com/office/drawing/2014/main" id="{F46C632A-B7CC-FA48-847C-DE1DEFB8DC5D}"/>
              </a:ext>
            </a:extLst>
          </p:cNvPr>
          <p:cNvSpPr>
            <a:spLocks noGrp="1"/>
          </p:cNvSpPr>
          <p:nvPr>
            <p:ph type="pic" sz="quarter" idx="16" hasCustomPrompt="1"/>
          </p:nvPr>
        </p:nvSpPr>
        <p:spPr>
          <a:xfrm>
            <a:off x="1320800" y="2794000"/>
            <a:ext cx="3999345" cy="3162300"/>
          </a:xfrm>
          <a:prstGeom prst="rect">
            <a:avLst/>
          </a:prstGeom>
        </p:spPr>
        <p:txBody>
          <a:bodyPr/>
          <a:lstStyle>
            <a:lvl1pPr marL="0" indent="0">
              <a:buNone/>
              <a:defRPr/>
            </a:lvl1pPr>
          </a:lstStyle>
          <a:p>
            <a:r>
              <a:rPr lang="en-IS"/>
              <a:t>Mynd</a:t>
            </a:r>
          </a:p>
        </p:txBody>
      </p:sp>
    </p:spTree>
    <p:extLst>
      <p:ext uri="{BB962C8B-B14F-4D97-AF65-F5344CB8AC3E}">
        <p14:creationId xmlns:p14="http://schemas.microsoft.com/office/powerpoint/2010/main" val="958529297"/>
      </p:ext>
    </p:extLst>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1_Fyrirsögn, punktar, teikning copy 3">
    <p:spTree>
      <p:nvGrpSpPr>
        <p:cNvPr id="1" name=""/>
        <p:cNvGrpSpPr/>
        <p:nvPr/>
      </p:nvGrpSpPr>
      <p:grpSpPr>
        <a:xfrm>
          <a:off x="0" y="0"/>
          <a:ext cx="0" cy="0"/>
          <a:chOff x="0" y="0"/>
          <a:chExt cx="0" cy="0"/>
        </a:xfrm>
      </p:grpSpPr>
      <p:pic>
        <p:nvPicPr>
          <p:cNvPr id="269" name="Image" descr="Image"/>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87350" y="400050"/>
            <a:ext cx="457202" cy="715874"/>
          </a:xfrm>
          <a:prstGeom prst="rect">
            <a:avLst/>
          </a:prstGeom>
          <a:ln w="12700">
            <a:miter lim="400000"/>
          </a:ln>
        </p:spPr>
      </p:pic>
      <p:sp>
        <p:nvSpPr>
          <p:cNvPr id="274" name="Slide Number"/>
          <p:cNvSpPr txBox="1">
            <a:spLocks noGrp="1"/>
          </p:cNvSpPr>
          <p:nvPr>
            <p:ph type="sldNum" sz="quarter" idx="2"/>
          </p:nvPr>
        </p:nvSpPr>
        <p:spPr>
          <a:xfrm>
            <a:off x="5918098" y="6540500"/>
            <a:ext cx="349455" cy="379591"/>
          </a:xfrm>
          <a:prstGeom prst="rect">
            <a:avLst/>
          </a:prstGeom>
          <a:ln w="12700">
            <a:miter lim="400000"/>
          </a:ln>
        </p:spPr>
        <p:txBody>
          <a:bodyPr wrap="none" lIns="50800" tIns="50800" rIns="50800" bIns="50800">
            <a:spAutoFit/>
          </a:bodyPr>
          <a:lstStyle>
            <a:defPPr>
              <a:defRPr lang="en-IS"/>
            </a:defPPr>
            <a:lvl1pPr marL="0" algn="ctr" defTabSz="412750" rtl="0" eaLnBrk="1" latinLnBrk="0" hangingPunct="1">
              <a:spcBef>
                <a:spcPts val="0"/>
              </a:spcBef>
              <a:defRPr sz="1800" b="0" kern="1200">
                <a:solidFill>
                  <a:schemeClr val="tx1"/>
                </a:solidFill>
                <a:latin typeface="Helvetica Neue Light"/>
                <a:ea typeface="Helvetica Neue Light"/>
                <a:cs typeface="Helvetica Neue Light"/>
                <a:sym typeface="Helvetica Neue Ligh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CB4B4D-7CA3-9044-876B-883B54F8677D}" type="slidenum">
              <a:rPr lang="is-IS" smtClean="0"/>
              <a:pPr/>
              <a:t>‹#›</a:t>
            </a:fld>
            <a:endParaRPr/>
          </a:p>
        </p:txBody>
      </p:sp>
      <p:sp>
        <p:nvSpPr>
          <p:cNvPr id="13" name="Picture Placeholder 4">
            <a:extLst>
              <a:ext uri="{FF2B5EF4-FFF2-40B4-BE49-F238E27FC236}">
                <a16:creationId xmlns:a16="http://schemas.microsoft.com/office/drawing/2014/main" id="{BDF6E23F-2312-3646-B477-0F8F755B1B6C}"/>
              </a:ext>
            </a:extLst>
          </p:cNvPr>
          <p:cNvSpPr>
            <a:spLocks noGrp="1"/>
          </p:cNvSpPr>
          <p:nvPr>
            <p:ph type="pic" sz="quarter" idx="16" hasCustomPrompt="1"/>
          </p:nvPr>
        </p:nvSpPr>
        <p:spPr>
          <a:xfrm>
            <a:off x="1320800" y="2794000"/>
            <a:ext cx="3999345" cy="3162300"/>
          </a:xfrm>
          <a:prstGeom prst="rect">
            <a:avLst/>
          </a:prstGeom>
        </p:spPr>
        <p:txBody>
          <a:bodyPr/>
          <a:lstStyle>
            <a:lvl1pPr marL="0" indent="0">
              <a:buNone/>
              <a:defRPr/>
            </a:lvl1pPr>
          </a:lstStyle>
          <a:p>
            <a:r>
              <a:rPr lang="en-IS"/>
              <a:t>Mynd</a:t>
            </a:r>
          </a:p>
        </p:txBody>
      </p:sp>
      <p:sp>
        <p:nvSpPr>
          <p:cNvPr id="16" name="Text Placeholder 2">
            <a:extLst>
              <a:ext uri="{FF2B5EF4-FFF2-40B4-BE49-F238E27FC236}">
                <a16:creationId xmlns:a16="http://schemas.microsoft.com/office/drawing/2014/main" id="{A28D952D-C7E0-0142-B9D5-E7E7D1AD7AF8}"/>
              </a:ext>
            </a:extLst>
          </p:cNvPr>
          <p:cNvSpPr>
            <a:spLocks noGrp="1"/>
          </p:cNvSpPr>
          <p:nvPr>
            <p:ph type="body" sz="quarter" idx="17" hasCustomPrompt="1"/>
          </p:nvPr>
        </p:nvSpPr>
        <p:spPr>
          <a:xfrm>
            <a:off x="1271458" y="1782233"/>
            <a:ext cx="4566444" cy="812800"/>
          </a:xfrm>
          <a:prstGeom prst="rect">
            <a:avLst/>
          </a:prstGeom>
        </p:spPr>
        <p:txBody>
          <a:bodyPr>
            <a:normAutofit/>
          </a:bodyPr>
          <a:lstStyle>
            <a:lvl1pPr marL="0" indent="0">
              <a:buNone/>
              <a:defRPr sz="3600" b="1">
                <a:latin typeface="Arial" panose="020B0604020202020204" pitchFamily="34" charset="0"/>
                <a:cs typeface="Arial" panose="020B0604020202020204" pitchFamily="34" charset="0"/>
              </a:defRPr>
            </a:lvl1pPr>
          </a:lstStyle>
          <a:p>
            <a:pPr lvl="0"/>
            <a:r>
              <a:rPr lang="en-IS"/>
              <a:t>Fyrirsögn</a:t>
            </a:r>
          </a:p>
        </p:txBody>
      </p:sp>
      <p:sp>
        <p:nvSpPr>
          <p:cNvPr id="9" name="Text Placeholder 6">
            <a:extLst>
              <a:ext uri="{FF2B5EF4-FFF2-40B4-BE49-F238E27FC236}">
                <a16:creationId xmlns:a16="http://schemas.microsoft.com/office/drawing/2014/main" id="{75DA32AA-71C3-CB4C-BFF0-56904A733668}"/>
              </a:ext>
            </a:extLst>
          </p:cNvPr>
          <p:cNvSpPr>
            <a:spLocks noGrp="1"/>
          </p:cNvSpPr>
          <p:nvPr>
            <p:ph type="body" sz="quarter" idx="23" hasCustomPrompt="1"/>
          </p:nvPr>
        </p:nvSpPr>
        <p:spPr>
          <a:xfrm>
            <a:off x="5991257" y="2486023"/>
            <a:ext cx="2502694" cy="3292475"/>
          </a:xfrm>
          <a:prstGeom prst="rect">
            <a:avLst/>
          </a:prstGeom>
        </p:spPr>
        <p:txBody>
          <a:bodyPr anchor="t" anchorCtr="0"/>
          <a:lstStyle>
            <a:lvl1pPr marL="171450" marR="0" indent="-171450" algn="l" defTabSz="412750" rtl="0" eaLnBrk="1" fontAlgn="auto" latinLnBrk="0" hangingPunct="1">
              <a:lnSpc>
                <a:spcPct val="100000"/>
              </a:lnSpc>
              <a:spcBef>
                <a:spcPts val="2950"/>
              </a:spcBef>
              <a:spcAft>
                <a:spcPts val="0"/>
              </a:spcAft>
              <a:buClr>
                <a:srgbClr val="3373DA"/>
              </a:buClr>
              <a:buSzPct val="125000"/>
              <a:buFont typeface="Arial" panose="020B0604020202020204" pitchFamily="34" charset="0"/>
              <a:buChar char="•"/>
              <a:tabLst/>
              <a:defRPr b="0" i="0">
                <a:latin typeface="Arial" panose="020B0604020202020204" pitchFamily="34" charset="0"/>
                <a:cs typeface="Arial" panose="020B0604020202020204" pitchFamily="34" charset="0"/>
              </a:defRPr>
            </a:lvl1pPr>
          </a:lstStyle>
          <a:p>
            <a:pPr lvl="0"/>
            <a:r>
              <a:rPr lang="en-IS"/>
              <a:t>Meginmálstexti</a:t>
            </a:r>
          </a:p>
          <a:p>
            <a:pPr marL="171450" marR="0" lvl="0" indent="-171450" algn="l" defTabSz="412750" rtl="0" eaLnBrk="1" fontAlgn="auto" latinLnBrk="0" hangingPunct="1">
              <a:lnSpc>
                <a:spcPct val="100000"/>
              </a:lnSpc>
              <a:spcBef>
                <a:spcPts val="2950"/>
              </a:spcBef>
              <a:spcAft>
                <a:spcPts val="0"/>
              </a:spcAft>
              <a:buClr>
                <a:srgbClr val="3373DA"/>
              </a:buClr>
              <a:buSzPct val="125000"/>
              <a:buFont typeface="Arial" panose="020B0604020202020204" pitchFamily="34" charset="0"/>
              <a:buChar char="•"/>
              <a:tabLst/>
              <a:defRPr/>
            </a:pPr>
            <a:r>
              <a:rPr lang="en-IS"/>
              <a:t>Meginmálstexti</a:t>
            </a:r>
          </a:p>
          <a:p>
            <a:pPr marL="171450" marR="0" lvl="0" indent="-171450" algn="l" defTabSz="412750" rtl="0" eaLnBrk="1" fontAlgn="auto" latinLnBrk="0" hangingPunct="1">
              <a:lnSpc>
                <a:spcPct val="100000"/>
              </a:lnSpc>
              <a:spcBef>
                <a:spcPts val="2950"/>
              </a:spcBef>
              <a:spcAft>
                <a:spcPts val="0"/>
              </a:spcAft>
              <a:buClr>
                <a:srgbClr val="3373DA"/>
              </a:buClr>
              <a:buSzPct val="125000"/>
              <a:buFont typeface="Arial" panose="020B0604020202020204" pitchFamily="34" charset="0"/>
              <a:buChar char="•"/>
              <a:tabLst/>
              <a:defRPr/>
            </a:pPr>
            <a:r>
              <a:rPr lang="en-IS"/>
              <a:t>Meginmálstexti</a:t>
            </a:r>
          </a:p>
          <a:p>
            <a:pPr lvl="0"/>
            <a:endParaRPr lang="en-IS"/>
          </a:p>
        </p:txBody>
      </p:sp>
    </p:spTree>
    <p:extLst>
      <p:ext uri="{BB962C8B-B14F-4D97-AF65-F5344CB8AC3E}">
        <p14:creationId xmlns:p14="http://schemas.microsoft.com/office/powerpoint/2010/main" val="2641982204"/>
      </p:ext>
    </p:extLst>
  </p:cSld>
  <p:clrMapOvr>
    <a:masterClrMapping/>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x" preserve="1">
  <p:cSld name="Autt með merki">
    <p:spTree>
      <p:nvGrpSpPr>
        <p:cNvPr id="1" name=""/>
        <p:cNvGrpSpPr/>
        <p:nvPr/>
      </p:nvGrpSpPr>
      <p:grpSpPr>
        <a:xfrm>
          <a:off x="0" y="0"/>
          <a:ext cx="0" cy="0"/>
          <a:chOff x="0" y="0"/>
          <a:chExt cx="0" cy="0"/>
        </a:xfrm>
      </p:grpSpPr>
      <p:pic>
        <p:nvPicPr>
          <p:cNvPr id="292" name="Image" descr="Image"/>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87350" y="400050"/>
            <a:ext cx="457202" cy="715874"/>
          </a:xfrm>
          <a:prstGeom prst="rect">
            <a:avLst/>
          </a:prstGeom>
          <a:ln w="12700">
            <a:miter lim="400000"/>
          </a:ln>
        </p:spPr>
      </p:pic>
      <p:sp>
        <p:nvSpPr>
          <p:cNvPr id="293" name="Slide Number"/>
          <p:cNvSpPr txBox="1">
            <a:spLocks noGrp="1"/>
          </p:cNvSpPr>
          <p:nvPr>
            <p:ph type="sldNum" sz="quarter" idx="2"/>
          </p:nvPr>
        </p:nvSpPr>
        <p:spPr>
          <a:xfrm>
            <a:off x="5918098" y="6540500"/>
            <a:ext cx="349455" cy="379591"/>
          </a:xfrm>
          <a:prstGeom prst="rect">
            <a:avLst/>
          </a:prstGeom>
          <a:ln w="12700">
            <a:miter lim="400000"/>
          </a:ln>
        </p:spPr>
        <p:txBody>
          <a:bodyPr wrap="none" lIns="50800" tIns="50800" rIns="50800" bIns="50800">
            <a:spAutoFit/>
          </a:bodyPr>
          <a:lstStyle>
            <a:defPPr>
              <a:defRPr lang="en-IS"/>
            </a:defPPr>
            <a:lvl1pPr marL="0" algn="ctr" defTabSz="412750" rtl="0" eaLnBrk="1" latinLnBrk="0" hangingPunct="1">
              <a:spcBef>
                <a:spcPts val="0"/>
              </a:spcBef>
              <a:defRPr sz="1800" b="0" kern="1200">
                <a:solidFill>
                  <a:schemeClr val="tx1"/>
                </a:solidFill>
                <a:latin typeface="Helvetica Neue Light"/>
                <a:ea typeface="Helvetica Neue Light"/>
                <a:cs typeface="Helvetica Neue Light"/>
                <a:sym typeface="Helvetica Neue Ligh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CB4B4D-7CA3-9044-876B-883B54F8677D}" type="slidenum">
              <a:rPr lang="is-IS" smtClean="0"/>
              <a:pPr/>
              <a:t>‹#›</a:t>
            </a:fld>
            <a:endParaRPr/>
          </a:p>
        </p:txBody>
      </p:sp>
    </p:spTree>
    <p:extLst>
      <p:ext uri="{BB962C8B-B14F-4D97-AF65-F5344CB8AC3E}">
        <p14:creationId xmlns:p14="http://schemas.microsoft.com/office/powerpoint/2010/main" val="1969401709"/>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mp; 1 column text">
    <p:spTree>
      <p:nvGrpSpPr>
        <p:cNvPr id="1" name=""/>
        <p:cNvGrpSpPr/>
        <p:nvPr/>
      </p:nvGrpSpPr>
      <p:grpSpPr>
        <a:xfrm>
          <a:off x="0" y="0"/>
          <a:ext cx="0" cy="0"/>
          <a:chOff x="0" y="0"/>
          <a:chExt cx="0" cy="0"/>
        </a:xfrm>
      </p:grpSpPr>
      <p:sp>
        <p:nvSpPr>
          <p:cNvPr id="14" name="Text Placeholder 18"/>
          <p:cNvSpPr>
            <a:spLocks noGrp="1"/>
          </p:cNvSpPr>
          <p:nvPr>
            <p:ph idx="1"/>
          </p:nvPr>
        </p:nvSpPr>
        <p:spPr>
          <a:xfrm>
            <a:off x="469900" y="1665290"/>
            <a:ext cx="11252200" cy="4633911"/>
          </a:xfrm>
          <a:prstGeom prst="rect">
            <a:avLst/>
          </a:prstGeom>
        </p:spPr>
        <p:txBody>
          <a:bodyPr vert="horz" lIns="0" tIns="0" rIns="0" bIns="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4"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US" noProof="0" dirty="0"/>
              <a:t>Click to add subtitle</a:t>
            </a:r>
          </a:p>
        </p:txBody>
      </p:sp>
      <p:sp>
        <p:nvSpPr>
          <p:cNvPr id="5" name="Title Placeholder 1"/>
          <p:cNvSpPr>
            <a:spLocks noGrp="1"/>
          </p:cNvSpPr>
          <p:nvPr>
            <p:ph type="title"/>
          </p:nvPr>
        </p:nvSpPr>
        <p:spPr bwMode="gray">
          <a:xfrm>
            <a:off x="469900" y="402586"/>
            <a:ext cx="11252200" cy="737520"/>
          </a:xfrm>
          <a:prstGeom prst="rect">
            <a:avLst/>
          </a:prstGeom>
        </p:spPr>
        <p:txBody>
          <a:bodyPr vert="horz" lIns="0" tIns="0" rIns="0" bIns="0" rtlCol="0" anchor="t" anchorCtr="0">
            <a:noAutofit/>
          </a:bodyPr>
          <a:lstStyle>
            <a:lvl1pPr algn="l" defTabSz="1219170" rtl="0" eaLnBrk="1" latinLnBrk="0" hangingPunct="1">
              <a:spcBef>
                <a:spcPct val="0"/>
              </a:spcBef>
              <a:buNone/>
              <a:defRPr sz="2000" kern="1200">
                <a:solidFill>
                  <a:schemeClr val="tx1"/>
                </a:solidFill>
                <a:latin typeface="+mj-lt"/>
                <a:ea typeface="+mj-ea"/>
                <a:cs typeface="+mj-cs"/>
              </a:defRPr>
            </a:lvl1pPr>
          </a:lstStyle>
          <a:p>
            <a:r>
              <a:rPr lang="en-US"/>
              <a:t>Click to edit Master title style</a:t>
            </a:r>
            <a:endParaRPr lang="en-US" noProof="0" dirty="0"/>
          </a:p>
        </p:txBody>
      </p:sp>
    </p:spTree>
    <p:extLst>
      <p:ext uri="{BB962C8B-B14F-4D97-AF65-F5344CB8AC3E}">
        <p14:creationId xmlns:p14="http://schemas.microsoft.com/office/powerpoint/2010/main" val="2001905161"/>
      </p:ext>
    </p:extLst>
  </p:cSld>
  <p:clrMapOvr>
    <a:masterClrMapping/>
  </p:clrMapOvr>
  <p:transition>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x" preserve="1">
  <p:cSld name="Autt ">
    <p:spTree>
      <p:nvGrpSpPr>
        <p:cNvPr id="1" name=""/>
        <p:cNvGrpSpPr/>
        <p:nvPr/>
      </p:nvGrpSpPr>
      <p:grpSpPr>
        <a:xfrm>
          <a:off x="0" y="0"/>
          <a:ext cx="0" cy="0"/>
          <a:chOff x="0" y="0"/>
          <a:chExt cx="0" cy="0"/>
        </a:xfrm>
      </p:grpSpPr>
      <p:sp>
        <p:nvSpPr>
          <p:cNvPr id="300" name="Slide Number"/>
          <p:cNvSpPr txBox="1">
            <a:spLocks noGrp="1"/>
          </p:cNvSpPr>
          <p:nvPr>
            <p:ph type="sldNum" sz="quarter" idx="2"/>
          </p:nvPr>
        </p:nvSpPr>
        <p:spPr>
          <a:xfrm>
            <a:off x="5918098" y="6540500"/>
            <a:ext cx="349455" cy="379591"/>
          </a:xfrm>
          <a:prstGeom prst="rect">
            <a:avLst/>
          </a:prstGeom>
          <a:ln w="12700">
            <a:miter lim="400000"/>
          </a:ln>
        </p:spPr>
        <p:txBody>
          <a:bodyPr wrap="none" lIns="50800" tIns="50800" rIns="50800" bIns="50800">
            <a:spAutoFit/>
          </a:bodyPr>
          <a:lstStyle>
            <a:defPPr>
              <a:defRPr lang="en-IS"/>
            </a:defPPr>
            <a:lvl1pPr marL="0" algn="ctr" defTabSz="412750" rtl="0" eaLnBrk="1" latinLnBrk="0" hangingPunct="1">
              <a:spcBef>
                <a:spcPts val="0"/>
              </a:spcBef>
              <a:defRPr sz="1800" b="0" kern="1200">
                <a:solidFill>
                  <a:schemeClr val="tx1"/>
                </a:solidFill>
                <a:latin typeface="Helvetica Neue Light"/>
                <a:ea typeface="Helvetica Neue Light"/>
                <a:cs typeface="Helvetica Neue Light"/>
                <a:sym typeface="Helvetica Neue Ligh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CB4B4D-7CA3-9044-876B-883B54F8677D}" type="slidenum">
              <a:rPr lang="is-IS" smtClean="0"/>
              <a:pPr/>
              <a:t>‹#›</a:t>
            </a:fld>
            <a:endParaRPr/>
          </a:p>
        </p:txBody>
      </p:sp>
    </p:spTree>
    <p:extLst>
      <p:ext uri="{BB962C8B-B14F-4D97-AF65-F5344CB8AC3E}">
        <p14:creationId xmlns:p14="http://schemas.microsoft.com/office/powerpoint/2010/main" val="2747219445"/>
      </p:ext>
    </p:extLst>
  </p:cSld>
  <p:clrMapOvr>
    <a:masterClrMapping/>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Sviðsmerki">
    <p:spTree>
      <p:nvGrpSpPr>
        <p:cNvPr id="1" name=""/>
        <p:cNvGrpSpPr/>
        <p:nvPr/>
      </p:nvGrpSpPr>
      <p:grpSpPr>
        <a:xfrm>
          <a:off x="0" y="0"/>
          <a:ext cx="0" cy="0"/>
          <a:chOff x="0" y="0"/>
          <a:chExt cx="0" cy="0"/>
        </a:xfrm>
      </p:grpSpPr>
      <p:sp>
        <p:nvSpPr>
          <p:cNvPr id="308" name="Slide Number"/>
          <p:cNvSpPr txBox="1">
            <a:spLocks noGrp="1"/>
          </p:cNvSpPr>
          <p:nvPr>
            <p:ph type="sldNum" sz="quarter" idx="2"/>
          </p:nvPr>
        </p:nvSpPr>
        <p:spPr>
          <a:xfrm>
            <a:off x="5918098" y="6540500"/>
            <a:ext cx="349455" cy="379591"/>
          </a:xfrm>
          <a:prstGeom prst="rect">
            <a:avLst/>
          </a:prstGeom>
          <a:ln w="12700">
            <a:miter lim="400000"/>
          </a:ln>
        </p:spPr>
        <p:txBody>
          <a:bodyPr wrap="none" lIns="50800" tIns="50800" rIns="50800" bIns="50800">
            <a:spAutoFit/>
          </a:bodyPr>
          <a:lstStyle>
            <a:defPPr>
              <a:defRPr lang="en-IS"/>
            </a:defPPr>
            <a:lvl1pPr marL="0" algn="ctr" defTabSz="412750" rtl="0" eaLnBrk="1" latinLnBrk="0" hangingPunct="1">
              <a:spcBef>
                <a:spcPts val="0"/>
              </a:spcBef>
              <a:defRPr sz="1800" b="0" kern="1200">
                <a:solidFill>
                  <a:schemeClr val="tx1"/>
                </a:solidFill>
                <a:latin typeface="Helvetica Neue Light"/>
                <a:ea typeface="Helvetica Neue Light"/>
                <a:cs typeface="Helvetica Neue Light"/>
                <a:sym typeface="Helvetica Neue Ligh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CB4B4D-7CA3-9044-876B-883B54F8677D}" type="slidenum">
              <a:rPr lang="is-IS" smtClean="0"/>
              <a:pPr/>
              <a:t>‹#›</a:t>
            </a:fld>
            <a:endParaRPr/>
          </a:p>
        </p:txBody>
      </p:sp>
      <p:sp>
        <p:nvSpPr>
          <p:cNvPr id="6" name="Picture Placeholder 2">
            <a:extLst>
              <a:ext uri="{FF2B5EF4-FFF2-40B4-BE49-F238E27FC236}">
                <a16:creationId xmlns:a16="http://schemas.microsoft.com/office/drawing/2014/main" id="{5E1F2CCA-FC26-B349-B34C-2344236A22C1}"/>
              </a:ext>
            </a:extLst>
          </p:cNvPr>
          <p:cNvSpPr>
            <a:spLocks noGrp="1"/>
          </p:cNvSpPr>
          <p:nvPr>
            <p:ph type="pic" sz="quarter" idx="14" hasCustomPrompt="1"/>
          </p:nvPr>
        </p:nvSpPr>
        <p:spPr>
          <a:xfrm>
            <a:off x="1295400" y="2800350"/>
            <a:ext cx="2343150" cy="838200"/>
          </a:xfrm>
          <a:prstGeom prst="rect">
            <a:avLst/>
          </a:prstGeom>
        </p:spPr>
        <p:txBody>
          <a:bodyPr anchor="t" anchorCtr="0"/>
          <a:lstStyle>
            <a:lvl1pPr marL="0" indent="0">
              <a:buNone/>
              <a:defRPr/>
            </a:lvl1pPr>
          </a:lstStyle>
          <a:p>
            <a:r>
              <a:rPr lang="en-IS"/>
              <a:t>Logo fyrir svið</a:t>
            </a:r>
          </a:p>
        </p:txBody>
      </p:sp>
    </p:spTree>
    <p:extLst>
      <p:ext uri="{BB962C8B-B14F-4D97-AF65-F5344CB8AC3E}">
        <p14:creationId xmlns:p14="http://schemas.microsoft.com/office/powerpoint/2010/main" val="149261527"/>
      </p:ext>
    </p:extLst>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Takk">
    <p:spTree>
      <p:nvGrpSpPr>
        <p:cNvPr id="1" name=""/>
        <p:cNvGrpSpPr/>
        <p:nvPr/>
      </p:nvGrpSpPr>
      <p:grpSpPr>
        <a:xfrm>
          <a:off x="0" y="0"/>
          <a:ext cx="0" cy="0"/>
          <a:chOff x="0" y="0"/>
          <a:chExt cx="0" cy="0"/>
        </a:xfrm>
      </p:grpSpPr>
      <p:pic>
        <p:nvPicPr>
          <p:cNvPr id="315" name="Image" descr="Image"/>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60325" y="-997250"/>
            <a:ext cx="12312650" cy="9042296"/>
          </a:xfrm>
          <a:prstGeom prst="rect">
            <a:avLst/>
          </a:prstGeom>
          <a:ln w="12700">
            <a:miter lim="400000"/>
          </a:ln>
        </p:spPr>
      </p:pic>
      <p:sp>
        <p:nvSpPr>
          <p:cNvPr id="317" name="Text"/>
          <p:cNvSpPr txBox="1"/>
          <p:nvPr/>
        </p:nvSpPr>
        <p:spPr>
          <a:xfrm>
            <a:off x="2255267" y="3334102"/>
            <a:ext cx="51361" cy="189796"/>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25400" tIns="25400" rIns="25400" bIns="25400" anchor="ctr">
            <a:spAutoFit/>
          </a:bodyPr>
          <a:lstStyle/>
          <a:p>
            <a:endParaRPr sz="900"/>
          </a:p>
        </p:txBody>
      </p:sp>
      <p:pic>
        <p:nvPicPr>
          <p:cNvPr id="318" name="Image" descr="Image"/>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06400" y="406400"/>
            <a:ext cx="457202" cy="715874"/>
          </a:xfrm>
          <a:prstGeom prst="rect">
            <a:avLst/>
          </a:prstGeom>
          <a:ln w="12700">
            <a:miter lim="400000"/>
          </a:ln>
        </p:spPr>
      </p:pic>
      <p:sp>
        <p:nvSpPr>
          <p:cNvPr id="319" name="Slide Number"/>
          <p:cNvSpPr txBox="1">
            <a:spLocks noGrp="1"/>
          </p:cNvSpPr>
          <p:nvPr>
            <p:ph type="sldNum" sz="quarter" idx="2"/>
          </p:nvPr>
        </p:nvSpPr>
        <p:spPr>
          <a:xfrm>
            <a:off x="5918098" y="6540500"/>
            <a:ext cx="349455" cy="379591"/>
          </a:xfrm>
          <a:prstGeom prst="rect">
            <a:avLst/>
          </a:prstGeom>
          <a:ln w="12700">
            <a:miter lim="400000"/>
          </a:ln>
        </p:spPr>
        <p:txBody>
          <a:bodyPr wrap="none" lIns="50800" tIns="50800" rIns="50800" bIns="50800">
            <a:spAutoFit/>
          </a:bodyPr>
          <a:lstStyle>
            <a:defPPr>
              <a:defRPr lang="en-IS"/>
            </a:defPPr>
            <a:lvl1pPr marL="0" algn="ctr" defTabSz="412750" rtl="0" eaLnBrk="1" latinLnBrk="0" hangingPunct="1">
              <a:spcBef>
                <a:spcPts val="0"/>
              </a:spcBef>
              <a:defRPr sz="1800" b="0" kern="1200">
                <a:solidFill>
                  <a:schemeClr val="tx1"/>
                </a:solidFill>
                <a:latin typeface="Helvetica Neue Light"/>
                <a:ea typeface="Helvetica Neue Light"/>
                <a:cs typeface="Helvetica Neue Light"/>
                <a:sym typeface="Helvetica Neue Ligh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CB4B4D-7CA3-9044-876B-883B54F8677D}" type="slidenum">
              <a:rPr lang="is-IS" smtClean="0"/>
              <a:pPr/>
              <a:t>‹#›</a:t>
            </a:fld>
            <a:endParaRPr/>
          </a:p>
        </p:txBody>
      </p:sp>
      <p:sp>
        <p:nvSpPr>
          <p:cNvPr id="7" name="Text Placeholder 2">
            <a:extLst>
              <a:ext uri="{FF2B5EF4-FFF2-40B4-BE49-F238E27FC236}">
                <a16:creationId xmlns:a16="http://schemas.microsoft.com/office/drawing/2014/main" id="{A04A6754-64AF-6A48-8805-4F9AC7BE5402}"/>
              </a:ext>
            </a:extLst>
          </p:cNvPr>
          <p:cNvSpPr>
            <a:spLocks noGrp="1"/>
          </p:cNvSpPr>
          <p:nvPr>
            <p:ph type="body" sz="quarter" idx="16" hasCustomPrompt="1"/>
          </p:nvPr>
        </p:nvSpPr>
        <p:spPr>
          <a:xfrm>
            <a:off x="1262857" y="2495550"/>
            <a:ext cx="7659688" cy="838200"/>
          </a:xfrm>
          <a:prstGeom prst="rect">
            <a:avLst/>
          </a:prstGeom>
        </p:spPr>
        <p:txBody>
          <a:bodyPr anchor="t" anchorCtr="0">
            <a:noAutofit/>
          </a:bodyPr>
          <a:lstStyle>
            <a:lvl1pPr marL="0" indent="0">
              <a:buNone/>
              <a:defRPr sz="7000" b="1">
                <a:solidFill>
                  <a:schemeClr val="bg1"/>
                </a:solidFill>
                <a:latin typeface="Arial" panose="020B0604020202020204" pitchFamily="34" charset="0"/>
                <a:cs typeface="Arial" panose="020B0604020202020204" pitchFamily="34" charset="0"/>
              </a:defRPr>
            </a:lvl1pPr>
          </a:lstStyle>
          <a:p>
            <a:pPr lvl="0"/>
            <a:r>
              <a:rPr lang="en-IS"/>
              <a:t>Titill</a:t>
            </a:r>
          </a:p>
        </p:txBody>
      </p:sp>
    </p:spTree>
    <p:extLst>
      <p:ext uri="{BB962C8B-B14F-4D97-AF65-F5344CB8AC3E}">
        <p14:creationId xmlns:p14="http://schemas.microsoft.com/office/powerpoint/2010/main" val="2190503373"/>
      </p:ext>
    </p:extLst>
  </p:cSld>
  <p:clrMapOvr>
    <a:masterClrMapping/>
  </p:clrMapOvr>
  <p:transition>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C1BD921-C44F-4DA8-95CE-70D16C1DA583}"/>
              </a:ext>
            </a:extLst>
          </p:cNvPr>
          <p:cNvSpPr>
            <a:spLocks noGrp="1"/>
          </p:cNvSpPr>
          <p:nvPr>
            <p:ph type="dt" sz="half" idx="10"/>
          </p:nvPr>
        </p:nvSpPr>
        <p:spPr/>
        <p:txBody>
          <a:bodyPr/>
          <a:lstStyle/>
          <a:p>
            <a:fld id="{E1753A19-B368-4DD1-858B-F2CCECEB258B}" type="datetimeFigureOut">
              <a:rPr lang="en-US" smtClean="0"/>
              <a:t>2/9/2022</a:t>
            </a:fld>
            <a:endParaRPr lang="en-US"/>
          </a:p>
        </p:txBody>
      </p:sp>
      <p:sp>
        <p:nvSpPr>
          <p:cNvPr id="3" name="Footer Placeholder 2">
            <a:extLst>
              <a:ext uri="{FF2B5EF4-FFF2-40B4-BE49-F238E27FC236}">
                <a16:creationId xmlns:a16="http://schemas.microsoft.com/office/drawing/2014/main" id="{932B1D30-C4DB-4C05-850C-EE02BB5B321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BE2A625-3879-4239-A8A8-35637381D6D1}"/>
              </a:ext>
            </a:extLst>
          </p:cNvPr>
          <p:cNvSpPr>
            <a:spLocks noGrp="1"/>
          </p:cNvSpPr>
          <p:nvPr>
            <p:ph type="sldNum" sz="quarter" idx="12"/>
          </p:nvPr>
        </p:nvSpPr>
        <p:spPr/>
        <p:txBody>
          <a:bodyPr/>
          <a:lstStyle/>
          <a:p>
            <a:fld id="{D5F7E92D-1658-4C97-B3A9-E98F4A46AF42}" type="slidenum">
              <a:rPr lang="en-US" smtClean="0"/>
              <a:t>‹#›</a:t>
            </a:fld>
            <a:endParaRPr lang="en-US"/>
          </a:p>
        </p:txBody>
      </p:sp>
    </p:spTree>
    <p:extLst>
      <p:ext uri="{BB962C8B-B14F-4D97-AF65-F5344CB8AC3E}">
        <p14:creationId xmlns:p14="http://schemas.microsoft.com/office/powerpoint/2010/main" val="342161564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RVK merki">
    <p:spTree>
      <p:nvGrpSpPr>
        <p:cNvPr id="1" name=""/>
        <p:cNvGrpSpPr/>
        <p:nvPr/>
      </p:nvGrpSpPr>
      <p:grpSpPr>
        <a:xfrm>
          <a:off x="0" y="0"/>
          <a:ext cx="0" cy="0"/>
          <a:chOff x="0" y="0"/>
          <a:chExt cx="0" cy="0"/>
        </a:xfrm>
      </p:grpSpPr>
      <p:pic>
        <p:nvPicPr>
          <p:cNvPr id="12" name="Image" descr="Image"/>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320741" y="2825512"/>
            <a:ext cx="2929862" cy="807258"/>
          </a:xfrm>
          <a:prstGeom prst="rect">
            <a:avLst/>
          </a:prstGeom>
          <a:ln w="12700">
            <a:miter lim="400000"/>
          </a:ln>
        </p:spPr>
      </p:pic>
      <p:sp>
        <p:nvSpPr>
          <p:cNvPr id="1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40137856"/>
      </p:ext>
    </p:extLst>
  </p:cSld>
  <p:clrMapOvr>
    <a:masterClrMapping/>
  </p:clrMapOvr>
  <p:transition spd="med"/>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Heiti fyrirlesturs copy 3">
    <p:spTree>
      <p:nvGrpSpPr>
        <p:cNvPr id="1" name=""/>
        <p:cNvGrpSpPr/>
        <p:nvPr/>
      </p:nvGrpSpPr>
      <p:grpSpPr>
        <a:xfrm>
          <a:off x="0" y="0"/>
          <a:ext cx="0" cy="0"/>
          <a:chOff x="0" y="0"/>
          <a:chExt cx="0" cy="0"/>
        </a:xfrm>
      </p:grpSpPr>
      <p:sp>
        <p:nvSpPr>
          <p:cNvPr id="46" name="Rectangle"/>
          <p:cNvSpPr/>
          <p:nvPr/>
        </p:nvSpPr>
        <p:spPr>
          <a:xfrm>
            <a:off x="-14354" y="5723004"/>
            <a:ext cx="12220708" cy="1160463"/>
          </a:xfrm>
          <a:prstGeom prst="rect">
            <a:avLst/>
          </a:prstGeom>
          <a:solidFill>
            <a:srgbClr val="FDD559"/>
          </a:solidFill>
          <a:ln w="12700">
            <a:miter lim="400000"/>
          </a:ln>
        </p:spPr>
        <p:txBody>
          <a:bodyPr lIns="0" tIns="0" rIns="0" bIns="0" anchor="ctr"/>
          <a:lstStyle/>
          <a:p>
            <a:pPr algn="ctr" defTabSz="412750">
              <a:spcBef>
                <a:spcPts val="0"/>
              </a:spcBef>
              <a:defRPr sz="3200" b="0">
                <a:solidFill>
                  <a:srgbClr val="FFFFFF"/>
                </a:solidFill>
                <a:latin typeface="Helvetica Neue Medium"/>
                <a:ea typeface="Helvetica Neue Medium"/>
                <a:cs typeface="Helvetica Neue Medium"/>
                <a:sym typeface="Helvetica Neue Medium"/>
              </a:defRPr>
            </a:pPr>
            <a:endParaRPr sz="1600"/>
          </a:p>
        </p:txBody>
      </p:sp>
      <p:sp>
        <p:nvSpPr>
          <p:cNvPr id="47" name="Rectangle"/>
          <p:cNvSpPr/>
          <p:nvPr/>
        </p:nvSpPr>
        <p:spPr>
          <a:xfrm>
            <a:off x="-14354" y="-139149"/>
            <a:ext cx="12220708" cy="5889713"/>
          </a:xfrm>
          <a:prstGeom prst="rect">
            <a:avLst/>
          </a:prstGeom>
          <a:solidFill>
            <a:srgbClr val="0476E1"/>
          </a:solidFill>
          <a:ln w="12700">
            <a:miter lim="400000"/>
          </a:ln>
        </p:spPr>
        <p:txBody>
          <a:bodyPr lIns="0" tIns="0" rIns="0" bIns="0" anchor="ctr"/>
          <a:lstStyle/>
          <a:p>
            <a:pPr algn="ctr" defTabSz="412750">
              <a:spcBef>
                <a:spcPts val="0"/>
              </a:spcBef>
              <a:defRPr sz="3200" b="0">
                <a:solidFill>
                  <a:srgbClr val="FFFFFF"/>
                </a:solidFill>
                <a:latin typeface="Helvetica Neue Medium"/>
                <a:ea typeface="Helvetica Neue Medium"/>
                <a:cs typeface="Helvetica Neue Medium"/>
                <a:sym typeface="Helvetica Neue Medium"/>
              </a:defRPr>
            </a:pPr>
            <a:endParaRPr sz="1600"/>
          </a:p>
        </p:txBody>
      </p:sp>
      <p:pic>
        <p:nvPicPr>
          <p:cNvPr id="48" name="Group 218.jpg" descr="Group 218.jpg"/>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6650325" y="3468716"/>
            <a:ext cx="4631751" cy="3417007"/>
          </a:xfrm>
          <a:prstGeom prst="rect">
            <a:avLst/>
          </a:prstGeom>
          <a:ln w="12700">
            <a:miter lim="400000"/>
          </a:ln>
        </p:spPr>
      </p:pic>
      <p:sp>
        <p:nvSpPr>
          <p:cNvPr id="49" name="Text"/>
          <p:cNvSpPr txBox="1"/>
          <p:nvPr/>
        </p:nvSpPr>
        <p:spPr>
          <a:xfrm>
            <a:off x="2255267" y="3334102"/>
            <a:ext cx="51361" cy="189796"/>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25400" tIns="25400" rIns="25400" bIns="25400" anchor="ctr">
            <a:spAutoFit/>
          </a:bodyPr>
          <a:lstStyle/>
          <a:p>
            <a:endParaRPr sz="900"/>
          </a:p>
        </p:txBody>
      </p:sp>
      <p:pic>
        <p:nvPicPr>
          <p:cNvPr id="53" name="Image" descr="Image"/>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06400" y="406400"/>
            <a:ext cx="457202" cy="715874"/>
          </a:xfrm>
          <a:prstGeom prst="rect">
            <a:avLst/>
          </a:prstGeom>
          <a:ln w="12700">
            <a:miter lim="400000"/>
          </a:ln>
        </p:spPr>
      </p:pic>
      <p:sp>
        <p:nvSpPr>
          <p:cNvPr id="5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17" name="Text Placeholder 2">
            <a:extLst>
              <a:ext uri="{FF2B5EF4-FFF2-40B4-BE49-F238E27FC236}">
                <a16:creationId xmlns:a16="http://schemas.microsoft.com/office/drawing/2014/main" id="{0C343A07-EEE3-A34A-9744-5BCE3D943E27}"/>
              </a:ext>
            </a:extLst>
          </p:cNvPr>
          <p:cNvSpPr>
            <a:spLocks noGrp="1"/>
          </p:cNvSpPr>
          <p:nvPr>
            <p:ph type="body" sz="quarter" idx="16" hasCustomPrompt="1"/>
          </p:nvPr>
        </p:nvSpPr>
        <p:spPr>
          <a:xfrm>
            <a:off x="1262857" y="2509308"/>
            <a:ext cx="7659688" cy="838200"/>
          </a:xfrm>
          <a:prstGeom prst="rect">
            <a:avLst/>
          </a:prstGeom>
        </p:spPr>
        <p:txBody>
          <a:bodyPr>
            <a:normAutofit/>
          </a:bodyPr>
          <a:lstStyle>
            <a:lvl1pPr marL="0" indent="0">
              <a:buNone/>
              <a:defRPr sz="5000" b="1">
                <a:solidFill>
                  <a:schemeClr val="bg1"/>
                </a:solidFill>
                <a:latin typeface="Arial" panose="020B0604020202020204" pitchFamily="34" charset="0"/>
                <a:cs typeface="Arial" panose="020B0604020202020204" pitchFamily="34" charset="0"/>
              </a:defRPr>
            </a:lvl1pPr>
          </a:lstStyle>
          <a:p>
            <a:pPr lvl="0"/>
            <a:r>
              <a:rPr lang="en-IS"/>
              <a:t>Fyrirsögn fyrirlesturs</a:t>
            </a:r>
          </a:p>
        </p:txBody>
      </p:sp>
      <p:sp>
        <p:nvSpPr>
          <p:cNvPr id="18" name="Text Placeholder 2">
            <a:extLst>
              <a:ext uri="{FF2B5EF4-FFF2-40B4-BE49-F238E27FC236}">
                <a16:creationId xmlns:a16="http://schemas.microsoft.com/office/drawing/2014/main" id="{20339ABE-D946-B642-81AD-5B4E692758BF}"/>
              </a:ext>
            </a:extLst>
          </p:cNvPr>
          <p:cNvSpPr>
            <a:spLocks noGrp="1"/>
          </p:cNvSpPr>
          <p:nvPr>
            <p:ph type="body" sz="quarter" idx="17" hasCustomPrompt="1"/>
          </p:nvPr>
        </p:nvSpPr>
        <p:spPr>
          <a:xfrm>
            <a:off x="1279790" y="3384385"/>
            <a:ext cx="7659688" cy="434975"/>
          </a:xfrm>
          <a:prstGeom prst="rect">
            <a:avLst/>
          </a:prstGeom>
        </p:spPr>
        <p:txBody>
          <a:bodyPr>
            <a:normAutofit/>
          </a:bodyPr>
          <a:lstStyle>
            <a:lvl1pPr marL="0" indent="0">
              <a:buNone/>
              <a:defRPr sz="2500" b="0">
                <a:solidFill>
                  <a:schemeClr val="bg1"/>
                </a:solidFill>
                <a:latin typeface="Arial" panose="020B0604020202020204" pitchFamily="34" charset="0"/>
                <a:cs typeface="Arial" panose="020B0604020202020204" pitchFamily="34" charset="0"/>
              </a:defRPr>
            </a:lvl1pPr>
          </a:lstStyle>
          <a:p>
            <a:r>
              <a:rPr lang="en-GB" err="1"/>
              <a:t>Undirtitill</a:t>
            </a:r>
            <a:r>
              <a:rPr lang="en-GB"/>
              <a:t> </a:t>
            </a:r>
            <a:r>
              <a:rPr lang="en-GB" err="1"/>
              <a:t>fyrirlesturs</a:t>
            </a:r>
            <a:endParaRPr lang="en-GB"/>
          </a:p>
        </p:txBody>
      </p:sp>
      <p:sp>
        <p:nvSpPr>
          <p:cNvPr id="20" name="Text Placeholder 2">
            <a:extLst>
              <a:ext uri="{FF2B5EF4-FFF2-40B4-BE49-F238E27FC236}">
                <a16:creationId xmlns:a16="http://schemas.microsoft.com/office/drawing/2014/main" id="{97CF37E1-ADED-9D4F-8CB2-25BEA415BF84}"/>
              </a:ext>
            </a:extLst>
          </p:cNvPr>
          <p:cNvSpPr>
            <a:spLocks noGrp="1"/>
          </p:cNvSpPr>
          <p:nvPr>
            <p:ph type="body" sz="quarter" idx="18" hasCustomPrompt="1"/>
          </p:nvPr>
        </p:nvSpPr>
        <p:spPr>
          <a:xfrm>
            <a:off x="1279790" y="6201189"/>
            <a:ext cx="7659688" cy="204093"/>
          </a:xfrm>
          <a:prstGeom prst="rect">
            <a:avLst/>
          </a:prstGeom>
        </p:spPr>
        <p:txBody>
          <a:bodyPr>
            <a:normAutofit/>
          </a:bodyPr>
          <a:lstStyle>
            <a:lvl1pPr marL="0" indent="0">
              <a:buNone/>
              <a:defRPr sz="1500" b="1">
                <a:solidFill>
                  <a:schemeClr val="bg1"/>
                </a:solidFill>
                <a:latin typeface="Arial" panose="020B0604020202020204" pitchFamily="34" charset="0"/>
                <a:cs typeface="Arial" panose="020B0604020202020204" pitchFamily="34" charset="0"/>
              </a:defRPr>
            </a:lvl1pPr>
          </a:lstStyle>
          <a:p>
            <a:r>
              <a:rPr lang="en-GB" err="1"/>
              <a:t>Nafn</a:t>
            </a:r>
            <a:r>
              <a:rPr lang="en-GB"/>
              <a:t> </a:t>
            </a:r>
            <a:r>
              <a:rPr lang="en-GB" err="1"/>
              <a:t>og</a:t>
            </a:r>
            <a:r>
              <a:rPr lang="en-GB"/>
              <a:t> </a:t>
            </a:r>
            <a:r>
              <a:rPr lang="en-GB" err="1"/>
              <a:t>dagsetning</a:t>
            </a:r>
            <a:endParaRPr lang="en-GB"/>
          </a:p>
        </p:txBody>
      </p:sp>
    </p:spTree>
    <p:extLst>
      <p:ext uri="{BB962C8B-B14F-4D97-AF65-F5344CB8AC3E}">
        <p14:creationId xmlns:p14="http://schemas.microsoft.com/office/powerpoint/2010/main" val="335354339"/>
      </p:ext>
    </p:extLst>
  </p:cSld>
  <p:clrMapOvr>
    <a:masterClrMapping/>
  </p:clrMapOvr>
  <p:transition spd="med"/>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1_Heiti fyrirlesturs">
    <p:spTree>
      <p:nvGrpSpPr>
        <p:cNvPr id="1" name=""/>
        <p:cNvGrpSpPr/>
        <p:nvPr/>
      </p:nvGrpSpPr>
      <p:grpSpPr>
        <a:xfrm>
          <a:off x="0" y="0"/>
          <a:ext cx="0" cy="0"/>
          <a:chOff x="0" y="0"/>
          <a:chExt cx="0" cy="0"/>
        </a:xfrm>
      </p:grpSpPr>
      <p:sp>
        <p:nvSpPr>
          <p:cNvPr id="20" name="Rectangle"/>
          <p:cNvSpPr/>
          <p:nvPr/>
        </p:nvSpPr>
        <p:spPr>
          <a:xfrm>
            <a:off x="0" y="-1"/>
            <a:ext cx="12192000" cy="6858001"/>
          </a:xfrm>
          <a:prstGeom prst="rect">
            <a:avLst/>
          </a:prstGeom>
          <a:solidFill>
            <a:srgbClr val="0181E5"/>
          </a:solidFill>
          <a:ln w="12700">
            <a:miter lim="400000"/>
          </a:ln>
        </p:spPr>
        <p:txBody>
          <a:bodyPr lIns="0" tIns="0" rIns="0" bIns="0" anchor="ctr"/>
          <a:lstStyle/>
          <a:p>
            <a:pPr algn="ctr" defTabSz="412750">
              <a:spcBef>
                <a:spcPts val="0"/>
              </a:spcBef>
              <a:defRPr sz="3200" b="0">
                <a:solidFill>
                  <a:srgbClr val="FFFFFF"/>
                </a:solidFill>
                <a:latin typeface="Helvetica Neue Medium"/>
                <a:ea typeface="Helvetica Neue Medium"/>
                <a:cs typeface="Helvetica Neue Medium"/>
                <a:sym typeface="Helvetica Neue Medium"/>
              </a:defRPr>
            </a:pPr>
            <a:endParaRPr sz="1600"/>
          </a:p>
        </p:txBody>
      </p:sp>
      <p:sp>
        <p:nvSpPr>
          <p:cNvPr id="21" name="Text"/>
          <p:cNvSpPr txBox="1"/>
          <p:nvPr/>
        </p:nvSpPr>
        <p:spPr>
          <a:xfrm>
            <a:off x="2255267" y="3334102"/>
            <a:ext cx="51361" cy="189796"/>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25400" tIns="25400" rIns="25400" bIns="25400" anchor="ctr">
            <a:spAutoFit/>
          </a:bodyPr>
          <a:lstStyle/>
          <a:p>
            <a:endParaRPr sz="900"/>
          </a:p>
        </p:txBody>
      </p:sp>
      <p:pic>
        <p:nvPicPr>
          <p:cNvPr id="24" name="Image" descr="Image"/>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06400" y="406400"/>
            <a:ext cx="457202" cy="715874"/>
          </a:xfrm>
          <a:prstGeom prst="rect">
            <a:avLst/>
          </a:prstGeom>
          <a:ln w="12700">
            <a:miter lim="400000"/>
          </a:ln>
        </p:spPr>
      </p:pic>
      <p:sp>
        <p:nvSpPr>
          <p:cNvPr id="2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11" name="Text Placeholder 2">
            <a:extLst>
              <a:ext uri="{FF2B5EF4-FFF2-40B4-BE49-F238E27FC236}">
                <a16:creationId xmlns:a16="http://schemas.microsoft.com/office/drawing/2014/main" id="{7EA16A7E-B296-0644-8027-85AA5567B3B2}"/>
              </a:ext>
            </a:extLst>
          </p:cNvPr>
          <p:cNvSpPr>
            <a:spLocks noGrp="1"/>
          </p:cNvSpPr>
          <p:nvPr>
            <p:ph type="body" sz="quarter" idx="16" hasCustomPrompt="1"/>
          </p:nvPr>
        </p:nvSpPr>
        <p:spPr>
          <a:xfrm>
            <a:off x="1262857" y="2509308"/>
            <a:ext cx="7659688" cy="838200"/>
          </a:xfrm>
          <a:prstGeom prst="rect">
            <a:avLst/>
          </a:prstGeom>
        </p:spPr>
        <p:txBody>
          <a:bodyPr>
            <a:normAutofit/>
          </a:bodyPr>
          <a:lstStyle>
            <a:lvl1pPr marL="0" indent="0">
              <a:buNone/>
              <a:defRPr sz="5000" b="1">
                <a:solidFill>
                  <a:schemeClr val="bg1"/>
                </a:solidFill>
                <a:latin typeface="Arial" panose="020B0604020202020204" pitchFamily="34" charset="0"/>
                <a:cs typeface="Arial" panose="020B0604020202020204" pitchFamily="34" charset="0"/>
              </a:defRPr>
            </a:lvl1pPr>
          </a:lstStyle>
          <a:p>
            <a:pPr lvl="0"/>
            <a:r>
              <a:rPr lang="en-IS" dirty="0"/>
              <a:t>Fyrirsögn fyrirlesturs</a:t>
            </a:r>
          </a:p>
        </p:txBody>
      </p:sp>
      <p:sp>
        <p:nvSpPr>
          <p:cNvPr id="13" name="Text Placeholder 2">
            <a:extLst>
              <a:ext uri="{FF2B5EF4-FFF2-40B4-BE49-F238E27FC236}">
                <a16:creationId xmlns:a16="http://schemas.microsoft.com/office/drawing/2014/main" id="{82676A8A-B9EC-2540-9706-0799B3850278}"/>
              </a:ext>
            </a:extLst>
          </p:cNvPr>
          <p:cNvSpPr>
            <a:spLocks noGrp="1"/>
          </p:cNvSpPr>
          <p:nvPr>
            <p:ph type="body" sz="quarter" idx="17" hasCustomPrompt="1"/>
          </p:nvPr>
        </p:nvSpPr>
        <p:spPr>
          <a:xfrm>
            <a:off x="1298840" y="3384385"/>
            <a:ext cx="7659688" cy="434975"/>
          </a:xfrm>
          <a:prstGeom prst="rect">
            <a:avLst/>
          </a:prstGeom>
        </p:spPr>
        <p:txBody>
          <a:bodyPr>
            <a:normAutofit/>
          </a:bodyPr>
          <a:lstStyle>
            <a:lvl1pPr marL="0" indent="0">
              <a:buNone/>
              <a:defRPr sz="2500" b="0">
                <a:solidFill>
                  <a:schemeClr val="bg1"/>
                </a:solidFill>
                <a:latin typeface="Arial" panose="020B0604020202020204" pitchFamily="34" charset="0"/>
                <a:cs typeface="Arial" panose="020B0604020202020204" pitchFamily="34" charset="0"/>
              </a:defRPr>
            </a:lvl1pPr>
          </a:lstStyle>
          <a:p>
            <a:r>
              <a:rPr lang="en-GB" err="1"/>
              <a:t>Undirtitill</a:t>
            </a:r>
            <a:r>
              <a:rPr lang="en-GB"/>
              <a:t> </a:t>
            </a:r>
            <a:r>
              <a:rPr lang="en-GB" err="1"/>
              <a:t>fyrirlesturs</a:t>
            </a:r>
            <a:endParaRPr lang="en-GB"/>
          </a:p>
        </p:txBody>
      </p:sp>
      <p:sp>
        <p:nvSpPr>
          <p:cNvPr id="15" name="Text Placeholder 2">
            <a:extLst>
              <a:ext uri="{FF2B5EF4-FFF2-40B4-BE49-F238E27FC236}">
                <a16:creationId xmlns:a16="http://schemas.microsoft.com/office/drawing/2014/main" id="{281A65A5-BBA1-A849-966B-D27976F6EB01}"/>
              </a:ext>
            </a:extLst>
          </p:cNvPr>
          <p:cNvSpPr>
            <a:spLocks noGrp="1"/>
          </p:cNvSpPr>
          <p:nvPr>
            <p:ph type="body" sz="quarter" idx="18" hasCustomPrompt="1"/>
          </p:nvPr>
        </p:nvSpPr>
        <p:spPr>
          <a:xfrm>
            <a:off x="1279790" y="5895893"/>
            <a:ext cx="7659688" cy="204093"/>
          </a:xfrm>
          <a:prstGeom prst="rect">
            <a:avLst/>
          </a:prstGeom>
        </p:spPr>
        <p:txBody>
          <a:bodyPr>
            <a:normAutofit/>
          </a:bodyPr>
          <a:lstStyle>
            <a:lvl1pPr marL="0" indent="0">
              <a:buNone/>
              <a:defRPr sz="1500" b="1">
                <a:solidFill>
                  <a:schemeClr val="bg1"/>
                </a:solidFill>
                <a:latin typeface="Arial" panose="020B0604020202020204" pitchFamily="34" charset="0"/>
                <a:cs typeface="Arial" panose="020B0604020202020204" pitchFamily="34" charset="0"/>
              </a:defRPr>
            </a:lvl1pPr>
          </a:lstStyle>
          <a:p>
            <a:r>
              <a:rPr lang="en-GB" dirty="0" err="1"/>
              <a:t>Nafn</a:t>
            </a:r>
            <a:r>
              <a:rPr lang="en-GB" dirty="0"/>
              <a:t> </a:t>
            </a:r>
            <a:r>
              <a:rPr lang="en-GB" dirty="0" err="1"/>
              <a:t>og</a:t>
            </a:r>
            <a:r>
              <a:rPr lang="en-GB" dirty="0"/>
              <a:t> </a:t>
            </a:r>
            <a:r>
              <a:rPr lang="en-GB" dirty="0" err="1"/>
              <a:t>dagsetning</a:t>
            </a:r>
            <a:endParaRPr lang="en-GB" dirty="0"/>
          </a:p>
        </p:txBody>
      </p:sp>
    </p:spTree>
    <p:extLst>
      <p:ext uri="{BB962C8B-B14F-4D97-AF65-F5344CB8AC3E}">
        <p14:creationId xmlns:p14="http://schemas.microsoft.com/office/powerpoint/2010/main" val="1490471023"/>
      </p:ext>
    </p:extLst>
  </p:cSld>
  <p:clrMapOvr>
    <a:masterClrMapping/>
  </p:clrMapOvr>
  <p:transition spd="med"/>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2_Heiti fyrirlesturs - Gult">
    <p:spTree>
      <p:nvGrpSpPr>
        <p:cNvPr id="1" name=""/>
        <p:cNvGrpSpPr/>
        <p:nvPr/>
      </p:nvGrpSpPr>
      <p:grpSpPr>
        <a:xfrm>
          <a:off x="0" y="0"/>
          <a:ext cx="0" cy="0"/>
          <a:chOff x="0" y="0"/>
          <a:chExt cx="0" cy="0"/>
        </a:xfrm>
      </p:grpSpPr>
      <p:sp>
        <p:nvSpPr>
          <p:cNvPr id="9" name="Rectangle">
            <a:extLst>
              <a:ext uri="{FF2B5EF4-FFF2-40B4-BE49-F238E27FC236}">
                <a16:creationId xmlns:a16="http://schemas.microsoft.com/office/drawing/2014/main" id="{9A30AF7A-6E77-E648-B243-1A4231302FA0}"/>
              </a:ext>
            </a:extLst>
          </p:cNvPr>
          <p:cNvSpPr/>
          <p:nvPr userDrawn="1"/>
        </p:nvSpPr>
        <p:spPr>
          <a:xfrm>
            <a:off x="0" y="-1"/>
            <a:ext cx="12192000" cy="6858001"/>
          </a:xfrm>
          <a:prstGeom prst="rect">
            <a:avLst/>
          </a:prstGeom>
          <a:solidFill>
            <a:srgbClr val="FFDB64"/>
          </a:solidFill>
          <a:ln w="12700">
            <a:miter lim="400000"/>
          </a:ln>
        </p:spPr>
        <p:txBody>
          <a:bodyPr lIns="0" tIns="0" rIns="0" bIns="0" anchor="ctr"/>
          <a:lstStyle/>
          <a:p>
            <a:pPr algn="ctr" defTabSz="412750">
              <a:spcBef>
                <a:spcPts val="0"/>
              </a:spcBef>
              <a:defRPr sz="3200" b="0">
                <a:solidFill>
                  <a:srgbClr val="FFDB64"/>
                </a:solidFill>
                <a:latin typeface="Helvetica Neue Medium"/>
                <a:ea typeface="Helvetica Neue Medium"/>
                <a:cs typeface="Helvetica Neue Medium"/>
                <a:sym typeface="Helvetica Neue Medium"/>
              </a:defRPr>
            </a:pPr>
            <a:endParaRPr sz="1600"/>
          </a:p>
        </p:txBody>
      </p:sp>
      <p:sp>
        <p:nvSpPr>
          <p:cNvPr id="21" name="Text"/>
          <p:cNvSpPr txBox="1"/>
          <p:nvPr/>
        </p:nvSpPr>
        <p:spPr>
          <a:xfrm>
            <a:off x="2255267" y="3334102"/>
            <a:ext cx="51361" cy="189796"/>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25400" tIns="25400" rIns="25400" bIns="25400" anchor="ctr">
            <a:spAutoFit/>
          </a:bodyPr>
          <a:lstStyle/>
          <a:p>
            <a:endParaRPr sz="900"/>
          </a:p>
        </p:txBody>
      </p:sp>
      <p:sp>
        <p:nvSpPr>
          <p:cNvPr id="2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11" name="Text Placeholder 2">
            <a:extLst>
              <a:ext uri="{FF2B5EF4-FFF2-40B4-BE49-F238E27FC236}">
                <a16:creationId xmlns:a16="http://schemas.microsoft.com/office/drawing/2014/main" id="{7EA16A7E-B296-0644-8027-85AA5567B3B2}"/>
              </a:ext>
            </a:extLst>
          </p:cNvPr>
          <p:cNvSpPr>
            <a:spLocks noGrp="1"/>
          </p:cNvSpPr>
          <p:nvPr>
            <p:ph type="body" sz="quarter" idx="16" hasCustomPrompt="1"/>
          </p:nvPr>
        </p:nvSpPr>
        <p:spPr>
          <a:xfrm>
            <a:off x="1262857" y="2509308"/>
            <a:ext cx="7659688" cy="838200"/>
          </a:xfrm>
          <a:prstGeom prst="rect">
            <a:avLst/>
          </a:prstGeom>
        </p:spPr>
        <p:txBody>
          <a:bodyPr>
            <a:normAutofit/>
          </a:bodyPr>
          <a:lstStyle>
            <a:lvl1pPr marL="0" indent="0">
              <a:buNone/>
              <a:defRPr sz="5000" b="1">
                <a:solidFill>
                  <a:schemeClr val="tx1"/>
                </a:solidFill>
                <a:latin typeface="Arial" panose="020B0604020202020204" pitchFamily="34" charset="0"/>
                <a:cs typeface="Arial" panose="020B0604020202020204" pitchFamily="34" charset="0"/>
              </a:defRPr>
            </a:lvl1pPr>
          </a:lstStyle>
          <a:p>
            <a:pPr lvl="0"/>
            <a:r>
              <a:rPr lang="en-IS"/>
              <a:t>Fyrirsögn fyrirlesturs</a:t>
            </a:r>
          </a:p>
        </p:txBody>
      </p:sp>
      <p:sp>
        <p:nvSpPr>
          <p:cNvPr id="13" name="Text Placeholder 2">
            <a:extLst>
              <a:ext uri="{FF2B5EF4-FFF2-40B4-BE49-F238E27FC236}">
                <a16:creationId xmlns:a16="http://schemas.microsoft.com/office/drawing/2014/main" id="{82676A8A-B9EC-2540-9706-0799B3850278}"/>
              </a:ext>
            </a:extLst>
          </p:cNvPr>
          <p:cNvSpPr>
            <a:spLocks noGrp="1"/>
          </p:cNvSpPr>
          <p:nvPr>
            <p:ph type="body" sz="quarter" idx="17" hasCustomPrompt="1"/>
          </p:nvPr>
        </p:nvSpPr>
        <p:spPr>
          <a:xfrm>
            <a:off x="1279790" y="3384385"/>
            <a:ext cx="7659688" cy="434975"/>
          </a:xfrm>
          <a:prstGeom prst="rect">
            <a:avLst/>
          </a:prstGeom>
        </p:spPr>
        <p:txBody>
          <a:bodyPr>
            <a:normAutofit/>
          </a:bodyPr>
          <a:lstStyle>
            <a:lvl1pPr marL="0" indent="0">
              <a:buNone/>
              <a:defRPr sz="2500" b="0">
                <a:solidFill>
                  <a:schemeClr val="tx1"/>
                </a:solidFill>
                <a:latin typeface="Arial" panose="020B0604020202020204" pitchFamily="34" charset="0"/>
                <a:cs typeface="Arial" panose="020B0604020202020204" pitchFamily="34" charset="0"/>
              </a:defRPr>
            </a:lvl1pPr>
          </a:lstStyle>
          <a:p>
            <a:r>
              <a:rPr lang="en-GB" err="1"/>
              <a:t>Undirtitill</a:t>
            </a:r>
            <a:r>
              <a:rPr lang="en-GB"/>
              <a:t> </a:t>
            </a:r>
            <a:r>
              <a:rPr lang="en-GB" err="1"/>
              <a:t>fyrirlesturs</a:t>
            </a:r>
            <a:endParaRPr lang="en-GB"/>
          </a:p>
        </p:txBody>
      </p:sp>
      <p:sp>
        <p:nvSpPr>
          <p:cNvPr id="15" name="Text Placeholder 2">
            <a:extLst>
              <a:ext uri="{FF2B5EF4-FFF2-40B4-BE49-F238E27FC236}">
                <a16:creationId xmlns:a16="http://schemas.microsoft.com/office/drawing/2014/main" id="{281A65A5-BBA1-A849-966B-D27976F6EB01}"/>
              </a:ext>
            </a:extLst>
          </p:cNvPr>
          <p:cNvSpPr>
            <a:spLocks noGrp="1"/>
          </p:cNvSpPr>
          <p:nvPr>
            <p:ph type="body" sz="quarter" idx="18" hasCustomPrompt="1"/>
          </p:nvPr>
        </p:nvSpPr>
        <p:spPr>
          <a:xfrm>
            <a:off x="1279790" y="5895893"/>
            <a:ext cx="7659688" cy="204093"/>
          </a:xfrm>
          <a:prstGeom prst="rect">
            <a:avLst/>
          </a:prstGeom>
        </p:spPr>
        <p:txBody>
          <a:bodyPr>
            <a:normAutofit/>
          </a:bodyPr>
          <a:lstStyle>
            <a:lvl1pPr marL="0" indent="0">
              <a:buNone/>
              <a:defRPr sz="1500" b="1">
                <a:solidFill>
                  <a:schemeClr val="tx1"/>
                </a:solidFill>
              </a:defRPr>
            </a:lvl1pPr>
          </a:lstStyle>
          <a:p>
            <a:r>
              <a:rPr lang="en-GB" err="1"/>
              <a:t>Nafn</a:t>
            </a:r>
            <a:r>
              <a:rPr lang="en-GB"/>
              <a:t> </a:t>
            </a:r>
            <a:r>
              <a:rPr lang="en-GB" err="1"/>
              <a:t>og</a:t>
            </a:r>
            <a:r>
              <a:rPr lang="en-GB"/>
              <a:t> </a:t>
            </a:r>
            <a:r>
              <a:rPr lang="en-GB" err="1"/>
              <a:t>dagsetning</a:t>
            </a:r>
            <a:endParaRPr lang="en-GB"/>
          </a:p>
        </p:txBody>
      </p:sp>
      <p:pic>
        <p:nvPicPr>
          <p:cNvPr id="10" name="Image" descr="Image">
            <a:extLst>
              <a:ext uri="{FF2B5EF4-FFF2-40B4-BE49-F238E27FC236}">
                <a16:creationId xmlns:a16="http://schemas.microsoft.com/office/drawing/2014/main" id="{CF811864-5F62-0748-9DA2-68BE44D2DF3B}"/>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06400" y="406400"/>
            <a:ext cx="457202" cy="715874"/>
          </a:xfrm>
          <a:prstGeom prst="rect">
            <a:avLst/>
          </a:prstGeom>
          <a:ln w="12700">
            <a:miter lim="400000"/>
          </a:ln>
        </p:spPr>
      </p:pic>
    </p:spTree>
    <p:extLst>
      <p:ext uri="{BB962C8B-B14F-4D97-AF65-F5344CB8AC3E}">
        <p14:creationId xmlns:p14="http://schemas.microsoft.com/office/powerpoint/2010/main" val="259177113"/>
      </p:ext>
    </p:extLst>
  </p:cSld>
  <p:clrMapOvr>
    <a:masterClrMapping/>
  </p:clrMapOvr>
  <p:transition spd="med"/>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Kaflatitill">
    <p:spTree>
      <p:nvGrpSpPr>
        <p:cNvPr id="1" name=""/>
        <p:cNvGrpSpPr/>
        <p:nvPr/>
      </p:nvGrpSpPr>
      <p:grpSpPr>
        <a:xfrm>
          <a:off x="0" y="0"/>
          <a:ext cx="0" cy="0"/>
          <a:chOff x="0" y="0"/>
          <a:chExt cx="0" cy="0"/>
        </a:xfrm>
      </p:grpSpPr>
      <p:pic>
        <p:nvPicPr>
          <p:cNvPr id="63" name="Image" descr="Image"/>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87350" y="400050"/>
            <a:ext cx="457202" cy="715874"/>
          </a:xfrm>
          <a:prstGeom prst="rect">
            <a:avLst/>
          </a:prstGeom>
          <a:ln w="12700">
            <a:miter lim="400000"/>
          </a:ln>
        </p:spPr>
      </p:pic>
      <p:sp>
        <p:nvSpPr>
          <p:cNvPr id="6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8" name="Text Placeholder 2">
            <a:extLst>
              <a:ext uri="{FF2B5EF4-FFF2-40B4-BE49-F238E27FC236}">
                <a16:creationId xmlns:a16="http://schemas.microsoft.com/office/drawing/2014/main" id="{081F852B-E8B2-FB43-B67E-62D07D5F55E0}"/>
              </a:ext>
            </a:extLst>
          </p:cNvPr>
          <p:cNvSpPr>
            <a:spLocks noGrp="1"/>
          </p:cNvSpPr>
          <p:nvPr>
            <p:ph type="body" sz="quarter" idx="15" hasCustomPrompt="1"/>
          </p:nvPr>
        </p:nvSpPr>
        <p:spPr>
          <a:xfrm>
            <a:off x="1253331" y="2703136"/>
            <a:ext cx="4566444" cy="812800"/>
          </a:xfrm>
          <a:prstGeom prst="rect">
            <a:avLst/>
          </a:prstGeom>
        </p:spPr>
        <p:txBody>
          <a:bodyPr>
            <a:normAutofit/>
          </a:bodyPr>
          <a:lstStyle>
            <a:lvl1pPr marL="0" indent="0">
              <a:buNone/>
              <a:defRPr sz="5000" b="1">
                <a:latin typeface="Arial" panose="020B0604020202020204" pitchFamily="34" charset="0"/>
                <a:cs typeface="Arial" panose="020B0604020202020204" pitchFamily="34" charset="0"/>
              </a:defRPr>
            </a:lvl1pPr>
          </a:lstStyle>
          <a:p>
            <a:pPr lvl="0"/>
            <a:r>
              <a:rPr lang="en-IS"/>
              <a:t>Kaflatitill</a:t>
            </a:r>
          </a:p>
        </p:txBody>
      </p:sp>
      <p:pic>
        <p:nvPicPr>
          <p:cNvPr id="3" name="Picture 2">
            <a:extLst>
              <a:ext uri="{FF2B5EF4-FFF2-40B4-BE49-F238E27FC236}">
                <a16:creationId xmlns:a16="http://schemas.microsoft.com/office/drawing/2014/main" id="{1FA83909-38DD-0640-A633-B95884D37433}"/>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6498089" y="0"/>
            <a:ext cx="5693911" cy="6858000"/>
          </a:xfrm>
          <a:prstGeom prst="rect">
            <a:avLst/>
          </a:prstGeom>
        </p:spPr>
      </p:pic>
    </p:spTree>
    <p:extLst>
      <p:ext uri="{BB962C8B-B14F-4D97-AF65-F5344CB8AC3E}">
        <p14:creationId xmlns:p14="http://schemas.microsoft.com/office/powerpoint/2010/main" val="79119880"/>
      </p:ext>
    </p:extLst>
  </p:cSld>
  <p:clrMapOvr>
    <a:masterClrMapping/>
  </p:clrMapOvr>
  <p:transition spd="med"/>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1_Kaflatitill">
    <p:spTree>
      <p:nvGrpSpPr>
        <p:cNvPr id="1" name=""/>
        <p:cNvGrpSpPr/>
        <p:nvPr/>
      </p:nvGrpSpPr>
      <p:grpSpPr>
        <a:xfrm>
          <a:off x="0" y="0"/>
          <a:ext cx="0" cy="0"/>
          <a:chOff x="0" y="0"/>
          <a:chExt cx="0" cy="0"/>
        </a:xfrm>
      </p:grpSpPr>
      <p:pic>
        <p:nvPicPr>
          <p:cNvPr id="73" name="Image" descr="Image"/>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87350" y="400050"/>
            <a:ext cx="457202" cy="715874"/>
          </a:xfrm>
          <a:prstGeom prst="rect">
            <a:avLst/>
          </a:prstGeom>
          <a:ln w="12700">
            <a:miter lim="400000"/>
          </a:ln>
        </p:spPr>
      </p:pic>
      <p:sp>
        <p:nvSpPr>
          <p:cNvPr id="7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7" name="Text Placeholder 2">
            <a:extLst>
              <a:ext uri="{FF2B5EF4-FFF2-40B4-BE49-F238E27FC236}">
                <a16:creationId xmlns:a16="http://schemas.microsoft.com/office/drawing/2014/main" id="{8D403527-120F-334E-AF19-5514F6DC2AC7}"/>
              </a:ext>
            </a:extLst>
          </p:cNvPr>
          <p:cNvSpPr>
            <a:spLocks noGrp="1"/>
          </p:cNvSpPr>
          <p:nvPr>
            <p:ph type="body" sz="quarter" idx="16" hasCustomPrompt="1"/>
          </p:nvPr>
        </p:nvSpPr>
        <p:spPr>
          <a:xfrm>
            <a:off x="1253331" y="2703136"/>
            <a:ext cx="4066814" cy="812800"/>
          </a:xfrm>
          <a:prstGeom prst="rect">
            <a:avLst/>
          </a:prstGeom>
        </p:spPr>
        <p:txBody>
          <a:bodyPr>
            <a:normAutofit/>
          </a:bodyPr>
          <a:lstStyle>
            <a:lvl1pPr marL="0" indent="0">
              <a:buNone/>
              <a:defRPr sz="5000" b="1">
                <a:latin typeface="Arial" panose="020B0604020202020204" pitchFamily="34" charset="0"/>
                <a:cs typeface="Arial" panose="020B0604020202020204" pitchFamily="34" charset="0"/>
              </a:defRPr>
            </a:lvl1pPr>
          </a:lstStyle>
          <a:p>
            <a:pPr lvl="0"/>
            <a:r>
              <a:rPr lang="en-IS"/>
              <a:t>Fyrirsögn</a:t>
            </a:r>
          </a:p>
        </p:txBody>
      </p:sp>
      <p:sp>
        <p:nvSpPr>
          <p:cNvPr id="8" name="Text Placeholder 2">
            <a:extLst>
              <a:ext uri="{FF2B5EF4-FFF2-40B4-BE49-F238E27FC236}">
                <a16:creationId xmlns:a16="http://schemas.microsoft.com/office/drawing/2014/main" id="{69D53C22-14C8-7B4D-8D9D-E4ACC6960EE8}"/>
              </a:ext>
            </a:extLst>
          </p:cNvPr>
          <p:cNvSpPr>
            <a:spLocks noGrp="1"/>
          </p:cNvSpPr>
          <p:nvPr>
            <p:ph type="body" sz="quarter" idx="17" hasCustomPrompt="1"/>
          </p:nvPr>
        </p:nvSpPr>
        <p:spPr>
          <a:xfrm>
            <a:off x="1253331" y="3585210"/>
            <a:ext cx="3900560" cy="340029"/>
          </a:xfrm>
          <a:prstGeom prst="rect">
            <a:avLst/>
          </a:prstGeom>
        </p:spPr>
        <p:txBody>
          <a:bodyPr>
            <a:normAutofit/>
          </a:bodyPr>
          <a:lstStyle>
            <a:lvl1pPr marL="0" indent="0">
              <a:buNone/>
              <a:defRPr sz="2000" b="0">
                <a:latin typeface="Arial" panose="020B0604020202020204" pitchFamily="34" charset="0"/>
                <a:cs typeface="Arial" panose="020B0604020202020204" pitchFamily="34" charset="0"/>
              </a:defRPr>
            </a:lvl1pPr>
          </a:lstStyle>
          <a:p>
            <a:r>
              <a:rPr lang="en-GB" err="1"/>
              <a:t>Smelltu</a:t>
            </a:r>
            <a:r>
              <a:rPr lang="en-GB"/>
              <a:t> </a:t>
            </a:r>
            <a:r>
              <a:rPr lang="en-GB" err="1"/>
              <a:t>hér</a:t>
            </a:r>
            <a:r>
              <a:rPr lang="en-GB"/>
              <a:t> </a:t>
            </a:r>
            <a:r>
              <a:rPr lang="en-GB" err="1"/>
              <a:t>til</a:t>
            </a:r>
            <a:r>
              <a:rPr lang="en-GB"/>
              <a:t> </a:t>
            </a:r>
            <a:r>
              <a:rPr lang="en-GB" err="1"/>
              <a:t>að</a:t>
            </a:r>
            <a:r>
              <a:rPr lang="en-GB"/>
              <a:t> </a:t>
            </a:r>
            <a:r>
              <a:rPr lang="en-GB" err="1"/>
              <a:t>skrifa</a:t>
            </a:r>
            <a:r>
              <a:rPr lang="en-GB"/>
              <a:t> </a:t>
            </a:r>
            <a:r>
              <a:rPr lang="en-GB" err="1"/>
              <a:t>texta</a:t>
            </a:r>
            <a:endParaRPr lang="en-GB"/>
          </a:p>
        </p:txBody>
      </p:sp>
      <p:pic>
        <p:nvPicPr>
          <p:cNvPr id="10" name="Picture 9">
            <a:extLst>
              <a:ext uri="{FF2B5EF4-FFF2-40B4-BE49-F238E27FC236}">
                <a16:creationId xmlns:a16="http://schemas.microsoft.com/office/drawing/2014/main" id="{94F4F1FE-186C-DF4C-AB69-0EBCB7C2A399}"/>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6498089" y="0"/>
            <a:ext cx="5693911" cy="6858000"/>
          </a:xfrm>
          <a:prstGeom prst="rect">
            <a:avLst/>
          </a:prstGeom>
        </p:spPr>
      </p:pic>
    </p:spTree>
    <p:extLst>
      <p:ext uri="{BB962C8B-B14F-4D97-AF65-F5344CB8AC3E}">
        <p14:creationId xmlns:p14="http://schemas.microsoft.com/office/powerpoint/2010/main" val="2527499939"/>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s with image">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05D25C02-5602-4C77-B958-2994537DFF08}"/>
              </a:ext>
            </a:extLst>
          </p:cNvPr>
          <p:cNvGraphicFramePr>
            <a:graphicFrameLocks noChangeAspect="1"/>
          </p:cNvGraphicFramePr>
          <p:nvPr userDrawn="1">
            <p:custDataLst>
              <p:tags r:id="rId2"/>
            </p:custDataLst>
            <p:extLst>
              <p:ext uri="{D42A27DB-BD31-4B8C-83A1-F6EECF244321}">
                <p14:modId xmlns:p14="http://schemas.microsoft.com/office/powerpoint/2010/main" val="377401594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064" name="think-cell Slide" r:id="rId4" imgW="408" imgH="408" progId="TCLayout.ActiveDocument.1">
                  <p:embed/>
                </p:oleObj>
              </mc:Choice>
              <mc:Fallback>
                <p:oleObj name="think-cell Slide" r:id="rId4" imgW="408" imgH="408" progId="TCLayout.ActiveDocument.1">
                  <p:embed/>
                  <p:pic>
                    <p:nvPicPr>
                      <p:cNvPr id="2" name="Object 1" hidden="1">
                        <a:extLst>
                          <a:ext uri="{FF2B5EF4-FFF2-40B4-BE49-F238E27FC236}">
                            <a16:creationId xmlns:a16="http://schemas.microsoft.com/office/drawing/2014/main" id="{05D25C02-5602-4C77-B958-2994537DFF08}"/>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7" name="Picture Placeholder 9">
            <a:extLst>
              <a:ext uri="{FF2B5EF4-FFF2-40B4-BE49-F238E27FC236}">
                <a16:creationId xmlns:a16="http://schemas.microsoft.com/office/drawing/2014/main" id="{F9EFFFC1-9BC6-4D6F-9A86-C54E47C79B38}"/>
              </a:ext>
            </a:extLst>
          </p:cNvPr>
          <p:cNvSpPr>
            <a:spLocks noGrp="1"/>
          </p:cNvSpPr>
          <p:nvPr>
            <p:ph type="pic" sz="quarter" idx="15"/>
          </p:nvPr>
        </p:nvSpPr>
        <p:spPr>
          <a:xfrm>
            <a:off x="5604867" y="1700213"/>
            <a:ext cx="6117233" cy="4598988"/>
          </a:xfrm>
          <a:prstGeom prst="rect">
            <a:avLst/>
          </a:prstGeom>
        </p:spPr>
        <p:txBody>
          <a:bodyPr/>
          <a:lstStyle>
            <a:lvl1pPr>
              <a:defRPr>
                <a:latin typeface="Arial" panose="020B0604020202020204" pitchFamily="34" charset="0"/>
                <a:cs typeface="Arial" panose="020B0604020202020204" pitchFamily="34" charset="0"/>
              </a:defRPr>
            </a:lvl1pPr>
          </a:lstStyle>
          <a:p>
            <a:r>
              <a:rPr lang="en-US" noProof="0"/>
              <a:t>Click icon to add picture</a:t>
            </a:r>
            <a:endParaRPr lang="en-US" noProof="0" dirty="0"/>
          </a:p>
        </p:txBody>
      </p:sp>
      <p:sp>
        <p:nvSpPr>
          <p:cNvPr id="18" name="Content Placeholder 3">
            <a:extLst>
              <a:ext uri="{FF2B5EF4-FFF2-40B4-BE49-F238E27FC236}">
                <a16:creationId xmlns:a16="http://schemas.microsoft.com/office/drawing/2014/main" id="{631C204A-5D2C-4337-BE8F-C30297D1BEC1}"/>
              </a:ext>
            </a:extLst>
          </p:cNvPr>
          <p:cNvSpPr>
            <a:spLocks noGrp="1"/>
          </p:cNvSpPr>
          <p:nvPr>
            <p:ph sz="quarter" idx="10"/>
          </p:nvPr>
        </p:nvSpPr>
        <p:spPr>
          <a:xfrm>
            <a:off x="469900" y="1665290"/>
            <a:ext cx="4333663" cy="4633911"/>
          </a:xfrm>
          <a:prstGeom prst="rect">
            <a:avLst/>
          </a:prstGeom>
        </p:spPr>
        <p:txBody>
          <a:bodyPr/>
          <a:lstStyle>
            <a:lvl1pPr>
              <a:tabLst>
                <a:tab pos="6705432" algn="r"/>
              </a:tabLst>
              <a:defRPr>
                <a:latin typeface="Arial" panose="020B0604020202020204" pitchFamily="34" charset="0"/>
                <a:cs typeface="Arial" panose="020B0604020202020204" pitchFamily="34" charset="0"/>
              </a:defRPr>
            </a:lvl1pPr>
            <a:lvl2pPr>
              <a:tabLst>
                <a:tab pos="6705432" algn="r"/>
              </a:tabLst>
              <a:defRPr>
                <a:latin typeface="Arial" panose="020B0604020202020204" pitchFamily="34" charset="0"/>
                <a:cs typeface="Arial" panose="020B0604020202020204" pitchFamily="34" charset="0"/>
              </a:defRPr>
            </a:lvl2pPr>
            <a:lvl3pPr>
              <a:tabLst>
                <a:tab pos="6705432" algn="r"/>
              </a:tabLst>
              <a:defRPr>
                <a:latin typeface="Arial" panose="020B0604020202020204" pitchFamily="34" charset="0"/>
                <a:cs typeface="Arial" panose="020B0604020202020204" pitchFamily="34" charset="0"/>
              </a:defRPr>
            </a:lvl3pPr>
            <a:lvl4pPr>
              <a:tabLst>
                <a:tab pos="6705432" algn="r"/>
              </a:tabLst>
              <a:defRPr>
                <a:latin typeface="Arial" panose="020B0604020202020204" pitchFamily="34" charset="0"/>
                <a:cs typeface="Arial" panose="020B0604020202020204" pitchFamily="34" charset="0"/>
              </a:defRPr>
            </a:lvl4pPr>
            <a:lvl5pPr>
              <a:tabLst>
                <a:tab pos="6705432" algn="r"/>
              </a:tabLst>
              <a:defRPr baseline="0">
                <a:latin typeface="Arial" panose="020B0604020202020204" pitchFamily="34" charset="0"/>
                <a:cs typeface="Arial" panose="020B06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9" name="Text Placeholder 8">
            <a:extLst>
              <a:ext uri="{FF2B5EF4-FFF2-40B4-BE49-F238E27FC236}">
                <a16:creationId xmlns:a16="http://schemas.microsoft.com/office/drawing/2014/main" id="{AD7B973C-C621-4B2F-A297-8EDB315F486A}"/>
              </a:ext>
            </a:extLst>
          </p:cNvPr>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latin typeface="Arial" panose="020B0604020202020204" pitchFamily="34" charset="0"/>
                <a:cs typeface="Arial" panose="020B0604020202020204" pitchFamily="34" charset="0"/>
              </a:defRPr>
            </a:lvl1pPr>
          </a:lstStyle>
          <a:p>
            <a:pPr lvl="0"/>
            <a:r>
              <a:rPr lang="en-US" noProof="0" dirty="0"/>
              <a:t>Click to add subtitle</a:t>
            </a:r>
          </a:p>
        </p:txBody>
      </p:sp>
      <p:sp>
        <p:nvSpPr>
          <p:cNvPr id="20" name="Title Placeholder 1">
            <a:extLst>
              <a:ext uri="{FF2B5EF4-FFF2-40B4-BE49-F238E27FC236}">
                <a16:creationId xmlns:a16="http://schemas.microsoft.com/office/drawing/2014/main" id="{CD11102B-C121-47F2-B966-FA20C1C15A5C}"/>
              </a:ext>
            </a:extLst>
          </p:cNvPr>
          <p:cNvSpPr>
            <a:spLocks noGrp="1"/>
          </p:cNvSpPr>
          <p:nvPr>
            <p:ph type="title"/>
          </p:nvPr>
        </p:nvSpPr>
        <p:spPr>
          <a:xfrm>
            <a:off x="469900" y="402586"/>
            <a:ext cx="11252200" cy="698501"/>
          </a:xfrm>
          <a:prstGeom prst="rect">
            <a:avLst/>
          </a:prstGeom>
        </p:spPr>
        <p:txBody>
          <a:bodyPr vert="horz" lIns="0" tIns="0" rIns="0" bIns="0" rtlCol="0" anchor="t" anchorCtr="0">
            <a:noAutofit/>
          </a:bodyPr>
          <a:lstStyle>
            <a:lvl1pPr>
              <a:defRPr sz="2000">
                <a:latin typeface="Arial" panose="020B0604020202020204" pitchFamily="34" charset="0"/>
                <a:cs typeface="Arial" panose="020B0604020202020204" pitchFamily="34" charset="0"/>
              </a:defRPr>
            </a:lvl1pPr>
          </a:lstStyle>
          <a:p>
            <a:r>
              <a:rPr lang="en-US" noProof="0"/>
              <a:t>Click to edit Master title style</a:t>
            </a:r>
            <a:endParaRPr lang="en-US" noProof="0" dirty="0"/>
          </a:p>
        </p:txBody>
      </p:sp>
    </p:spTree>
    <p:extLst>
      <p:ext uri="{BB962C8B-B14F-4D97-AF65-F5344CB8AC3E}">
        <p14:creationId xmlns:p14="http://schemas.microsoft.com/office/powerpoint/2010/main" val="4229110646"/>
      </p:ext>
    </p:extLst>
  </p:cSld>
  <p:clrMapOvr>
    <a:masterClrMapping/>
  </p:clrMapOvr>
  <p:transition>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Kaflatitill copy">
    <p:spTree>
      <p:nvGrpSpPr>
        <p:cNvPr id="1" name=""/>
        <p:cNvGrpSpPr/>
        <p:nvPr/>
      </p:nvGrpSpPr>
      <p:grpSpPr>
        <a:xfrm>
          <a:off x="0" y="0"/>
          <a:ext cx="0" cy="0"/>
          <a:chOff x="0" y="0"/>
          <a:chExt cx="0" cy="0"/>
        </a:xfrm>
      </p:grpSpPr>
      <p:pic>
        <p:nvPicPr>
          <p:cNvPr id="83" name="Image" descr="Image"/>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87350" y="400050"/>
            <a:ext cx="457202" cy="715874"/>
          </a:xfrm>
          <a:prstGeom prst="rect">
            <a:avLst/>
          </a:prstGeom>
          <a:ln w="12700">
            <a:miter lim="400000"/>
          </a:ln>
        </p:spPr>
      </p:pic>
      <p:sp>
        <p:nvSpPr>
          <p:cNvPr id="8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6" name="Text Placeholder 2">
            <a:extLst>
              <a:ext uri="{FF2B5EF4-FFF2-40B4-BE49-F238E27FC236}">
                <a16:creationId xmlns:a16="http://schemas.microsoft.com/office/drawing/2014/main" id="{ABE90DD1-53EC-DA45-ACD5-5B23ACCF3DED}"/>
              </a:ext>
            </a:extLst>
          </p:cNvPr>
          <p:cNvSpPr>
            <a:spLocks noGrp="1"/>
          </p:cNvSpPr>
          <p:nvPr>
            <p:ph type="body" sz="quarter" idx="16" hasCustomPrompt="1"/>
          </p:nvPr>
        </p:nvSpPr>
        <p:spPr>
          <a:xfrm>
            <a:off x="1253331" y="2703136"/>
            <a:ext cx="4566444" cy="812800"/>
          </a:xfrm>
          <a:prstGeom prst="rect">
            <a:avLst/>
          </a:prstGeom>
        </p:spPr>
        <p:txBody>
          <a:bodyPr>
            <a:normAutofit/>
          </a:bodyPr>
          <a:lstStyle>
            <a:lvl1pPr marL="0" indent="0">
              <a:buNone/>
              <a:defRPr sz="5000" b="1">
                <a:latin typeface="Arial" panose="020B0604020202020204" pitchFamily="34" charset="0"/>
                <a:cs typeface="Arial" panose="020B0604020202020204" pitchFamily="34" charset="0"/>
              </a:defRPr>
            </a:lvl1pPr>
          </a:lstStyle>
          <a:p>
            <a:pPr lvl="0"/>
            <a:r>
              <a:rPr lang="en-IS"/>
              <a:t>Fyrirsögn</a:t>
            </a:r>
          </a:p>
        </p:txBody>
      </p:sp>
      <p:sp>
        <p:nvSpPr>
          <p:cNvPr id="7" name="Text Placeholder 2">
            <a:extLst>
              <a:ext uri="{FF2B5EF4-FFF2-40B4-BE49-F238E27FC236}">
                <a16:creationId xmlns:a16="http://schemas.microsoft.com/office/drawing/2014/main" id="{3064521C-E000-2C44-9F09-043D6487A6FD}"/>
              </a:ext>
            </a:extLst>
          </p:cNvPr>
          <p:cNvSpPr>
            <a:spLocks noGrp="1"/>
          </p:cNvSpPr>
          <p:nvPr>
            <p:ph type="body" sz="quarter" idx="17" hasCustomPrompt="1"/>
          </p:nvPr>
        </p:nvSpPr>
        <p:spPr>
          <a:xfrm>
            <a:off x="1253331" y="3585210"/>
            <a:ext cx="4566444" cy="340029"/>
          </a:xfrm>
          <a:prstGeom prst="rect">
            <a:avLst/>
          </a:prstGeom>
        </p:spPr>
        <p:txBody>
          <a:bodyPr>
            <a:normAutofit/>
          </a:bodyPr>
          <a:lstStyle>
            <a:lvl1pPr marL="0" indent="0">
              <a:buNone/>
              <a:defRPr sz="2000" b="0">
                <a:latin typeface="Arial" panose="020B0604020202020204" pitchFamily="34" charset="0"/>
                <a:cs typeface="Arial" panose="020B0604020202020204" pitchFamily="34" charset="0"/>
              </a:defRPr>
            </a:lvl1pPr>
          </a:lstStyle>
          <a:p>
            <a:r>
              <a:rPr lang="en-GB" err="1"/>
              <a:t>Smelltu</a:t>
            </a:r>
            <a:r>
              <a:rPr lang="en-GB"/>
              <a:t> </a:t>
            </a:r>
            <a:r>
              <a:rPr lang="en-GB" err="1"/>
              <a:t>hér</a:t>
            </a:r>
            <a:r>
              <a:rPr lang="en-GB"/>
              <a:t> </a:t>
            </a:r>
            <a:r>
              <a:rPr lang="en-GB" err="1"/>
              <a:t>til</a:t>
            </a:r>
            <a:r>
              <a:rPr lang="en-GB"/>
              <a:t> </a:t>
            </a:r>
            <a:r>
              <a:rPr lang="en-GB" err="1"/>
              <a:t>að</a:t>
            </a:r>
            <a:r>
              <a:rPr lang="en-GB"/>
              <a:t> </a:t>
            </a:r>
            <a:r>
              <a:rPr lang="en-GB" err="1"/>
              <a:t>skrifa</a:t>
            </a:r>
            <a:r>
              <a:rPr lang="en-GB"/>
              <a:t> </a:t>
            </a:r>
            <a:r>
              <a:rPr lang="en-GB" err="1"/>
              <a:t>texta</a:t>
            </a:r>
            <a:endParaRPr lang="en-GB"/>
          </a:p>
        </p:txBody>
      </p:sp>
    </p:spTree>
    <p:extLst>
      <p:ext uri="{BB962C8B-B14F-4D97-AF65-F5344CB8AC3E}">
        <p14:creationId xmlns:p14="http://schemas.microsoft.com/office/powerpoint/2010/main" val="982339275"/>
      </p:ext>
    </p:extLst>
  </p:cSld>
  <p:clrMapOvr>
    <a:masterClrMapping/>
  </p:clrMapOvr>
  <p:transition spd="med"/>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Kaflatitill copy 1">
    <p:spTree>
      <p:nvGrpSpPr>
        <p:cNvPr id="1" name=""/>
        <p:cNvGrpSpPr/>
        <p:nvPr/>
      </p:nvGrpSpPr>
      <p:grpSpPr>
        <a:xfrm>
          <a:off x="0" y="0"/>
          <a:ext cx="0" cy="0"/>
          <a:chOff x="0" y="0"/>
          <a:chExt cx="0" cy="0"/>
        </a:xfrm>
      </p:grpSpPr>
      <p:pic>
        <p:nvPicPr>
          <p:cNvPr id="93" name="Image" descr="Image"/>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87350" y="400050"/>
            <a:ext cx="457202" cy="715874"/>
          </a:xfrm>
          <a:prstGeom prst="rect">
            <a:avLst/>
          </a:prstGeom>
          <a:ln w="12700">
            <a:miter lim="400000"/>
          </a:ln>
        </p:spPr>
      </p:pic>
      <p:sp>
        <p:nvSpPr>
          <p:cNvPr id="9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7" name="Text Placeholder 2">
            <a:extLst>
              <a:ext uri="{FF2B5EF4-FFF2-40B4-BE49-F238E27FC236}">
                <a16:creationId xmlns:a16="http://schemas.microsoft.com/office/drawing/2014/main" id="{B0AB2D35-06C8-FD49-B81A-E10C3F4B57EC}"/>
              </a:ext>
            </a:extLst>
          </p:cNvPr>
          <p:cNvSpPr>
            <a:spLocks noGrp="1"/>
          </p:cNvSpPr>
          <p:nvPr>
            <p:ph type="body" sz="quarter" idx="14" hasCustomPrompt="1"/>
          </p:nvPr>
        </p:nvSpPr>
        <p:spPr>
          <a:xfrm>
            <a:off x="1246187" y="2510203"/>
            <a:ext cx="4846638" cy="965200"/>
          </a:xfrm>
          <a:prstGeom prst="rect">
            <a:avLst/>
          </a:prstGeom>
        </p:spPr>
        <p:txBody>
          <a:bodyPr>
            <a:normAutofit/>
          </a:bodyPr>
          <a:lstStyle>
            <a:lvl1pPr marL="0" indent="0">
              <a:buNone/>
              <a:defRPr sz="6000" b="1">
                <a:latin typeface="Arial" panose="020B0604020202020204" pitchFamily="34" charset="0"/>
                <a:cs typeface="Arial" panose="020B0604020202020204" pitchFamily="34" charset="0"/>
              </a:defRPr>
            </a:lvl1pPr>
          </a:lstStyle>
          <a:p>
            <a:pPr lvl="0"/>
            <a:r>
              <a:rPr lang="en-IS"/>
              <a:t>Fyrirsögn</a:t>
            </a:r>
          </a:p>
        </p:txBody>
      </p:sp>
    </p:spTree>
    <p:extLst>
      <p:ext uri="{BB962C8B-B14F-4D97-AF65-F5344CB8AC3E}">
        <p14:creationId xmlns:p14="http://schemas.microsoft.com/office/powerpoint/2010/main" val="321775641"/>
      </p:ext>
    </p:extLst>
  </p:cSld>
  <p:clrMapOvr>
    <a:masterClrMapping/>
  </p:clrMapOvr>
  <p:transition spd="med"/>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 mynd">
    <p:spTree>
      <p:nvGrpSpPr>
        <p:cNvPr id="1" name=""/>
        <p:cNvGrpSpPr/>
        <p:nvPr/>
      </p:nvGrpSpPr>
      <p:grpSpPr>
        <a:xfrm>
          <a:off x="0" y="0"/>
          <a:ext cx="0" cy="0"/>
          <a:chOff x="0" y="0"/>
          <a:chExt cx="0" cy="0"/>
        </a:xfrm>
      </p:grpSpPr>
      <p:sp>
        <p:nvSpPr>
          <p:cNvPr id="11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6" name="Picture Placeholder 5">
            <a:extLst>
              <a:ext uri="{FF2B5EF4-FFF2-40B4-BE49-F238E27FC236}">
                <a16:creationId xmlns:a16="http://schemas.microsoft.com/office/drawing/2014/main" id="{65159EE0-A1D6-1645-84D0-FC5F6A3028B4}"/>
              </a:ext>
            </a:extLst>
          </p:cNvPr>
          <p:cNvSpPr>
            <a:spLocks noGrp="1"/>
          </p:cNvSpPr>
          <p:nvPr>
            <p:ph type="pic" sz="quarter" idx="14" hasCustomPrompt="1"/>
          </p:nvPr>
        </p:nvSpPr>
        <p:spPr>
          <a:xfrm>
            <a:off x="1309985" y="1122363"/>
            <a:ext cx="10882016" cy="5302930"/>
          </a:xfrm>
          <a:prstGeom prst="rect">
            <a:avLst/>
          </a:prstGeom>
        </p:spPr>
        <p:txBody>
          <a:bodyPr/>
          <a:lstStyle/>
          <a:p>
            <a:r>
              <a:rPr lang="en-IS"/>
              <a:t>Setjið mynd hér</a:t>
            </a:r>
          </a:p>
        </p:txBody>
      </p:sp>
    </p:spTree>
    <p:extLst>
      <p:ext uri="{BB962C8B-B14F-4D97-AF65-F5344CB8AC3E}">
        <p14:creationId xmlns:p14="http://schemas.microsoft.com/office/powerpoint/2010/main" val="60532019"/>
      </p:ext>
    </p:extLst>
  </p:cSld>
  <p:clrMapOvr>
    <a:masterClrMapping/>
  </p:clrMapOvr>
  <p:transition spd="med"/>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 myndir ">
    <p:spTree>
      <p:nvGrpSpPr>
        <p:cNvPr id="1" name=""/>
        <p:cNvGrpSpPr/>
        <p:nvPr/>
      </p:nvGrpSpPr>
      <p:grpSpPr>
        <a:xfrm>
          <a:off x="0" y="0"/>
          <a:ext cx="0" cy="0"/>
          <a:chOff x="0" y="0"/>
          <a:chExt cx="0" cy="0"/>
        </a:xfrm>
      </p:grpSpPr>
      <p:sp>
        <p:nvSpPr>
          <p:cNvPr id="11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5" name="Picture Placeholder 4">
            <a:extLst>
              <a:ext uri="{FF2B5EF4-FFF2-40B4-BE49-F238E27FC236}">
                <a16:creationId xmlns:a16="http://schemas.microsoft.com/office/drawing/2014/main" id="{37816E3E-F738-9B40-B558-209F4DD3F1FF}"/>
              </a:ext>
            </a:extLst>
          </p:cNvPr>
          <p:cNvSpPr>
            <a:spLocks noGrp="1"/>
          </p:cNvSpPr>
          <p:nvPr>
            <p:ph type="pic" sz="quarter" idx="10" hasCustomPrompt="1"/>
          </p:nvPr>
        </p:nvSpPr>
        <p:spPr>
          <a:xfrm>
            <a:off x="2122487" y="1110457"/>
            <a:ext cx="3788569" cy="4759325"/>
          </a:xfrm>
          <a:prstGeom prst="rect">
            <a:avLst/>
          </a:prstGeom>
        </p:spPr>
        <p:txBody>
          <a:bodyPr/>
          <a:lstStyle/>
          <a:p>
            <a:r>
              <a:rPr lang="en-IS"/>
              <a:t>Mynd 1</a:t>
            </a:r>
          </a:p>
        </p:txBody>
      </p:sp>
      <p:sp>
        <p:nvSpPr>
          <p:cNvPr id="7" name="Picture Placeholder 6">
            <a:extLst>
              <a:ext uri="{FF2B5EF4-FFF2-40B4-BE49-F238E27FC236}">
                <a16:creationId xmlns:a16="http://schemas.microsoft.com/office/drawing/2014/main" id="{77F69896-7568-7A45-9CA4-DD6911A73FC2}"/>
              </a:ext>
            </a:extLst>
          </p:cNvPr>
          <p:cNvSpPr>
            <a:spLocks noGrp="1"/>
          </p:cNvSpPr>
          <p:nvPr>
            <p:ph type="pic" sz="quarter" idx="11" hasCustomPrompt="1"/>
          </p:nvPr>
        </p:nvSpPr>
        <p:spPr>
          <a:xfrm>
            <a:off x="6882607" y="1951264"/>
            <a:ext cx="4433094" cy="3045392"/>
          </a:xfrm>
          <a:prstGeom prst="rect">
            <a:avLst/>
          </a:prstGeom>
        </p:spPr>
        <p:txBody>
          <a:bodyPr/>
          <a:lstStyle/>
          <a:p>
            <a:r>
              <a:rPr lang="en-IS"/>
              <a:t>Mynd 2</a:t>
            </a:r>
          </a:p>
        </p:txBody>
      </p:sp>
    </p:spTree>
    <p:extLst>
      <p:ext uri="{BB962C8B-B14F-4D97-AF65-F5344CB8AC3E}">
        <p14:creationId xmlns:p14="http://schemas.microsoft.com/office/powerpoint/2010/main" val="1362038498"/>
      </p:ext>
    </p:extLst>
  </p:cSld>
  <p:clrMapOvr>
    <a:masterClrMapping/>
  </p:clrMapOvr>
  <p:transition spd="med"/>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tx" preserve="1">
  <p:cSld name="3 myndir">
    <p:spTree>
      <p:nvGrpSpPr>
        <p:cNvPr id="1" name=""/>
        <p:cNvGrpSpPr/>
        <p:nvPr/>
      </p:nvGrpSpPr>
      <p:grpSpPr>
        <a:xfrm>
          <a:off x="0" y="0"/>
          <a:ext cx="0" cy="0"/>
          <a:chOff x="0" y="0"/>
          <a:chExt cx="0" cy="0"/>
        </a:xfrm>
      </p:grpSpPr>
      <p:sp>
        <p:nvSpPr>
          <p:cNvPr id="120" name="Laugardalslaug-15.jpg"/>
          <p:cNvSpPr>
            <a:spLocks noGrp="1"/>
          </p:cNvSpPr>
          <p:nvPr>
            <p:ph type="pic" sz="quarter" idx="13" hasCustomPrompt="1"/>
          </p:nvPr>
        </p:nvSpPr>
        <p:spPr>
          <a:xfrm>
            <a:off x="7298872" y="3584104"/>
            <a:ext cx="4321009" cy="2774951"/>
          </a:xfrm>
          <a:prstGeom prst="rect">
            <a:avLst/>
          </a:prstGeom>
        </p:spPr>
        <p:txBody>
          <a:bodyPr lIns="91439" tIns="45719" rIns="91439" bIns="45719" anchor="t">
            <a:noAutofit/>
          </a:bodyPr>
          <a:lstStyle>
            <a:lvl1pPr marL="0" marR="0" indent="0" algn="l" defTabSz="412750" rtl="0" eaLnBrk="1" fontAlgn="auto" latinLnBrk="0" hangingPunct="1">
              <a:lnSpc>
                <a:spcPct val="100000"/>
              </a:lnSpc>
              <a:spcBef>
                <a:spcPts val="2950"/>
              </a:spcBef>
              <a:spcAft>
                <a:spcPts val="0"/>
              </a:spcAft>
              <a:buClrTx/>
              <a:buSzPct val="125000"/>
              <a:buFontTx/>
              <a:buNone/>
              <a:tabLst/>
              <a:defRPr/>
            </a:lvl1pPr>
          </a:lstStyle>
          <a:p>
            <a:pPr marL="158750" marR="0" lvl="0" indent="-158750" algn="l" defTabSz="412750" rtl="0" eaLnBrk="1" fontAlgn="auto" latinLnBrk="0" hangingPunct="1">
              <a:lnSpc>
                <a:spcPct val="100000"/>
              </a:lnSpc>
              <a:spcBef>
                <a:spcPts val="2950"/>
              </a:spcBef>
              <a:spcAft>
                <a:spcPts val="0"/>
              </a:spcAft>
              <a:buClrTx/>
              <a:buSzPct val="125000"/>
              <a:buFontTx/>
              <a:buChar char="•"/>
              <a:tabLst/>
              <a:defRPr/>
            </a:pPr>
            <a:r>
              <a:rPr lang="is-IS"/>
              <a:t>Mynd 3</a:t>
            </a:r>
          </a:p>
          <a:p>
            <a:pPr marL="158750" marR="0" lvl="0" indent="-158750" algn="l" defTabSz="412750" rtl="0" eaLnBrk="1" fontAlgn="auto" latinLnBrk="0" hangingPunct="1">
              <a:lnSpc>
                <a:spcPct val="100000"/>
              </a:lnSpc>
              <a:spcBef>
                <a:spcPts val="2950"/>
              </a:spcBef>
              <a:spcAft>
                <a:spcPts val="0"/>
              </a:spcAft>
              <a:buClrTx/>
              <a:buSzPct val="125000"/>
              <a:buFontTx/>
              <a:buChar char="•"/>
              <a:tabLst/>
              <a:defRPr/>
            </a:pPr>
            <a:endParaRPr lang="is-IS"/>
          </a:p>
        </p:txBody>
      </p:sp>
      <p:sp>
        <p:nvSpPr>
          <p:cNvPr id="121" name="Laugardalslaug-3.jpg"/>
          <p:cNvSpPr>
            <a:spLocks noGrp="1"/>
          </p:cNvSpPr>
          <p:nvPr>
            <p:ph type="pic" sz="quarter" idx="14" hasCustomPrompt="1"/>
          </p:nvPr>
        </p:nvSpPr>
        <p:spPr>
          <a:xfrm>
            <a:off x="7943850" y="403225"/>
            <a:ext cx="2057400" cy="2774950"/>
          </a:xfrm>
          <a:prstGeom prst="rect">
            <a:avLst/>
          </a:prstGeom>
        </p:spPr>
        <p:txBody>
          <a:bodyPr lIns="91439" tIns="45719" rIns="91439" bIns="45719" anchor="t">
            <a:noAutofit/>
          </a:bodyPr>
          <a:lstStyle>
            <a:lvl1pPr marL="0" marR="0" indent="0" algn="l" defTabSz="412750" rtl="0" eaLnBrk="1" fontAlgn="auto" latinLnBrk="0" hangingPunct="1">
              <a:lnSpc>
                <a:spcPct val="100000"/>
              </a:lnSpc>
              <a:spcBef>
                <a:spcPts val="2950"/>
              </a:spcBef>
              <a:spcAft>
                <a:spcPts val="0"/>
              </a:spcAft>
              <a:buClrTx/>
              <a:buSzPct val="125000"/>
              <a:buFontTx/>
              <a:buNone/>
              <a:tabLst/>
              <a:defRPr/>
            </a:lvl1pPr>
          </a:lstStyle>
          <a:p>
            <a:r>
              <a:rPr lang="is-IS"/>
              <a:t>Mynd 2</a:t>
            </a:r>
          </a:p>
        </p:txBody>
      </p:sp>
      <p:sp>
        <p:nvSpPr>
          <p:cNvPr id="122" name="Laugardalslaug-2.jpg"/>
          <p:cNvSpPr>
            <a:spLocks noGrp="1"/>
          </p:cNvSpPr>
          <p:nvPr>
            <p:ph type="pic" idx="15" hasCustomPrompt="1"/>
          </p:nvPr>
        </p:nvSpPr>
        <p:spPr>
          <a:xfrm>
            <a:off x="1583872" y="1249136"/>
            <a:ext cx="5128078" cy="4245429"/>
          </a:xfrm>
          <a:prstGeom prst="rect">
            <a:avLst/>
          </a:prstGeom>
        </p:spPr>
        <p:txBody>
          <a:bodyPr lIns="91439" tIns="45719" rIns="91439" bIns="45719" anchor="t">
            <a:noAutofit/>
          </a:bodyPr>
          <a:lstStyle>
            <a:lvl1pPr marL="0" indent="0">
              <a:buNone/>
              <a:defRPr/>
            </a:lvl1pPr>
          </a:lstStyle>
          <a:p>
            <a:r>
              <a:rPr lang="is-IS"/>
              <a:t>Mynd 1</a:t>
            </a:r>
          </a:p>
        </p:txBody>
      </p:sp>
      <p:pic>
        <p:nvPicPr>
          <p:cNvPr id="123" name="Image" descr="Image"/>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87350" y="400050"/>
            <a:ext cx="457202" cy="715874"/>
          </a:xfrm>
          <a:prstGeom prst="rect">
            <a:avLst/>
          </a:prstGeom>
          <a:ln w="12700">
            <a:miter lim="400000"/>
          </a:ln>
        </p:spPr>
      </p:pic>
      <p:sp>
        <p:nvSpPr>
          <p:cNvPr id="12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248266370"/>
      </p:ext>
    </p:extLst>
  </p:cSld>
  <p:clrMapOvr>
    <a:masterClrMapping/>
  </p:clrMapOvr>
  <p:transition spd="med"/>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Stök mynd og texti copy">
    <p:spTree>
      <p:nvGrpSpPr>
        <p:cNvPr id="1" name=""/>
        <p:cNvGrpSpPr/>
        <p:nvPr/>
      </p:nvGrpSpPr>
      <p:grpSpPr>
        <a:xfrm>
          <a:off x="0" y="0"/>
          <a:ext cx="0" cy="0"/>
          <a:chOff x="0" y="0"/>
          <a:chExt cx="0" cy="0"/>
        </a:xfrm>
      </p:grpSpPr>
      <p:sp>
        <p:nvSpPr>
          <p:cNvPr id="131" name="Image"/>
          <p:cNvSpPr>
            <a:spLocks noGrp="1"/>
          </p:cNvSpPr>
          <p:nvPr>
            <p:ph type="pic" idx="13" hasCustomPrompt="1"/>
          </p:nvPr>
        </p:nvSpPr>
        <p:spPr>
          <a:xfrm>
            <a:off x="4416879" y="-1"/>
            <a:ext cx="7775122" cy="6858001"/>
          </a:xfrm>
          <a:prstGeom prst="rect">
            <a:avLst/>
          </a:prstGeom>
        </p:spPr>
        <p:txBody>
          <a:bodyPr lIns="91439" tIns="45719" rIns="91439" bIns="45719" anchor="t">
            <a:noAutofit/>
          </a:bodyPr>
          <a:lstStyle/>
          <a:p>
            <a:r>
              <a:rPr lang="is-IS"/>
              <a:t>Mynd</a:t>
            </a:r>
            <a:endParaRPr/>
          </a:p>
        </p:txBody>
      </p:sp>
      <p:pic>
        <p:nvPicPr>
          <p:cNvPr id="133" name="Image" descr="Image"/>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87350" y="400050"/>
            <a:ext cx="457202" cy="715874"/>
          </a:xfrm>
          <a:prstGeom prst="rect">
            <a:avLst/>
          </a:prstGeom>
          <a:ln w="12700">
            <a:miter lim="400000"/>
          </a:ln>
        </p:spPr>
      </p:pic>
      <p:sp>
        <p:nvSpPr>
          <p:cNvPr id="13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9" name="Text Placeholder 2">
            <a:extLst>
              <a:ext uri="{FF2B5EF4-FFF2-40B4-BE49-F238E27FC236}">
                <a16:creationId xmlns:a16="http://schemas.microsoft.com/office/drawing/2014/main" id="{3C14F9B9-FCC1-1444-9565-EC2B2CF225CE}"/>
              </a:ext>
            </a:extLst>
          </p:cNvPr>
          <p:cNvSpPr>
            <a:spLocks noGrp="1"/>
          </p:cNvSpPr>
          <p:nvPr>
            <p:ph type="body" sz="quarter" idx="17" hasCustomPrompt="1"/>
          </p:nvPr>
        </p:nvSpPr>
        <p:spPr>
          <a:xfrm>
            <a:off x="1253332" y="5029842"/>
            <a:ext cx="3024754" cy="340029"/>
          </a:xfrm>
          <a:prstGeom prst="rect">
            <a:avLst/>
          </a:prstGeom>
        </p:spPr>
        <p:txBody>
          <a:bodyPr>
            <a:normAutofit/>
          </a:bodyPr>
          <a:lstStyle>
            <a:lvl1pPr marL="0" indent="0">
              <a:buNone/>
              <a:defRPr sz="1200" b="0"/>
            </a:lvl1pPr>
            <a:lvl8pPr>
              <a:defRPr>
                <a:latin typeface="Arial" panose="020B0604020202020204" pitchFamily="34" charset="0"/>
                <a:cs typeface="Arial" panose="020B0604020202020204" pitchFamily="34" charset="0"/>
              </a:defRPr>
            </a:lvl8pPr>
          </a:lstStyle>
          <a:p>
            <a:pPr marL="0" lvl="7" indent="0">
              <a:spcBef>
                <a:spcPts val="0"/>
              </a:spcBef>
              <a:buSzTx/>
              <a:buNone/>
            </a:pPr>
            <a:r>
              <a:rPr lang="en-GB" err="1"/>
              <a:t>Hér</a:t>
            </a:r>
            <a:r>
              <a:rPr lang="en-GB"/>
              <a:t> </a:t>
            </a:r>
            <a:r>
              <a:rPr lang="en-GB" err="1"/>
              <a:t>er</a:t>
            </a:r>
            <a:r>
              <a:rPr lang="en-GB"/>
              <a:t> </a:t>
            </a:r>
            <a:r>
              <a:rPr lang="en-GB" err="1"/>
              <a:t>stuttur</a:t>
            </a:r>
            <a:r>
              <a:rPr lang="en-GB"/>
              <a:t> </a:t>
            </a:r>
            <a:r>
              <a:rPr lang="en-GB" err="1"/>
              <a:t>útskýringartexti</a:t>
            </a:r>
            <a:r>
              <a:rPr lang="en-GB"/>
              <a:t> </a:t>
            </a:r>
            <a:r>
              <a:rPr lang="en-GB" err="1"/>
              <a:t>með</a:t>
            </a:r>
            <a:r>
              <a:rPr lang="en-GB"/>
              <a:t> </a:t>
            </a:r>
            <a:r>
              <a:rPr lang="en-GB" err="1"/>
              <a:t>mynd</a:t>
            </a:r>
            <a:r>
              <a:rPr lang="en-GB"/>
              <a:t>.</a:t>
            </a:r>
          </a:p>
        </p:txBody>
      </p:sp>
    </p:spTree>
    <p:extLst>
      <p:ext uri="{BB962C8B-B14F-4D97-AF65-F5344CB8AC3E}">
        <p14:creationId xmlns:p14="http://schemas.microsoft.com/office/powerpoint/2010/main" val="3456691125"/>
      </p:ext>
    </p:extLst>
  </p:cSld>
  <p:clrMapOvr>
    <a:masterClrMapping/>
  </p:clrMapOvr>
  <p:transition spd="med"/>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3 aðalatriði">
    <p:spTree>
      <p:nvGrpSpPr>
        <p:cNvPr id="1" name=""/>
        <p:cNvGrpSpPr/>
        <p:nvPr/>
      </p:nvGrpSpPr>
      <p:grpSpPr>
        <a:xfrm>
          <a:off x="0" y="0"/>
          <a:ext cx="0" cy="0"/>
          <a:chOff x="0" y="0"/>
          <a:chExt cx="0" cy="0"/>
        </a:xfrm>
      </p:grpSpPr>
      <p:pic>
        <p:nvPicPr>
          <p:cNvPr id="141" name="Image" descr="Image"/>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87350" y="400050"/>
            <a:ext cx="457202" cy="715874"/>
          </a:xfrm>
          <a:prstGeom prst="rect">
            <a:avLst/>
          </a:prstGeom>
          <a:ln w="12700">
            <a:miter lim="400000"/>
          </a:ln>
        </p:spPr>
      </p:pic>
      <p:sp>
        <p:nvSpPr>
          <p:cNvPr id="148" name="1"/>
          <p:cNvSpPr txBox="1"/>
          <p:nvPr/>
        </p:nvSpPr>
        <p:spPr>
          <a:xfrm>
            <a:off x="7580064" y="1685587"/>
            <a:ext cx="165110" cy="34368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25400" tIns="25400" rIns="25400" bIns="25400" anchor="ctr">
            <a:spAutoFit/>
          </a:bodyPr>
          <a:lstStyle>
            <a:lvl1pPr>
              <a:defRPr sz="3800">
                <a:solidFill>
                  <a:srgbClr val="0376E1"/>
                </a:solidFill>
              </a:defRPr>
            </a:lvl1pPr>
          </a:lstStyle>
          <a:p>
            <a:r>
              <a:rPr sz="1900"/>
              <a:t>1</a:t>
            </a:r>
          </a:p>
        </p:txBody>
      </p:sp>
      <p:sp>
        <p:nvSpPr>
          <p:cNvPr id="149" name="2"/>
          <p:cNvSpPr txBox="1"/>
          <p:nvPr/>
        </p:nvSpPr>
        <p:spPr>
          <a:xfrm>
            <a:off x="7580064" y="3073062"/>
            <a:ext cx="200376" cy="34368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25400" tIns="25400" rIns="25400" bIns="25400" anchor="ctr">
            <a:spAutoFit/>
          </a:bodyPr>
          <a:lstStyle>
            <a:lvl1pPr>
              <a:defRPr sz="3800">
                <a:solidFill>
                  <a:srgbClr val="0376E1"/>
                </a:solidFill>
              </a:defRPr>
            </a:lvl1pPr>
          </a:lstStyle>
          <a:p>
            <a:r>
              <a:rPr sz="1900"/>
              <a:t>2</a:t>
            </a:r>
          </a:p>
        </p:txBody>
      </p:sp>
      <p:sp>
        <p:nvSpPr>
          <p:cNvPr id="150" name="3"/>
          <p:cNvSpPr txBox="1"/>
          <p:nvPr/>
        </p:nvSpPr>
        <p:spPr>
          <a:xfrm>
            <a:off x="7580064" y="4381163"/>
            <a:ext cx="192360" cy="34368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25400" tIns="25400" rIns="25400" bIns="25400" anchor="ctr">
            <a:spAutoFit/>
          </a:bodyPr>
          <a:lstStyle>
            <a:lvl1pPr>
              <a:defRPr sz="3800">
                <a:solidFill>
                  <a:srgbClr val="0376E1"/>
                </a:solidFill>
              </a:defRPr>
            </a:lvl1pPr>
          </a:lstStyle>
          <a:p>
            <a:r>
              <a:rPr sz="1900"/>
              <a:t>3</a:t>
            </a:r>
          </a:p>
        </p:txBody>
      </p:sp>
      <p:sp>
        <p:nvSpPr>
          <p:cNvPr id="15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18" name="Text Placeholder 2">
            <a:extLst>
              <a:ext uri="{FF2B5EF4-FFF2-40B4-BE49-F238E27FC236}">
                <a16:creationId xmlns:a16="http://schemas.microsoft.com/office/drawing/2014/main" id="{2C77066F-346E-6F47-AFC6-F4CF9B38D805}"/>
              </a:ext>
            </a:extLst>
          </p:cNvPr>
          <p:cNvSpPr>
            <a:spLocks noGrp="1"/>
          </p:cNvSpPr>
          <p:nvPr>
            <p:ph type="body" sz="quarter" idx="22" hasCustomPrompt="1"/>
          </p:nvPr>
        </p:nvSpPr>
        <p:spPr>
          <a:xfrm>
            <a:off x="1874708" y="2659921"/>
            <a:ext cx="4566444" cy="700822"/>
          </a:xfrm>
          <a:prstGeom prst="rect">
            <a:avLst/>
          </a:prstGeom>
        </p:spPr>
        <p:txBody>
          <a:bodyPr anchor="t" anchorCtr="0">
            <a:normAutofit/>
          </a:bodyPr>
          <a:lstStyle>
            <a:lvl1pPr marL="0" indent="0">
              <a:buNone/>
              <a:defRPr sz="1200" b="0">
                <a:latin typeface="Arial" panose="020B0604020202020204" pitchFamily="34" charset="0"/>
                <a:cs typeface="Arial" panose="020B0604020202020204" pitchFamily="34" charset="0"/>
              </a:defRPr>
            </a:lvl1pPr>
          </a:lstStyle>
          <a:p>
            <a:r>
              <a:rPr lang="en-GB" err="1"/>
              <a:t>Smelltu</a:t>
            </a:r>
            <a:r>
              <a:rPr lang="en-GB"/>
              <a:t> </a:t>
            </a:r>
            <a:r>
              <a:rPr lang="en-GB" err="1"/>
              <a:t>hér</a:t>
            </a:r>
            <a:r>
              <a:rPr lang="en-GB"/>
              <a:t> </a:t>
            </a:r>
            <a:r>
              <a:rPr lang="en-GB" err="1"/>
              <a:t>til</a:t>
            </a:r>
            <a:r>
              <a:rPr lang="en-GB"/>
              <a:t> </a:t>
            </a:r>
            <a:r>
              <a:rPr lang="en-GB" err="1"/>
              <a:t>að</a:t>
            </a:r>
            <a:r>
              <a:rPr lang="en-GB"/>
              <a:t> </a:t>
            </a:r>
            <a:r>
              <a:rPr lang="en-GB" err="1"/>
              <a:t>skrifa</a:t>
            </a:r>
            <a:r>
              <a:rPr lang="en-GB"/>
              <a:t> </a:t>
            </a:r>
            <a:r>
              <a:rPr lang="en-GB" err="1"/>
              <a:t>texta</a:t>
            </a:r>
            <a:r>
              <a:rPr lang="en-GB"/>
              <a:t> </a:t>
            </a:r>
            <a:r>
              <a:rPr lang="en-GB" err="1"/>
              <a:t>eða</a:t>
            </a:r>
            <a:r>
              <a:rPr lang="en-GB"/>
              <a:t> </a:t>
            </a:r>
            <a:r>
              <a:rPr lang="en-GB" err="1"/>
              <a:t>settu</a:t>
            </a:r>
            <a:r>
              <a:rPr lang="en-GB"/>
              <a:t> </a:t>
            </a:r>
            <a:r>
              <a:rPr lang="en-GB" err="1"/>
              <a:t>ljósmynd</a:t>
            </a:r>
            <a:r>
              <a:rPr lang="en-GB"/>
              <a:t>/</a:t>
            </a:r>
            <a:r>
              <a:rPr lang="en-GB" err="1"/>
              <a:t>teikningu</a:t>
            </a:r>
            <a:r>
              <a:rPr lang="en-GB"/>
              <a:t> </a:t>
            </a:r>
            <a:r>
              <a:rPr lang="en-GB" err="1"/>
              <a:t>í</a:t>
            </a:r>
            <a:r>
              <a:rPr lang="en-GB"/>
              <a:t> </a:t>
            </a:r>
            <a:r>
              <a:rPr lang="en-GB" err="1"/>
              <a:t>staðinn</a:t>
            </a:r>
            <a:endParaRPr lang="en-GB"/>
          </a:p>
        </p:txBody>
      </p:sp>
      <p:sp>
        <p:nvSpPr>
          <p:cNvPr id="21" name="Text Placeholder 15">
            <a:extLst>
              <a:ext uri="{FF2B5EF4-FFF2-40B4-BE49-F238E27FC236}">
                <a16:creationId xmlns:a16="http://schemas.microsoft.com/office/drawing/2014/main" id="{45B44FF0-CFFA-6A49-9ED3-E267A90F3365}"/>
              </a:ext>
            </a:extLst>
          </p:cNvPr>
          <p:cNvSpPr>
            <a:spLocks noGrp="1"/>
          </p:cNvSpPr>
          <p:nvPr>
            <p:ph type="body" sz="quarter" idx="28" hasCustomPrompt="1"/>
          </p:nvPr>
        </p:nvSpPr>
        <p:spPr>
          <a:xfrm>
            <a:off x="7906424" y="1742738"/>
            <a:ext cx="1742443" cy="230530"/>
          </a:xfrm>
          <a:prstGeom prst="rect">
            <a:avLst/>
          </a:prstGeom>
        </p:spPr>
        <p:txBody>
          <a:bodyPr>
            <a:noAutofit/>
          </a:bodyPr>
          <a:lstStyle>
            <a:lvl1pPr marL="0" indent="0">
              <a:buNone/>
              <a:defRPr sz="1500" b="1">
                <a:latin typeface="Arial" panose="020B0604020202020204" pitchFamily="34" charset="0"/>
                <a:cs typeface="Arial" panose="020B0604020202020204" pitchFamily="34" charset="0"/>
              </a:defRPr>
            </a:lvl1pPr>
          </a:lstStyle>
          <a:p>
            <a:pPr lvl="0"/>
            <a:r>
              <a:rPr lang="en-IS"/>
              <a:t>Fyrirsögn</a:t>
            </a:r>
          </a:p>
        </p:txBody>
      </p:sp>
      <p:sp>
        <p:nvSpPr>
          <p:cNvPr id="22" name="Text Placeholder 15">
            <a:extLst>
              <a:ext uri="{FF2B5EF4-FFF2-40B4-BE49-F238E27FC236}">
                <a16:creationId xmlns:a16="http://schemas.microsoft.com/office/drawing/2014/main" id="{4E943A89-3A07-DC42-8037-A7B8F683BAE0}"/>
              </a:ext>
            </a:extLst>
          </p:cNvPr>
          <p:cNvSpPr>
            <a:spLocks noGrp="1"/>
          </p:cNvSpPr>
          <p:nvPr>
            <p:ph type="body" sz="quarter" idx="29" hasCustomPrompt="1"/>
          </p:nvPr>
        </p:nvSpPr>
        <p:spPr>
          <a:xfrm>
            <a:off x="7906424" y="2028880"/>
            <a:ext cx="2117325" cy="858848"/>
          </a:xfrm>
          <a:prstGeom prst="rect">
            <a:avLst/>
          </a:prstGeom>
        </p:spPr>
        <p:txBody>
          <a:bodyPr anchor="t" anchorCtr="0">
            <a:normAutofit/>
          </a:bodyPr>
          <a:lstStyle>
            <a:lvl1pPr marL="0" indent="0">
              <a:buNone/>
              <a:defRPr sz="900" b="0">
                <a:latin typeface="Arial" panose="020B0604020202020204" pitchFamily="34" charset="0"/>
                <a:cs typeface="Arial" panose="020B0604020202020204" pitchFamily="34" charset="0"/>
              </a:defRPr>
            </a:lvl1pPr>
          </a:lstStyle>
          <a:p>
            <a:r>
              <a:rPr lang="en-GB" err="1"/>
              <a:t>Smelltu</a:t>
            </a:r>
            <a:r>
              <a:rPr lang="en-GB"/>
              <a:t> </a:t>
            </a:r>
            <a:r>
              <a:rPr lang="en-GB" err="1"/>
              <a:t>hér</a:t>
            </a:r>
            <a:r>
              <a:rPr lang="en-GB"/>
              <a:t> </a:t>
            </a:r>
            <a:r>
              <a:rPr lang="en-GB" err="1"/>
              <a:t>til</a:t>
            </a:r>
            <a:r>
              <a:rPr lang="en-GB"/>
              <a:t> </a:t>
            </a:r>
            <a:r>
              <a:rPr lang="en-GB" err="1"/>
              <a:t>að</a:t>
            </a:r>
            <a:r>
              <a:rPr lang="en-GB"/>
              <a:t> </a:t>
            </a:r>
            <a:r>
              <a:rPr lang="en-GB" err="1"/>
              <a:t>skrifa</a:t>
            </a:r>
            <a:r>
              <a:rPr lang="en-GB"/>
              <a:t> </a:t>
            </a:r>
            <a:r>
              <a:rPr lang="en-GB" err="1"/>
              <a:t>texta</a:t>
            </a:r>
            <a:endParaRPr lang="en-GB"/>
          </a:p>
        </p:txBody>
      </p:sp>
      <p:sp>
        <p:nvSpPr>
          <p:cNvPr id="27" name="Text Placeholder 15">
            <a:extLst>
              <a:ext uri="{FF2B5EF4-FFF2-40B4-BE49-F238E27FC236}">
                <a16:creationId xmlns:a16="http://schemas.microsoft.com/office/drawing/2014/main" id="{33F48FF4-1BE7-D343-A92A-77878770C8E4}"/>
              </a:ext>
            </a:extLst>
          </p:cNvPr>
          <p:cNvSpPr>
            <a:spLocks noGrp="1"/>
          </p:cNvSpPr>
          <p:nvPr>
            <p:ph type="body" sz="quarter" idx="30" hasCustomPrompt="1"/>
          </p:nvPr>
        </p:nvSpPr>
        <p:spPr>
          <a:xfrm>
            <a:off x="7906424" y="3130213"/>
            <a:ext cx="1742443" cy="230530"/>
          </a:xfrm>
          <a:prstGeom prst="rect">
            <a:avLst/>
          </a:prstGeom>
        </p:spPr>
        <p:txBody>
          <a:bodyPr>
            <a:noAutofit/>
          </a:bodyPr>
          <a:lstStyle>
            <a:lvl1pPr marL="0" indent="0">
              <a:buNone/>
              <a:defRPr sz="1500" b="1">
                <a:latin typeface="Arial" panose="020B0604020202020204" pitchFamily="34" charset="0"/>
                <a:cs typeface="Arial" panose="020B0604020202020204" pitchFamily="34" charset="0"/>
              </a:defRPr>
            </a:lvl1pPr>
          </a:lstStyle>
          <a:p>
            <a:pPr lvl="0"/>
            <a:r>
              <a:rPr lang="en-IS"/>
              <a:t>Fyrirsögn</a:t>
            </a:r>
          </a:p>
        </p:txBody>
      </p:sp>
      <p:sp>
        <p:nvSpPr>
          <p:cNvPr id="28" name="Text Placeholder 15">
            <a:extLst>
              <a:ext uri="{FF2B5EF4-FFF2-40B4-BE49-F238E27FC236}">
                <a16:creationId xmlns:a16="http://schemas.microsoft.com/office/drawing/2014/main" id="{C9F14DE0-9455-5E4B-A9CD-4CA4CF902188}"/>
              </a:ext>
            </a:extLst>
          </p:cNvPr>
          <p:cNvSpPr>
            <a:spLocks noGrp="1"/>
          </p:cNvSpPr>
          <p:nvPr>
            <p:ph type="body" sz="quarter" idx="31" hasCustomPrompt="1"/>
          </p:nvPr>
        </p:nvSpPr>
        <p:spPr>
          <a:xfrm>
            <a:off x="7906424" y="3416353"/>
            <a:ext cx="2117325" cy="841147"/>
          </a:xfrm>
          <a:prstGeom prst="rect">
            <a:avLst/>
          </a:prstGeom>
        </p:spPr>
        <p:txBody>
          <a:bodyPr anchor="t" anchorCtr="0">
            <a:normAutofit/>
          </a:bodyPr>
          <a:lstStyle>
            <a:lvl1pPr marL="0" indent="0">
              <a:buNone/>
              <a:defRPr sz="900" b="0">
                <a:latin typeface="Arial" panose="020B0604020202020204" pitchFamily="34" charset="0"/>
                <a:cs typeface="Arial" panose="020B0604020202020204" pitchFamily="34" charset="0"/>
              </a:defRPr>
            </a:lvl1pPr>
          </a:lstStyle>
          <a:p>
            <a:r>
              <a:rPr lang="en-GB" err="1"/>
              <a:t>Smelltu</a:t>
            </a:r>
            <a:r>
              <a:rPr lang="en-GB"/>
              <a:t> </a:t>
            </a:r>
            <a:r>
              <a:rPr lang="en-GB" err="1"/>
              <a:t>hér</a:t>
            </a:r>
            <a:r>
              <a:rPr lang="en-GB"/>
              <a:t> </a:t>
            </a:r>
            <a:r>
              <a:rPr lang="en-GB" err="1"/>
              <a:t>til</a:t>
            </a:r>
            <a:r>
              <a:rPr lang="en-GB"/>
              <a:t> </a:t>
            </a:r>
            <a:r>
              <a:rPr lang="en-GB" err="1"/>
              <a:t>að</a:t>
            </a:r>
            <a:r>
              <a:rPr lang="en-GB"/>
              <a:t> </a:t>
            </a:r>
            <a:r>
              <a:rPr lang="en-GB" err="1"/>
              <a:t>skrifa</a:t>
            </a:r>
            <a:r>
              <a:rPr lang="en-GB"/>
              <a:t> </a:t>
            </a:r>
            <a:r>
              <a:rPr lang="en-GB" err="1"/>
              <a:t>texta</a:t>
            </a:r>
            <a:endParaRPr lang="en-GB"/>
          </a:p>
        </p:txBody>
      </p:sp>
      <p:sp>
        <p:nvSpPr>
          <p:cNvPr id="31" name="Text Placeholder 15">
            <a:extLst>
              <a:ext uri="{FF2B5EF4-FFF2-40B4-BE49-F238E27FC236}">
                <a16:creationId xmlns:a16="http://schemas.microsoft.com/office/drawing/2014/main" id="{9DCBF09B-A793-6D4A-BECC-38795ED047C7}"/>
              </a:ext>
            </a:extLst>
          </p:cNvPr>
          <p:cNvSpPr>
            <a:spLocks noGrp="1"/>
          </p:cNvSpPr>
          <p:nvPr>
            <p:ph type="body" sz="quarter" idx="32" hasCustomPrompt="1"/>
          </p:nvPr>
        </p:nvSpPr>
        <p:spPr>
          <a:xfrm>
            <a:off x="7906424" y="4444375"/>
            <a:ext cx="1742443" cy="230530"/>
          </a:xfrm>
          <a:prstGeom prst="rect">
            <a:avLst/>
          </a:prstGeom>
        </p:spPr>
        <p:txBody>
          <a:bodyPr>
            <a:noAutofit/>
          </a:bodyPr>
          <a:lstStyle>
            <a:lvl1pPr marL="0" indent="0">
              <a:buNone/>
              <a:defRPr sz="1500" b="1">
                <a:latin typeface="Arial" panose="020B0604020202020204" pitchFamily="34" charset="0"/>
                <a:cs typeface="Arial" panose="020B0604020202020204" pitchFamily="34" charset="0"/>
              </a:defRPr>
            </a:lvl1pPr>
          </a:lstStyle>
          <a:p>
            <a:pPr lvl="0"/>
            <a:r>
              <a:rPr lang="en-IS"/>
              <a:t>Fyrirsögn</a:t>
            </a:r>
          </a:p>
        </p:txBody>
      </p:sp>
      <p:sp>
        <p:nvSpPr>
          <p:cNvPr id="32" name="Text Placeholder 15">
            <a:extLst>
              <a:ext uri="{FF2B5EF4-FFF2-40B4-BE49-F238E27FC236}">
                <a16:creationId xmlns:a16="http://schemas.microsoft.com/office/drawing/2014/main" id="{AE45A99F-50E5-7742-B5E5-E409CDD72411}"/>
              </a:ext>
            </a:extLst>
          </p:cNvPr>
          <p:cNvSpPr>
            <a:spLocks noGrp="1"/>
          </p:cNvSpPr>
          <p:nvPr>
            <p:ph type="body" sz="quarter" idx="33" hasCustomPrompt="1"/>
          </p:nvPr>
        </p:nvSpPr>
        <p:spPr>
          <a:xfrm>
            <a:off x="7906424" y="4730516"/>
            <a:ext cx="2117325" cy="1077160"/>
          </a:xfrm>
          <a:prstGeom prst="rect">
            <a:avLst/>
          </a:prstGeom>
        </p:spPr>
        <p:txBody>
          <a:bodyPr anchor="t" anchorCtr="0">
            <a:normAutofit/>
          </a:bodyPr>
          <a:lstStyle>
            <a:lvl1pPr marL="0" indent="0">
              <a:buNone/>
              <a:defRPr sz="900" b="0">
                <a:latin typeface="Arial" panose="020B0604020202020204" pitchFamily="34" charset="0"/>
                <a:cs typeface="Arial" panose="020B0604020202020204" pitchFamily="34" charset="0"/>
              </a:defRPr>
            </a:lvl1pPr>
          </a:lstStyle>
          <a:p>
            <a:r>
              <a:rPr lang="en-GB" err="1"/>
              <a:t>Smelltu</a:t>
            </a:r>
            <a:r>
              <a:rPr lang="en-GB"/>
              <a:t> </a:t>
            </a:r>
            <a:r>
              <a:rPr lang="en-GB" err="1"/>
              <a:t>hér</a:t>
            </a:r>
            <a:r>
              <a:rPr lang="en-GB"/>
              <a:t> </a:t>
            </a:r>
            <a:r>
              <a:rPr lang="en-GB" err="1"/>
              <a:t>til</a:t>
            </a:r>
            <a:r>
              <a:rPr lang="en-GB"/>
              <a:t> </a:t>
            </a:r>
            <a:r>
              <a:rPr lang="en-GB" err="1"/>
              <a:t>að</a:t>
            </a:r>
            <a:r>
              <a:rPr lang="en-GB"/>
              <a:t> </a:t>
            </a:r>
            <a:r>
              <a:rPr lang="en-GB" err="1"/>
              <a:t>skrifa</a:t>
            </a:r>
            <a:r>
              <a:rPr lang="en-GB"/>
              <a:t> </a:t>
            </a:r>
            <a:r>
              <a:rPr lang="en-GB" err="1"/>
              <a:t>texta</a:t>
            </a:r>
            <a:endParaRPr lang="en-GB"/>
          </a:p>
        </p:txBody>
      </p:sp>
      <p:sp>
        <p:nvSpPr>
          <p:cNvPr id="34" name="Text Placeholder 2">
            <a:extLst>
              <a:ext uri="{FF2B5EF4-FFF2-40B4-BE49-F238E27FC236}">
                <a16:creationId xmlns:a16="http://schemas.microsoft.com/office/drawing/2014/main" id="{9B18F688-2ECB-3544-9265-2351902B62CD}"/>
              </a:ext>
            </a:extLst>
          </p:cNvPr>
          <p:cNvSpPr>
            <a:spLocks noGrp="1"/>
          </p:cNvSpPr>
          <p:nvPr>
            <p:ph type="body" sz="quarter" idx="34" hasCustomPrompt="1"/>
          </p:nvPr>
        </p:nvSpPr>
        <p:spPr>
          <a:xfrm>
            <a:off x="1874707" y="1708937"/>
            <a:ext cx="4566444" cy="490465"/>
          </a:xfrm>
          <a:prstGeom prst="rect">
            <a:avLst/>
          </a:prstGeom>
        </p:spPr>
        <p:txBody>
          <a:bodyPr anchor="t" anchorCtr="0">
            <a:normAutofit/>
          </a:bodyPr>
          <a:lstStyle>
            <a:lvl1pPr marL="0" indent="0">
              <a:buNone/>
              <a:defRPr sz="3600" b="1">
                <a:latin typeface="Arial" panose="020B0604020202020204" pitchFamily="34" charset="0"/>
                <a:cs typeface="Arial" panose="020B0604020202020204" pitchFamily="34" charset="0"/>
              </a:defRPr>
            </a:lvl1pPr>
          </a:lstStyle>
          <a:p>
            <a:pPr lvl="0"/>
            <a:r>
              <a:rPr lang="en-IS"/>
              <a:t>Fyrirsögn</a:t>
            </a:r>
          </a:p>
        </p:txBody>
      </p:sp>
    </p:spTree>
    <p:extLst>
      <p:ext uri="{BB962C8B-B14F-4D97-AF65-F5344CB8AC3E}">
        <p14:creationId xmlns:p14="http://schemas.microsoft.com/office/powerpoint/2010/main" val="2532963183"/>
      </p:ext>
    </p:extLst>
  </p:cSld>
  <p:clrMapOvr>
    <a:masterClrMapping/>
  </p:clrMapOvr>
  <p:transition spd="med"/>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Aðalatriði copy">
    <p:spTree>
      <p:nvGrpSpPr>
        <p:cNvPr id="1" name=""/>
        <p:cNvGrpSpPr/>
        <p:nvPr/>
      </p:nvGrpSpPr>
      <p:grpSpPr>
        <a:xfrm>
          <a:off x="0" y="0"/>
          <a:ext cx="0" cy="0"/>
          <a:chOff x="0" y="0"/>
          <a:chExt cx="0" cy="0"/>
        </a:xfrm>
      </p:grpSpPr>
      <p:sp>
        <p:nvSpPr>
          <p:cNvPr id="160" name="Rectangle"/>
          <p:cNvSpPr/>
          <p:nvPr userDrawn="1"/>
        </p:nvSpPr>
        <p:spPr>
          <a:xfrm>
            <a:off x="1309985" y="1125637"/>
            <a:ext cx="10888531" cy="5740996"/>
          </a:xfrm>
          <a:prstGeom prst="rect">
            <a:avLst/>
          </a:prstGeom>
          <a:solidFill>
            <a:srgbClr val="0181E5"/>
          </a:solidFill>
          <a:ln w="12700">
            <a:miter lim="400000"/>
          </a:ln>
        </p:spPr>
        <p:txBody>
          <a:bodyPr lIns="0" tIns="0" rIns="0" bIns="0" anchor="ctr"/>
          <a:lstStyle/>
          <a:p>
            <a:pPr algn="ctr" defTabSz="412750">
              <a:spcBef>
                <a:spcPts val="0"/>
              </a:spcBef>
              <a:defRPr sz="3200" b="0">
                <a:solidFill>
                  <a:srgbClr val="FFFFFF"/>
                </a:solidFill>
                <a:latin typeface="Helvetica Neue Medium"/>
                <a:ea typeface="Helvetica Neue Medium"/>
                <a:cs typeface="Helvetica Neue Medium"/>
                <a:sym typeface="Helvetica Neue Medium"/>
              </a:defRPr>
            </a:pPr>
            <a:endParaRPr sz="1600"/>
          </a:p>
        </p:txBody>
      </p:sp>
      <p:sp>
        <p:nvSpPr>
          <p:cNvPr id="163" name="Text"/>
          <p:cNvSpPr txBox="1"/>
          <p:nvPr/>
        </p:nvSpPr>
        <p:spPr>
          <a:xfrm>
            <a:off x="2255267" y="3334102"/>
            <a:ext cx="51361" cy="189796"/>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25400" tIns="25400" rIns="25400" bIns="25400" anchor="ctr">
            <a:spAutoFit/>
          </a:bodyPr>
          <a:lstStyle/>
          <a:p>
            <a:endParaRPr sz="900"/>
          </a:p>
        </p:txBody>
      </p:sp>
      <p:sp>
        <p:nvSpPr>
          <p:cNvPr id="16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15" name="Text Placeholder 5">
            <a:extLst>
              <a:ext uri="{FF2B5EF4-FFF2-40B4-BE49-F238E27FC236}">
                <a16:creationId xmlns:a16="http://schemas.microsoft.com/office/drawing/2014/main" id="{1BFA330C-56FD-F848-A537-8AA41846935A}"/>
              </a:ext>
            </a:extLst>
          </p:cNvPr>
          <p:cNvSpPr>
            <a:spLocks noGrp="1"/>
          </p:cNvSpPr>
          <p:nvPr>
            <p:ph type="body" sz="quarter" idx="15" hasCustomPrompt="1"/>
          </p:nvPr>
        </p:nvSpPr>
        <p:spPr>
          <a:xfrm>
            <a:off x="1902619" y="2914001"/>
            <a:ext cx="7042944" cy="1431637"/>
          </a:xfrm>
          <a:prstGeom prst="rect">
            <a:avLst/>
          </a:prstGeom>
        </p:spPr>
        <p:txBody>
          <a:bodyPr anchor="t" anchorCtr="0">
            <a:normAutofit/>
          </a:bodyPr>
          <a:lstStyle>
            <a:lvl1pPr marL="0" indent="0">
              <a:lnSpc>
                <a:spcPct val="100000"/>
              </a:lnSpc>
              <a:buNone/>
              <a:defRPr sz="4800" b="1">
                <a:solidFill>
                  <a:schemeClr val="bg1"/>
                </a:solidFill>
                <a:latin typeface="Arial" panose="020B0604020202020204" pitchFamily="34" charset="0"/>
                <a:cs typeface="Arial" panose="020B0604020202020204" pitchFamily="34" charset="0"/>
              </a:defRPr>
            </a:lvl1pPr>
          </a:lstStyle>
          <a:p>
            <a:pPr lvl="0"/>
            <a:r>
              <a:rPr lang="en-IS"/>
              <a:t>Smelltu hér til að skrifa áhersluatriði</a:t>
            </a:r>
          </a:p>
        </p:txBody>
      </p:sp>
      <p:pic>
        <p:nvPicPr>
          <p:cNvPr id="7" name="Image" descr="Image">
            <a:extLst>
              <a:ext uri="{FF2B5EF4-FFF2-40B4-BE49-F238E27FC236}">
                <a16:creationId xmlns:a16="http://schemas.microsoft.com/office/drawing/2014/main" id="{C1B56278-EBDC-EE4B-AD35-075A172557E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87350" y="400050"/>
            <a:ext cx="457202" cy="715874"/>
          </a:xfrm>
          <a:prstGeom prst="rect">
            <a:avLst/>
          </a:prstGeom>
          <a:ln w="12700">
            <a:miter lim="400000"/>
          </a:ln>
        </p:spPr>
      </p:pic>
    </p:spTree>
    <p:extLst>
      <p:ext uri="{BB962C8B-B14F-4D97-AF65-F5344CB8AC3E}">
        <p14:creationId xmlns:p14="http://schemas.microsoft.com/office/powerpoint/2010/main" val="1174559423"/>
      </p:ext>
    </p:extLst>
  </p:cSld>
  <p:clrMapOvr>
    <a:masterClrMapping/>
  </p:clrMapOvr>
  <p:transition spd="med"/>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Aðalatriði copy 1">
    <p:spTree>
      <p:nvGrpSpPr>
        <p:cNvPr id="1" name=""/>
        <p:cNvGrpSpPr/>
        <p:nvPr/>
      </p:nvGrpSpPr>
      <p:grpSpPr>
        <a:xfrm>
          <a:off x="0" y="0"/>
          <a:ext cx="0" cy="0"/>
          <a:chOff x="0" y="0"/>
          <a:chExt cx="0" cy="0"/>
        </a:xfrm>
      </p:grpSpPr>
      <p:sp>
        <p:nvSpPr>
          <p:cNvPr id="171" name="Rectangle"/>
          <p:cNvSpPr/>
          <p:nvPr/>
        </p:nvSpPr>
        <p:spPr>
          <a:xfrm>
            <a:off x="1309985" y="1125637"/>
            <a:ext cx="10888531" cy="5740996"/>
          </a:xfrm>
          <a:prstGeom prst="rect">
            <a:avLst/>
          </a:prstGeom>
          <a:solidFill>
            <a:srgbClr val="FFDB64"/>
          </a:solidFill>
          <a:ln w="12700">
            <a:miter lim="400000"/>
          </a:ln>
        </p:spPr>
        <p:txBody>
          <a:bodyPr lIns="0" tIns="0" rIns="0" bIns="0" anchor="ctr"/>
          <a:lstStyle/>
          <a:p>
            <a:pPr algn="ctr" defTabSz="412750">
              <a:spcBef>
                <a:spcPts val="0"/>
              </a:spcBef>
              <a:defRPr sz="3200" b="0">
                <a:solidFill>
                  <a:srgbClr val="FFFFFF"/>
                </a:solidFill>
                <a:latin typeface="Helvetica Neue Medium"/>
                <a:ea typeface="Helvetica Neue Medium"/>
                <a:cs typeface="Helvetica Neue Medium"/>
                <a:sym typeface="Helvetica Neue Medium"/>
              </a:defRPr>
            </a:pPr>
            <a:endParaRPr sz="1600"/>
          </a:p>
        </p:txBody>
      </p:sp>
      <p:sp>
        <p:nvSpPr>
          <p:cNvPr id="174" name="Text"/>
          <p:cNvSpPr txBox="1"/>
          <p:nvPr/>
        </p:nvSpPr>
        <p:spPr>
          <a:xfrm>
            <a:off x="2255267" y="3334102"/>
            <a:ext cx="51361" cy="189796"/>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25400" tIns="25400" rIns="25400" bIns="25400" anchor="ctr">
            <a:spAutoFit/>
          </a:bodyPr>
          <a:lstStyle/>
          <a:p>
            <a:endParaRPr sz="900"/>
          </a:p>
        </p:txBody>
      </p:sp>
      <p:sp>
        <p:nvSpPr>
          <p:cNvPr id="17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8" name="Text Placeholder 5">
            <a:extLst>
              <a:ext uri="{FF2B5EF4-FFF2-40B4-BE49-F238E27FC236}">
                <a16:creationId xmlns:a16="http://schemas.microsoft.com/office/drawing/2014/main" id="{B0614F7C-4308-8A4A-A6EB-34B049471BFD}"/>
              </a:ext>
            </a:extLst>
          </p:cNvPr>
          <p:cNvSpPr>
            <a:spLocks noGrp="1"/>
          </p:cNvSpPr>
          <p:nvPr>
            <p:ph type="body" sz="quarter" idx="15" hasCustomPrompt="1"/>
          </p:nvPr>
        </p:nvSpPr>
        <p:spPr>
          <a:xfrm>
            <a:off x="1902619" y="2914001"/>
            <a:ext cx="7042944" cy="1431637"/>
          </a:xfrm>
          <a:prstGeom prst="rect">
            <a:avLst/>
          </a:prstGeom>
        </p:spPr>
        <p:txBody>
          <a:bodyPr anchor="t" anchorCtr="0">
            <a:normAutofit/>
          </a:bodyPr>
          <a:lstStyle>
            <a:lvl1pPr marL="0" indent="0">
              <a:lnSpc>
                <a:spcPct val="100000"/>
              </a:lnSpc>
              <a:buNone/>
              <a:defRPr sz="4800" b="1">
                <a:solidFill>
                  <a:schemeClr val="tx1"/>
                </a:solidFill>
                <a:latin typeface="Arial" panose="020B0604020202020204" pitchFamily="34" charset="0"/>
                <a:cs typeface="Arial" panose="020B0604020202020204" pitchFamily="34" charset="0"/>
              </a:defRPr>
            </a:lvl1pPr>
          </a:lstStyle>
          <a:p>
            <a:pPr lvl="0"/>
            <a:r>
              <a:rPr lang="en-IS"/>
              <a:t>Smelltu hér til að skrifa áhersluatriði</a:t>
            </a:r>
          </a:p>
        </p:txBody>
      </p:sp>
      <p:pic>
        <p:nvPicPr>
          <p:cNvPr id="7" name="Image" descr="Image">
            <a:extLst>
              <a:ext uri="{FF2B5EF4-FFF2-40B4-BE49-F238E27FC236}">
                <a16:creationId xmlns:a16="http://schemas.microsoft.com/office/drawing/2014/main" id="{367F4A05-6D7B-4F46-B136-8D8812E382CA}"/>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87350" y="400050"/>
            <a:ext cx="457202" cy="715874"/>
          </a:xfrm>
          <a:prstGeom prst="rect">
            <a:avLst/>
          </a:prstGeom>
          <a:ln w="12700">
            <a:miter lim="400000"/>
          </a:ln>
        </p:spPr>
      </p:pic>
    </p:spTree>
    <p:extLst>
      <p:ext uri="{BB962C8B-B14F-4D97-AF65-F5344CB8AC3E}">
        <p14:creationId xmlns:p14="http://schemas.microsoft.com/office/powerpoint/2010/main" val="3057944434"/>
      </p:ext>
    </p:extLst>
  </p:cSld>
  <p:clrMapOvr>
    <a:masterClrMapping/>
  </p:clrMapOvr>
  <p:transition spd="med"/>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Fyrirsögn, texti, eigin mynd">
    <p:spTree>
      <p:nvGrpSpPr>
        <p:cNvPr id="1" name=""/>
        <p:cNvGrpSpPr/>
        <p:nvPr/>
      </p:nvGrpSpPr>
      <p:grpSpPr>
        <a:xfrm>
          <a:off x="0" y="0"/>
          <a:ext cx="0" cy="0"/>
          <a:chOff x="0" y="0"/>
          <a:chExt cx="0" cy="0"/>
        </a:xfrm>
      </p:grpSpPr>
      <p:sp>
        <p:nvSpPr>
          <p:cNvPr id="182" name="Image"/>
          <p:cNvSpPr>
            <a:spLocks noGrp="1"/>
          </p:cNvSpPr>
          <p:nvPr>
            <p:ph type="pic" idx="13" hasCustomPrompt="1"/>
          </p:nvPr>
        </p:nvSpPr>
        <p:spPr>
          <a:xfrm>
            <a:off x="6292851" y="336550"/>
            <a:ext cx="5556250" cy="6203950"/>
          </a:xfrm>
          <a:prstGeom prst="rect">
            <a:avLst/>
          </a:prstGeom>
        </p:spPr>
        <p:txBody>
          <a:bodyPr lIns="91439" tIns="45719" rIns="91439" bIns="45719" anchor="t">
            <a:noAutofit/>
          </a:bodyPr>
          <a:lstStyle>
            <a:lvl1pPr marL="0" indent="0">
              <a:buNone/>
              <a:defRPr/>
            </a:lvl1pPr>
          </a:lstStyle>
          <a:p>
            <a:r>
              <a:rPr lang="is-IS"/>
              <a:t>Mynd</a:t>
            </a:r>
            <a:endParaRPr/>
          </a:p>
        </p:txBody>
      </p:sp>
      <p:pic>
        <p:nvPicPr>
          <p:cNvPr id="183" name="Image" descr="Image"/>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87350" y="400050"/>
            <a:ext cx="457202" cy="715874"/>
          </a:xfrm>
          <a:prstGeom prst="rect">
            <a:avLst/>
          </a:prstGeom>
          <a:ln w="12700">
            <a:miter lim="400000"/>
          </a:ln>
        </p:spPr>
      </p:pic>
      <p:sp>
        <p:nvSpPr>
          <p:cNvPr id="185" name="Meginmálstexti"/>
          <p:cNvSpPr txBox="1">
            <a:spLocks noGrp="1"/>
          </p:cNvSpPr>
          <p:nvPr>
            <p:ph type="body" sz="quarter" idx="15" hasCustomPrompt="1"/>
          </p:nvPr>
        </p:nvSpPr>
        <p:spPr>
          <a:xfrm>
            <a:off x="1284159" y="3697830"/>
            <a:ext cx="3979218" cy="1949252"/>
          </a:xfrm>
          <a:prstGeom prst="rect">
            <a:avLst/>
          </a:prstGeom>
        </p:spPr>
        <p:txBody>
          <a:bodyPr wrap="square" anchor="t">
            <a:spAutoFit/>
          </a:bodyPr>
          <a:lstStyle>
            <a:lvl1pPr marL="0" indent="0">
              <a:spcBef>
                <a:spcPts val="0"/>
              </a:spcBef>
              <a:buSzTx/>
              <a:buNone/>
              <a:defRPr sz="2000">
                <a:solidFill>
                  <a:srgbClr val="000000"/>
                </a:solidFill>
                <a:latin typeface="Arial" panose="020B0604020202020204" pitchFamily="34" charset="0"/>
                <a:cs typeface="Arial" panose="020B0604020202020204" pitchFamily="34" charset="0"/>
              </a:defRPr>
            </a:lvl1pPr>
          </a:lstStyle>
          <a:p>
            <a:pPr lvl="0"/>
            <a:r>
              <a:rPr lang="en-GB" err="1"/>
              <a:t>Meginmálstexti</a:t>
            </a:r>
            <a:endParaRPr lang="en-GB"/>
          </a:p>
          <a:p>
            <a:pPr lvl="0"/>
            <a:endParaRPr lang="en-GB"/>
          </a:p>
          <a:p>
            <a:pPr lvl="0"/>
            <a:endParaRPr lang="en-GB"/>
          </a:p>
          <a:p>
            <a:pPr lvl="0"/>
            <a:endParaRPr lang="en-GB"/>
          </a:p>
          <a:p>
            <a:pPr lvl="0"/>
            <a:endParaRPr lang="en-GB"/>
          </a:p>
          <a:p>
            <a:pPr lvl="0"/>
            <a:endParaRPr lang="en-GB"/>
          </a:p>
        </p:txBody>
      </p:sp>
      <p:sp>
        <p:nvSpPr>
          <p:cNvPr id="18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9" name="Text Placeholder 2">
            <a:extLst>
              <a:ext uri="{FF2B5EF4-FFF2-40B4-BE49-F238E27FC236}">
                <a16:creationId xmlns:a16="http://schemas.microsoft.com/office/drawing/2014/main" id="{321B2351-C5C7-AC4D-B0F7-A58A213B75E6}"/>
              </a:ext>
            </a:extLst>
          </p:cNvPr>
          <p:cNvSpPr>
            <a:spLocks noGrp="1"/>
          </p:cNvSpPr>
          <p:nvPr>
            <p:ph type="body" sz="quarter" idx="16" hasCustomPrompt="1"/>
          </p:nvPr>
        </p:nvSpPr>
        <p:spPr>
          <a:xfrm>
            <a:off x="1253331" y="2845136"/>
            <a:ext cx="3998801" cy="812800"/>
          </a:xfrm>
          <a:prstGeom prst="rect">
            <a:avLst/>
          </a:prstGeom>
        </p:spPr>
        <p:txBody>
          <a:bodyPr anchor="t" anchorCtr="0">
            <a:normAutofit/>
          </a:bodyPr>
          <a:lstStyle>
            <a:lvl1pPr marL="0" indent="0">
              <a:buNone/>
              <a:defRPr sz="3600" b="1">
                <a:latin typeface="Arial" panose="020B0604020202020204" pitchFamily="34" charset="0"/>
                <a:cs typeface="Arial" panose="020B0604020202020204" pitchFamily="34" charset="0"/>
              </a:defRPr>
            </a:lvl1pPr>
          </a:lstStyle>
          <a:p>
            <a:pPr lvl="0"/>
            <a:r>
              <a:rPr lang="en-IS"/>
              <a:t>Fyrirsögn</a:t>
            </a:r>
          </a:p>
        </p:txBody>
      </p:sp>
    </p:spTree>
    <p:extLst>
      <p:ext uri="{BB962C8B-B14F-4D97-AF65-F5344CB8AC3E}">
        <p14:creationId xmlns:p14="http://schemas.microsoft.com/office/powerpoint/2010/main" val="1209217701"/>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 preserve="1">
  <p:cSld name="RVK merki">
    <p:spTree>
      <p:nvGrpSpPr>
        <p:cNvPr id="1" name=""/>
        <p:cNvGrpSpPr/>
        <p:nvPr/>
      </p:nvGrpSpPr>
      <p:grpSpPr>
        <a:xfrm>
          <a:off x="0" y="0"/>
          <a:ext cx="0" cy="0"/>
          <a:chOff x="0" y="0"/>
          <a:chExt cx="0" cy="0"/>
        </a:xfrm>
      </p:grpSpPr>
      <p:pic>
        <p:nvPicPr>
          <p:cNvPr id="12" name="Image" descr="Image"/>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320741" y="2825512"/>
            <a:ext cx="2929862" cy="807258"/>
          </a:xfrm>
          <a:prstGeom prst="rect">
            <a:avLst/>
          </a:prstGeom>
          <a:ln w="12700">
            <a:miter lim="400000"/>
          </a:ln>
        </p:spPr>
      </p:pic>
      <p:sp>
        <p:nvSpPr>
          <p:cNvPr id="13" name="Slide Number"/>
          <p:cNvSpPr txBox="1">
            <a:spLocks noGrp="1"/>
          </p:cNvSpPr>
          <p:nvPr>
            <p:ph type="sldNum" sz="quarter" idx="2"/>
          </p:nvPr>
        </p:nvSpPr>
        <p:spPr>
          <a:xfrm>
            <a:off x="5918098" y="6540500"/>
            <a:ext cx="349455" cy="379591"/>
          </a:xfrm>
          <a:prstGeom prst="rect">
            <a:avLst/>
          </a:prstGeom>
          <a:ln w="12700">
            <a:miter lim="400000"/>
          </a:ln>
        </p:spPr>
        <p:txBody>
          <a:bodyPr wrap="none" lIns="50800" tIns="50800" rIns="50800" bIns="50800">
            <a:spAutoFit/>
          </a:bodyPr>
          <a:lstStyle>
            <a:defPPr>
              <a:defRPr lang="en-IS"/>
            </a:defPPr>
            <a:lvl1pPr marL="0" algn="ctr" defTabSz="412750" rtl="0" eaLnBrk="1" latinLnBrk="0" hangingPunct="1">
              <a:spcBef>
                <a:spcPts val="0"/>
              </a:spcBef>
              <a:defRPr sz="1800" b="0" kern="1200">
                <a:solidFill>
                  <a:schemeClr val="tx1"/>
                </a:solidFill>
                <a:latin typeface="Helvetica Neue Light"/>
                <a:ea typeface="Helvetica Neue Light"/>
                <a:cs typeface="Helvetica Neue Light"/>
                <a:sym typeface="Helvetica Neue Ligh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CB4B4D-7CA3-9044-876B-883B54F8677D}" type="slidenum">
              <a:rPr lang="is-IS" smtClean="0"/>
              <a:pPr/>
              <a:t>‹#›</a:t>
            </a:fld>
            <a:endParaRPr/>
          </a:p>
        </p:txBody>
      </p:sp>
    </p:spTree>
    <p:extLst>
      <p:ext uri="{BB962C8B-B14F-4D97-AF65-F5344CB8AC3E}">
        <p14:creationId xmlns:p14="http://schemas.microsoft.com/office/powerpoint/2010/main" val="2413282600"/>
      </p:ext>
    </p:extLst>
  </p:cSld>
  <p:clrMapOvr>
    <a:masterClrMapping/>
  </p:clrMapOvr>
  <p:transition>
    <p:fad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Fyrirsögn, eigin teikning copy">
    <p:spTree>
      <p:nvGrpSpPr>
        <p:cNvPr id="1" name=""/>
        <p:cNvGrpSpPr/>
        <p:nvPr/>
      </p:nvGrpSpPr>
      <p:grpSpPr>
        <a:xfrm>
          <a:off x="0" y="0"/>
          <a:ext cx="0" cy="0"/>
          <a:chOff x="0" y="0"/>
          <a:chExt cx="0" cy="0"/>
        </a:xfrm>
      </p:grpSpPr>
      <p:pic>
        <p:nvPicPr>
          <p:cNvPr id="193" name="Image" descr="Image"/>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87350" y="400050"/>
            <a:ext cx="457202" cy="715874"/>
          </a:xfrm>
          <a:prstGeom prst="rect">
            <a:avLst/>
          </a:prstGeom>
          <a:ln w="12700">
            <a:miter lim="400000"/>
          </a:ln>
        </p:spPr>
      </p:pic>
      <p:sp>
        <p:nvSpPr>
          <p:cNvPr id="194" name="Image"/>
          <p:cNvSpPr>
            <a:spLocks noGrp="1"/>
          </p:cNvSpPr>
          <p:nvPr>
            <p:ph type="pic" sz="half" idx="13" hasCustomPrompt="1"/>
          </p:nvPr>
        </p:nvSpPr>
        <p:spPr>
          <a:xfrm>
            <a:off x="5933454" y="1231900"/>
            <a:ext cx="5372101" cy="4394200"/>
          </a:xfrm>
          <a:prstGeom prst="rect">
            <a:avLst/>
          </a:prstGeom>
        </p:spPr>
        <p:txBody>
          <a:bodyPr lIns="91439" tIns="45719" rIns="91439" bIns="45719" anchor="t">
            <a:noAutofit/>
          </a:bodyPr>
          <a:lstStyle>
            <a:lvl1pPr marL="0" indent="0">
              <a:buNone/>
              <a:defRPr/>
            </a:lvl1pPr>
          </a:lstStyle>
          <a:p>
            <a:r>
              <a:rPr lang="is-IS"/>
              <a:t>Mynd</a:t>
            </a:r>
            <a:endParaRPr/>
          </a:p>
        </p:txBody>
      </p:sp>
      <p:sp>
        <p:nvSpPr>
          <p:cNvPr id="19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6" name="Text Placeholder 2">
            <a:extLst>
              <a:ext uri="{FF2B5EF4-FFF2-40B4-BE49-F238E27FC236}">
                <a16:creationId xmlns:a16="http://schemas.microsoft.com/office/drawing/2014/main" id="{6EBA9E63-3238-C14F-B09B-B9603C476379}"/>
              </a:ext>
            </a:extLst>
          </p:cNvPr>
          <p:cNvSpPr>
            <a:spLocks noGrp="1"/>
          </p:cNvSpPr>
          <p:nvPr>
            <p:ph type="body" sz="quarter" idx="16" hasCustomPrompt="1"/>
          </p:nvPr>
        </p:nvSpPr>
        <p:spPr>
          <a:xfrm>
            <a:off x="1253331" y="2845136"/>
            <a:ext cx="3619752" cy="812800"/>
          </a:xfrm>
          <a:prstGeom prst="rect">
            <a:avLst/>
          </a:prstGeom>
        </p:spPr>
        <p:txBody>
          <a:bodyPr anchor="t" anchorCtr="0">
            <a:normAutofit/>
          </a:bodyPr>
          <a:lstStyle>
            <a:lvl1pPr marL="0" indent="0">
              <a:buNone/>
              <a:defRPr sz="3600" b="1">
                <a:latin typeface="Arial" panose="020B0604020202020204" pitchFamily="34" charset="0"/>
                <a:cs typeface="Arial" panose="020B0604020202020204" pitchFamily="34" charset="0"/>
              </a:defRPr>
            </a:lvl1pPr>
          </a:lstStyle>
          <a:p>
            <a:pPr lvl="0"/>
            <a:r>
              <a:rPr lang="en-IS"/>
              <a:t>Fyrirsögn</a:t>
            </a:r>
          </a:p>
        </p:txBody>
      </p:sp>
    </p:spTree>
    <p:extLst>
      <p:ext uri="{BB962C8B-B14F-4D97-AF65-F5344CB8AC3E}">
        <p14:creationId xmlns:p14="http://schemas.microsoft.com/office/powerpoint/2010/main" val="1558247297"/>
      </p:ext>
    </p:extLst>
  </p:cSld>
  <p:clrMapOvr>
    <a:masterClrMapping/>
  </p:clrMapOvr>
  <p:transition spd="med"/>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Fyrirsögn, texti, eigin teikning">
    <p:spTree>
      <p:nvGrpSpPr>
        <p:cNvPr id="1" name=""/>
        <p:cNvGrpSpPr/>
        <p:nvPr/>
      </p:nvGrpSpPr>
      <p:grpSpPr>
        <a:xfrm>
          <a:off x="0" y="0"/>
          <a:ext cx="0" cy="0"/>
          <a:chOff x="0" y="0"/>
          <a:chExt cx="0" cy="0"/>
        </a:xfrm>
      </p:grpSpPr>
      <p:pic>
        <p:nvPicPr>
          <p:cNvPr id="203" name="Image" descr="Image"/>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87350" y="400050"/>
            <a:ext cx="457202" cy="715874"/>
          </a:xfrm>
          <a:prstGeom prst="rect">
            <a:avLst/>
          </a:prstGeom>
          <a:ln w="12700">
            <a:miter lim="400000"/>
          </a:ln>
        </p:spPr>
      </p:pic>
      <p:sp>
        <p:nvSpPr>
          <p:cNvPr id="20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9" name="Image">
            <a:extLst>
              <a:ext uri="{FF2B5EF4-FFF2-40B4-BE49-F238E27FC236}">
                <a16:creationId xmlns:a16="http://schemas.microsoft.com/office/drawing/2014/main" id="{4ECEAE73-50E1-4644-8FBB-14E45484A737}"/>
              </a:ext>
            </a:extLst>
          </p:cNvPr>
          <p:cNvSpPr>
            <a:spLocks noGrp="1"/>
          </p:cNvSpPr>
          <p:nvPr>
            <p:ph type="pic" sz="half" idx="13" hasCustomPrompt="1"/>
          </p:nvPr>
        </p:nvSpPr>
        <p:spPr>
          <a:xfrm>
            <a:off x="5933454" y="1231900"/>
            <a:ext cx="5372101" cy="4394200"/>
          </a:xfrm>
          <a:prstGeom prst="rect">
            <a:avLst/>
          </a:prstGeom>
        </p:spPr>
        <p:txBody>
          <a:bodyPr lIns="91439" tIns="45719" rIns="91439" bIns="45719" anchor="t">
            <a:noAutofit/>
          </a:bodyPr>
          <a:lstStyle>
            <a:lvl1pPr marL="0" indent="0">
              <a:buNone/>
              <a:defRPr/>
            </a:lvl1pPr>
          </a:lstStyle>
          <a:p>
            <a:r>
              <a:rPr lang="is-IS"/>
              <a:t>Mynd</a:t>
            </a:r>
            <a:endParaRPr/>
          </a:p>
        </p:txBody>
      </p:sp>
      <p:sp>
        <p:nvSpPr>
          <p:cNvPr id="7" name="Meginmálstexti">
            <a:extLst>
              <a:ext uri="{FF2B5EF4-FFF2-40B4-BE49-F238E27FC236}">
                <a16:creationId xmlns:a16="http://schemas.microsoft.com/office/drawing/2014/main" id="{D5839AA5-1CEF-4148-8B08-E155301A4709}"/>
              </a:ext>
            </a:extLst>
          </p:cNvPr>
          <p:cNvSpPr txBox="1">
            <a:spLocks noGrp="1"/>
          </p:cNvSpPr>
          <p:nvPr>
            <p:ph type="body" sz="quarter" idx="15" hasCustomPrompt="1"/>
          </p:nvPr>
        </p:nvSpPr>
        <p:spPr>
          <a:xfrm>
            <a:off x="1284158" y="3697830"/>
            <a:ext cx="4046125" cy="1949252"/>
          </a:xfrm>
          <a:prstGeom prst="rect">
            <a:avLst/>
          </a:prstGeom>
        </p:spPr>
        <p:txBody>
          <a:bodyPr wrap="square" anchor="t">
            <a:spAutoFit/>
          </a:bodyPr>
          <a:lstStyle>
            <a:lvl1pPr marL="0" indent="0">
              <a:spcBef>
                <a:spcPts val="0"/>
              </a:spcBef>
              <a:buSzTx/>
              <a:buNone/>
              <a:defRPr sz="2000">
                <a:solidFill>
                  <a:srgbClr val="000000"/>
                </a:solidFill>
                <a:latin typeface="Arial" panose="020B0604020202020204" pitchFamily="34" charset="0"/>
                <a:cs typeface="Arial" panose="020B0604020202020204" pitchFamily="34" charset="0"/>
              </a:defRPr>
            </a:lvl1pPr>
          </a:lstStyle>
          <a:p>
            <a:pPr lvl="0"/>
            <a:r>
              <a:rPr lang="en-GB" err="1"/>
              <a:t>Meginmálstexti</a:t>
            </a:r>
            <a:endParaRPr lang="en-GB"/>
          </a:p>
          <a:p>
            <a:pPr lvl="0"/>
            <a:endParaRPr lang="en-GB"/>
          </a:p>
          <a:p>
            <a:pPr lvl="0"/>
            <a:endParaRPr lang="en-GB"/>
          </a:p>
          <a:p>
            <a:pPr lvl="0"/>
            <a:endParaRPr lang="en-GB"/>
          </a:p>
          <a:p>
            <a:pPr lvl="0"/>
            <a:endParaRPr lang="en-GB"/>
          </a:p>
          <a:p>
            <a:pPr lvl="0"/>
            <a:endParaRPr lang="en-GB"/>
          </a:p>
        </p:txBody>
      </p:sp>
      <p:sp>
        <p:nvSpPr>
          <p:cNvPr id="8" name="Text Placeholder 2">
            <a:extLst>
              <a:ext uri="{FF2B5EF4-FFF2-40B4-BE49-F238E27FC236}">
                <a16:creationId xmlns:a16="http://schemas.microsoft.com/office/drawing/2014/main" id="{6CEE1AE8-319E-5141-B486-FE6B1629E249}"/>
              </a:ext>
            </a:extLst>
          </p:cNvPr>
          <p:cNvSpPr>
            <a:spLocks noGrp="1"/>
          </p:cNvSpPr>
          <p:nvPr>
            <p:ph type="body" sz="quarter" idx="16" hasCustomPrompt="1"/>
          </p:nvPr>
        </p:nvSpPr>
        <p:spPr>
          <a:xfrm>
            <a:off x="1253331" y="2845136"/>
            <a:ext cx="4066037" cy="812800"/>
          </a:xfrm>
          <a:prstGeom prst="rect">
            <a:avLst/>
          </a:prstGeom>
        </p:spPr>
        <p:txBody>
          <a:bodyPr anchor="t" anchorCtr="0">
            <a:normAutofit/>
          </a:bodyPr>
          <a:lstStyle>
            <a:lvl1pPr marL="0" indent="0">
              <a:buNone/>
              <a:defRPr sz="3600" b="1">
                <a:latin typeface="Arial" panose="020B0604020202020204" pitchFamily="34" charset="0"/>
                <a:cs typeface="Arial" panose="020B0604020202020204" pitchFamily="34" charset="0"/>
              </a:defRPr>
            </a:lvl1pPr>
          </a:lstStyle>
          <a:p>
            <a:pPr lvl="0"/>
            <a:r>
              <a:rPr lang="en-IS"/>
              <a:t>Fyrirsögn</a:t>
            </a:r>
          </a:p>
        </p:txBody>
      </p:sp>
    </p:spTree>
    <p:extLst>
      <p:ext uri="{BB962C8B-B14F-4D97-AF65-F5344CB8AC3E}">
        <p14:creationId xmlns:p14="http://schemas.microsoft.com/office/powerpoint/2010/main" val="1235709338"/>
      </p:ext>
    </p:extLst>
  </p:cSld>
  <p:clrMapOvr>
    <a:masterClrMapping/>
  </p:clrMapOvr>
  <p:transition spd="med"/>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1_Fyrirsögn, punktar, teikning copy">
    <p:spTree>
      <p:nvGrpSpPr>
        <p:cNvPr id="1" name=""/>
        <p:cNvGrpSpPr/>
        <p:nvPr/>
      </p:nvGrpSpPr>
      <p:grpSpPr>
        <a:xfrm>
          <a:off x="0" y="0"/>
          <a:ext cx="0" cy="0"/>
          <a:chOff x="0" y="0"/>
          <a:chExt cx="0" cy="0"/>
        </a:xfrm>
      </p:grpSpPr>
      <p:pic>
        <p:nvPicPr>
          <p:cNvPr id="236" name="Image" descr="Image"/>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87350" y="400050"/>
            <a:ext cx="457202" cy="715874"/>
          </a:xfrm>
          <a:prstGeom prst="rect">
            <a:avLst/>
          </a:prstGeom>
          <a:ln w="12700">
            <a:miter lim="400000"/>
          </a:ln>
        </p:spPr>
      </p:pic>
      <p:sp>
        <p:nvSpPr>
          <p:cNvPr id="24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9" name="Text Placeholder 2">
            <a:extLst>
              <a:ext uri="{FF2B5EF4-FFF2-40B4-BE49-F238E27FC236}">
                <a16:creationId xmlns:a16="http://schemas.microsoft.com/office/drawing/2014/main" id="{DF03A47D-11F0-6149-A619-0F03D1514E8E}"/>
              </a:ext>
            </a:extLst>
          </p:cNvPr>
          <p:cNvSpPr>
            <a:spLocks noGrp="1"/>
          </p:cNvSpPr>
          <p:nvPr>
            <p:ph type="body" sz="quarter" idx="17" hasCustomPrompt="1"/>
          </p:nvPr>
        </p:nvSpPr>
        <p:spPr>
          <a:xfrm>
            <a:off x="1318025" y="1285962"/>
            <a:ext cx="4566444" cy="812800"/>
          </a:xfrm>
          <a:prstGeom prst="rect">
            <a:avLst/>
          </a:prstGeom>
        </p:spPr>
        <p:txBody>
          <a:bodyPr>
            <a:normAutofit/>
          </a:bodyPr>
          <a:lstStyle>
            <a:lvl1pPr marL="0" indent="0">
              <a:buNone/>
              <a:defRPr sz="3600" b="1">
                <a:latin typeface="Arial" panose="020B0604020202020204" pitchFamily="34" charset="0"/>
                <a:cs typeface="Arial" panose="020B0604020202020204" pitchFamily="34" charset="0"/>
              </a:defRPr>
            </a:lvl1pPr>
          </a:lstStyle>
          <a:p>
            <a:pPr lvl="0"/>
            <a:r>
              <a:rPr lang="en-IS"/>
              <a:t>Fyrirsögn</a:t>
            </a:r>
          </a:p>
        </p:txBody>
      </p:sp>
      <p:sp>
        <p:nvSpPr>
          <p:cNvPr id="10" name="Text Placeholder 15">
            <a:extLst>
              <a:ext uri="{FF2B5EF4-FFF2-40B4-BE49-F238E27FC236}">
                <a16:creationId xmlns:a16="http://schemas.microsoft.com/office/drawing/2014/main" id="{E5F280F9-D9CB-3142-A51C-ACAF95503D40}"/>
              </a:ext>
            </a:extLst>
          </p:cNvPr>
          <p:cNvSpPr>
            <a:spLocks noGrp="1"/>
          </p:cNvSpPr>
          <p:nvPr>
            <p:ph type="body" sz="quarter" idx="28" hasCustomPrompt="1"/>
          </p:nvPr>
        </p:nvSpPr>
        <p:spPr>
          <a:xfrm>
            <a:off x="6486866" y="2902392"/>
            <a:ext cx="1742443" cy="230530"/>
          </a:xfrm>
          <a:prstGeom prst="rect">
            <a:avLst/>
          </a:prstGeom>
        </p:spPr>
        <p:txBody>
          <a:bodyPr>
            <a:noAutofit/>
          </a:bodyPr>
          <a:lstStyle>
            <a:lvl1pPr marL="0" indent="0">
              <a:buNone/>
              <a:defRPr sz="1200" b="1">
                <a:latin typeface="Arial" panose="020B0604020202020204" pitchFamily="34" charset="0"/>
                <a:cs typeface="Arial" panose="020B0604020202020204" pitchFamily="34" charset="0"/>
              </a:defRPr>
            </a:lvl1pPr>
          </a:lstStyle>
          <a:p>
            <a:pPr lvl="0"/>
            <a:r>
              <a:rPr lang="en-IS"/>
              <a:t>Titill málsgreinar</a:t>
            </a:r>
          </a:p>
        </p:txBody>
      </p:sp>
      <p:sp>
        <p:nvSpPr>
          <p:cNvPr id="12" name="Text Placeholder 15">
            <a:extLst>
              <a:ext uri="{FF2B5EF4-FFF2-40B4-BE49-F238E27FC236}">
                <a16:creationId xmlns:a16="http://schemas.microsoft.com/office/drawing/2014/main" id="{178FF164-39CD-424E-A219-79392B34E71C}"/>
              </a:ext>
            </a:extLst>
          </p:cNvPr>
          <p:cNvSpPr>
            <a:spLocks noGrp="1"/>
          </p:cNvSpPr>
          <p:nvPr>
            <p:ph type="body" sz="quarter" idx="29" hasCustomPrompt="1"/>
          </p:nvPr>
        </p:nvSpPr>
        <p:spPr>
          <a:xfrm>
            <a:off x="6486866" y="3164892"/>
            <a:ext cx="1742443" cy="858848"/>
          </a:xfrm>
          <a:prstGeom prst="rect">
            <a:avLst/>
          </a:prstGeom>
        </p:spPr>
        <p:txBody>
          <a:bodyPr anchor="t" anchorCtr="0">
            <a:normAutofit/>
          </a:bodyPr>
          <a:lstStyle>
            <a:lvl1pPr marL="0" indent="0">
              <a:buNone/>
              <a:defRPr sz="900" b="0">
                <a:latin typeface="Arial" panose="020B0604020202020204" pitchFamily="34" charset="0"/>
                <a:cs typeface="Arial" panose="020B0604020202020204" pitchFamily="34" charset="0"/>
              </a:defRPr>
            </a:lvl1pPr>
          </a:lstStyle>
          <a:p>
            <a:r>
              <a:rPr lang="en-GB" err="1"/>
              <a:t>Smelltu</a:t>
            </a:r>
            <a:r>
              <a:rPr lang="en-GB"/>
              <a:t> </a:t>
            </a:r>
            <a:r>
              <a:rPr lang="en-GB" err="1"/>
              <a:t>hér</a:t>
            </a:r>
            <a:r>
              <a:rPr lang="en-GB"/>
              <a:t> </a:t>
            </a:r>
            <a:r>
              <a:rPr lang="en-GB" err="1"/>
              <a:t>til</a:t>
            </a:r>
            <a:r>
              <a:rPr lang="en-GB"/>
              <a:t> </a:t>
            </a:r>
            <a:r>
              <a:rPr lang="en-GB" err="1"/>
              <a:t>að</a:t>
            </a:r>
            <a:r>
              <a:rPr lang="en-GB"/>
              <a:t> </a:t>
            </a:r>
            <a:r>
              <a:rPr lang="en-GB" err="1"/>
              <a:t>skrifa</a:t>
            </a:r>
            <a:r>
              <a:rPr lang="en-GB"/>
              <a:t> </a:t>
            </a:r>
            <a:r>
              <a:rPr lang="en-GB" err="1"/>
              <a:t>texta</a:t>
            </a:r>
            <a:endParaRPr lang="en-GB"/>
          </a:p>
        </p:txBody>
      </p:sp>
      <p:sp>
        <p:nvSpPr>
          <p:cNvPr id="13" name="Text Placeholder 15">
            <a:extLst>
              <a:ext uri="{FF2B5EF4-FFF2-40B4-BE49-F238E27FC236}">
                <a16:creationId xmlns:a16="http://schemas.microsoft.com/office/drawing/2014/main" id="{6BC6688E-7E03-D14F-8328-FC6F8BD9744E}"/>
              </a:ext>
            </a:extLst>
          </p:cNvPr>
          <p:cNvSpPr>
            <a:spLocks noGrp="1"/>
          </p:cNvSpPr>
          <p:nvPr>
            <p:ph type="body" sz="quarter" idx="30" hasCustomPrompt="1"/>
          </p:nvPr>
        </p:nvSpPr>
        <p:spPr>
          <a:xfrm>
            <a:off x="8999867" y="2902392"/>
            <a:ext cx="1742443" cy="230530"/>
          </a:xfrm>
          <a:prstGeom prst="rect">
            <a:avLst/>
          </a:prstGeom>
        </p:spPr>
        <p:txBody>
          <a:bodyPr>
            <a:noAutofit/>
          </a:bodyPr>
          <a:lstStyle>
            <a:lvl1pPr marL="0" indent="0">
              <a:buNone/>
              <a:defRPr sz="1200" b="1">
                <a:latin typeface="Arial" panose="020B0604020202020204" pitchFamily="34" charset="0"/>
                <a:cs typeface="Arial" panose="020B0604020202020204" pitchFamily="34" charset="0"/>
              </a:defRPr>
            </a:lvl1pPr>
          </a:lstStyle>
          <a:p>
            <a:pPr lvl="0"/>
            <a:r>
              <a:rPr lang="en-IS"/>
              <a:t>Titill málsgreinar</a:t>
            </a:r>
          </a:p>
        </p:txBody>
      </p:sp>
      <p:sp>
        <p:nvSpPr>
          <p:cNvPr id="14" name="Text Placeholder 15">
            <a:extLst>
              <a:ext uri="{FF2B5EF4-FFF2-40B4-BE49-F238E27FC236}">
                <a16:creationId xmlns:a16="http://schemas.microsoft.com/office/drawing/2014/main" id="{1117574F-6848-CB46-AA23-CE76F5A13B24}"/>
              </a:ext>
            </a:extLst>
          </p:cNvPr>
          <p:cNvSpPr>
            <a:spLocks noGrp="1"/>
          </p:cNvSpPr>
          <p:nvPr>
            <p:ph type="body" sz="quarter" idx="31" hasCustomPrompt="1"/>
          </p:nvPr>
        </p:nvSpPr>
        <p:spPr>
          <a:xfrm>
            <a:off x="8999867" y="3164892"/>
            <a:ext cx="1742443" cy="858848"/>
          </a:xfrm>
          <a:prstGeom prst="rect">
            <a:avLst/>
          </a:prstGeom>
        </p:spPr>
        <p:txBody>
          <a:bodyPr anchor="t" anchorCtr="0">
            <a:normAutofit/>
          </a:bodyPr>
          <a:lstStyle>
            <a:lvl1pPr marL="0" indent="0">
              <a:buNone/>
              <a:defRPr sz="900" b="0">
                <a:latin typeface="Arial" panose="020B0604020202020204" pitchFamily="34" charset="0"/>
                <a:cs typeface="Arial" panose="020B0604020202020204" pitchFamily="34" charset="0"/>
              </a:defRPr>
            </a:lvl1pPr>
          </a:lstStyle>
          <a:p>
            <a:r>
              <a:rPr lang="en-GB" err="1"/>
              <a:t>Smelltu</a:t>
            </a:r>
            <a:r>
              <a:rPr lang="en-GB"/>
              <a:t> </a:t>
            </a:r>
            <a:r>
              <a:rPr lang="en-GB" err="1"/>
              <a:t>hér</a:t>
            </a:r>
            <a:r>
              <a:rPr lang="en-GB"/>
              <a:t> </a:t>
            </a:r>
            <a:r>
              <a:rPr lang="en-GB" err="1"/>
              <a:t>til</a:t>
            </a:r>
            <a:r>
              <a:rPr lang="en-GB"/>
              <a:t> </a:t>
            </a:r>
            <a:r>
              <a:rPr lang="en-GB" err="1"/>
              <a:t>að</a:t>
            </a:r>
            <a:r>
              <a:rPr lang="en-GB"/>
              <a:t> </a:t>
            </a:r>
            <a:r>
              <a:rPr lang="en-GB" err="1"/>
              <a:t>skrifa</a:t>
            </a:r>
            <a:r>
              <a:rPr lang="en-GB"/>
              <a:t> </a:t>
            </a:r>
            <a:r>
              <a:rPr lang="en-GB" err="1"/>
              <a:t>texta</a:t>
            </a:r>
            <a:endParaRPr lang="en-GB"/>
          </a:p>
        </p:txBody>
      </p:sp>
      <p:sp>
        <p:nvSpPr>
          <p:cNvPr id="15" name="Text Placeholder 15">
            <a:extLst>
              <a:ext uri="{FF2B5EF4-FFF2-40B4-BE49-F238E27FC236}">
                <a16:creationId xmlns:a16="http://schemas.microsoft.com/office/drawing/2014/main" id="{378BA781-1FA3-1E46-B389-664541285CCE}"/>
              </a:ext>
            </a:extLst>
          </p:cNvPr>
          <p:cNvSpPr>
            <a:spLocks noGrp="1"/>
          </p:cNvSpPr>
          <p:nvPr>
            <p:ph type="body" sz="quarter" idx="32" hasCustomPrompt="1"/>
          </p:nvPr>
        </p:nvSpPr>
        <p:spPr>
          <a:xfrm>
            <a:off x="6486866" y="5063701"/>
            <a:ext cx="1742443" cy="230530"/>
          </a:xfrm>
          <a:prstGeom prst="rect">
            <a:avLst/>
          </a:prstGeom>
        </p:spPr>
        <p:txBody>
          <a:bodyPr>
            <a:noAutofit/>
          </a:bodyPr>
          <a:lstStyle>
            <a:lvl1pPr marL="0" indent="0">
              <a:buNone/>
              <a:defRPr sz="1200" b="1">
                <a:latin typeface="Arial" panose="020B0604020202020204" pitchFamily="34" charset="0"/>
                <a:cs typeface="Arial" panose="020B0604020202020204" pitchFamily="34" charset="0"/>
              </a:defRPr>
            </a:lvl1pPr>
          </a:lstStyle>
          <a:p>
            <a:pPr lvl="0"/>
            <a:r>
              <a:rPr lang="en-IS"/>
              <a:t>Titill málsgreinar</a:t>
            </a:r>
          </a:p>
        </p:txBody>
      </p:sp>
      <p:sp>
        <p:nvSpPr>
          <p:cNvPr id="16" name="Text Placeholder 15">
            <a:extLst>
              <a:ext uri="{FF2B5EF4-FFF2-40B4-BE49-F238E27FC236}">
                <a16:creationId xmlns:a16="http://schemas.microsoft.com/office/drawing/2014/main" id="{CD6C481B-6BA2-1247-B5D9-49AE744DFA36}"/>
              </a:ext>
            </a:extLst>
          </p:cNvPr>
          <p:cNvSpPr>
            <a:spLocks noGrp="1"/>
          </p:cNvSpPr>
          <p:nvPr>
            <p:ph type="body" sz="quarter" idx="33" hasCustomPrompt="1"/>
          </p:nvPr>
        </p:nvSpPr>
        <p:spPr>
          <a:xfrm>
            <a:off x="6486866" y="5326201"/>
            <a:ext cx="1742443" cy="858848"/>
          </a:xfrm>
          <a:prstGeom prst="rect">
            <a:avLst/>
          </a:prstGeom>
        </p:spPr>
        <p:txBody>
          <a:bodyPr anchor="t" anchorCtr="0">
            <a:normAutofit/>
          </a:bodyPr>
          <a:lstStyle>
            <a:lvl1pPr marL="0" indent="0">
              <a:buNone/>
              <a:defRPr sz="900" b="0">
                <a:latin typeface="Arial" panose="020B0604020202020204" pitchFamily="34" charset="0"/>
                <a:cs typeface="Arial" panose="020B0604020202020204" pitchFamily="34" charset="0"/>
              </a:defRPr>
            </a:lvl1pPr>
          </a:lstStyle>
          <a:p>
            <a:r>
              <a:rPr lang="en-GB" err="1"/>
              <a:t>Smelltu</a:t>
            </a:r>
            <a:r>
              <a:rPr lang="en-GB"/>
              <a:t> </a:t>
            </a:r>
            <a:r>
              <a:rPr lang="en-GB" err="1"/>
              <a:t>hér</a:t>
            </a:r>
            <a:r>
              <a:rPr lang="en-GB"/>
              <a:t> </a:t>
            </a:r>
            <a:r>
              <a:rPr lang="en-GB" err="1"/>
              <a:t>til</a:t>
            </a:r>
            <a:r>
              <a:rPr lang="en-GB"/>
              <a:t> </a:t>
            </a:r>
            <a:r>
              <a:rPr lang="en-GB" err="1"/>
              <a:t>að</a:t>
            </a:r>
            <a:r>
              <a:rPr lang="en-GB"/>
              <a:t> </a:t>
            </a:r>
            <a:r>
              <a:rPr lang="en-GB" err="1"/>
              <a:t>skrifa</a:t>
            </a:r>
            <a:r>
              <a:rPr lang="en-GB"/>
              <a:t> </a:t>
            </a:r>
            <a:r>
              <a:rPr lang="en-GB" err="1"/>
              <a:t>texta</a:t>
            </a:r>
            <a:endParaRPr lang="en-GB"/>
          </a:p>
        </p:txBody>
      </p:sp>
      <p:sp>
        <p:nvSpPr>
          <p:cNvPr id="17" name="Text Placeholder 15">
            <a:extLst>
              <a:ext uri="{FF2B5EF4-FFF2-40B4-BE49-F238E27FC236}">
                <a16:creationId xmlns:a16="http://schemas.microsoft.com/office/drawing/2014/main" id="{D6BAB757-C605-E34A-8CFA-87E10DF9B78A}"/>
              </a:ext>
            </a:extLst>
          </p:cNvPr>
          <p:cNvSpPr>
            <a:spLocks noGrp="1"/>
          </p:cNvSpPr>
          <p:nvPr>
            <p:ph type="body" sz="quarter" idx="34" hasCustomPrompt="1"/>
          </p:nvPr>
        </p:nvSpPr>
        <p:spPr>
          <a:xfrm>
            <a:off x="8999867" y="5063701"/>
            <a:ext cx="1742443" cy="230530"/>
          </a:xfrm>
          <a:prstGeom prst="rect">
            <a:avLst/>
          </a:prstGeom>
        </p:spPr>
        <p:txBody>
          <a:bodyPr>
            <a:noAutofit/>
          </a:bodyPr>
          <a:lstStyle>
            <a:lvl1pPr marL="0" indent="0">
              <a:buNone/>
              <a:defRPr sz="1200" b="1">
                <a:latin typeface="Arial" panose="020B0604020202020204" pitchFamily="34" charset="0"/>
                <a:cs typeface="Arial" panose="020B0604020202020204" pitchFamily="34" charset="0"/>
              </a:defRPr>
            </a:lvl1pPr>
          </a:lstStyle>
          <a:p>
            <a:pPr lvl="0"/>
            <a:r>
              <a:rPr lang="en-IS"/>
              <a:t>Titill málsgreinar</a:t>
            </a:r>
          </a:p>
        </p:txBody>
      </p:sp>
      <p:sp>
        <p:nvSpPr>
          <p:cNvPr id="18" name="Text Placeholder 15">
            <a:extLst>
              <a:ext uri="{FF2B5EF4-FFF2-40B4-BE49-F238E27FC236}">
                <a16:creationId xmlns:a16="http://schemas.microsoft.com/office/drawing/2014/main" id="{C4479480-CCFC-AA42-AA6A-634D1EC6D1D5}"/>
              </a:ext>
            </a:extLst>
          </p:cNvPr>
          <p:cNvSpPr>
            <a:spLocks noGrp="1"/>
          </p:cNvSpPr>
          <p:nvPr>
            <p:ph type="body" sz="quarter" idx="35" hasCustomPrompt="1"/>
          </p:nvPr>
        </p:nvSpPr>
        <p:spPr>
          <a:xfrm>
            <a:off x="8999867" y="5326201"/>
            <a:ext cx="1742443" cy="858848"/>
          </a:xfrm>
          <a:prstGeom prst="rect">
            <a:avLst/>
          </a:prstGeom>
        </p:spPr>
        <p:txBody>
          <a:bodyPr anchor="t" anchorCtr="0">
            <a:normAutofit/>
          </a:bodyPr>
          <a:lstStyle>
            <a:lvl1pPr marL="0" indent="0">
              <a:buNone/>
              <a:defRPr sz="900" b="0">
                <a:latin typeface="Arial" panose="020B0604020202020204" pitchFamily="34" charset="0"/>
                <a:cs typeface="Arial" panose="020B0604020202020204" pitchFamily="34" charset="0"/>
              </a:defRPr>
            </a:lvl1pPr>
          </a:lstStyle>
          <a:p>
            <a:r>
              <a:rPr lang="en-GB" err="1"/>
              <a:t>Smelltu</a:t>
            </a:r>
            <a:r>
              <a:rPr lang="en-GB"/>
              <a:t> </a:t>
            </a:r>
            <a:r>
              <a:rPr lang="en-GB" err="1"/>
              <a:t>hér</a:t>
            </a:r>
            <a:r>
              <a:rPr lang="en-GB"/>
              <a:t> </a:t>
            </a:r>
            <a:r>
              <a:rPr lang="en-GB" err="1"/>
              <a:t>til</a:t>
            </a:r>
            <a:r>
              <a:rPr lang="en-GB"/>
              <a:t> </a:t>
            </a:r>
            <a:r>
              <a:rPr lang="en-GB" err="1"/>
              <a:t>að</a:t>
            </a:r>
            <a:r>
              <a:rPr lang="en-GB"/>
              <a:t> </a:t>
            </a:r>
            <a:r>
              <a:rPr lang="en-GB" err="1"/>
              <a:t>skrifa</a:t>
            </a:r>
            <a:r>
              <a:rPr lang="en-GB"/>
              <a:t> </a:t>
            </a:r>
            <a:r>
              <a:rPr lang="en-GB" err="1"/>
              <a:t>texta</a:t>
            </a:r>
            <a:endParaRPr lang="en-GB"/>
          </a:p>
        </p:txBody>
      </p:sp>
      <p:sp>
        <p:nvSpPr>
          <p:cNvPr id="19" name="Picture Placeholder 4">
            <a:extLst>
              <a:ext uri="{FF2B5EF4-FFF2-40B4-BE49-F238E27FC236}">
                <a16:creationId xmlns:a16="http://schemas.microsoft.com/office/drawing/2014/main" id="{AB60F513-CD3F-FC44-BF32-118EBC4E00FA}"/>
              </a:ext>
            </a:extLst>
          </p:cNvPr>
          <p:cNvSpPr>
            <a:spLocks noGrp="1"/>
          </p:cNvSpPr>
          <p:nvPr>
            <p:ph type="pic" sz="quarter" idx="16" hasCustomPrompt="1"/>
          </p:nvPr>
        </p:nvSpPr>
        <p:spPr>
          <a:xfrm>
            <a:off x="1806775" y="2794000"/>
            <a:ext cx="3999345" cy="3162300"/>
          </a:xfrm>
          <a:prstGeom prst="rect">
            <a:avLst/>
          </a:prstGeom>
        </p:spPr>
        <p:txBody>
          <a:bodyPr/>
          <a:lstStyle>
            <a:lvl1pPr marL="0" indent="0">
              <a:buNone/>
              <a:defRPr/>
            </a:lvl1pPr>
          </a:lstStyle>
          <a:p>
            <a:r>
              <a:rPr lang="en-IS"/>
              <a:t>Mynd</a:t>
            </a:r>
          </a:p>
        </p:txBody>
      </p:sp>
      <p:sp>
        <p:nvSpPr>
          <p:cNvPr id="20" name="Picture Placeholder 4">
            <a:extLst>
              <a:ext uri="{FF2B5EF4-FFF2-40B4-BE49-F238E27FC236}">
                <a16:creationId xmlns:a16="http://schemas.microsoft.com/office/drawing/2014/main" id="{DFDF1CB6-F0DB-734F-85CE-B7DDFD09BDED}"/>
              </a:ext>
            </a:extLst>
          </p:cNvPr>
          <p:cNvSpPr>
            <a:spLocks noGrp="1"/>
          </p:cNvSpPr>
          <p:nvPr>
            <p:ph type="pic" sz="quarter" idx="36" hasCustomPrompt="1"/>
          </p:nvPr>
        </p:nvSpPr>
        <p:spPr>
          <a:xfrm>
            <a:off x="6541027" y="2074583"/>
            <a:ext cx="498219" cy="488207"/>
          </a:xfrm>
          <a:prstGeom prst="rect">
            <a:avLst/>
          </a:prstGeom>
        </p:spPr>
        <p:txBody>
          <a:bodyPr/>
          <a:lstStyle>
            <a:lvl1pPr marL="0" indent="0">
              <a:buNone/>
              <a:defRPr/>
            </a:lvl1pPr>
          </a:lstStyle>
          <a:p>
            <a:r>
              <a:rPr lang="en-IS"/>
              <a:t>Icon</a:t>
            </a:r>
          </a:p>
        </p:txBody>
      </p:sp>
      <p:sp>
        <p:nvSpPr>
          <p:cNvPr id="21" name="Picture Placeholder 4">
            <a:extLst>
              <a:ext uri="{FF2B5EF4-FFF2-40B4-BE49-F238E27FC236}">
                <a16:creationId xmlns:a16="http://schemas.microsoft.com/office/drawing/2014/main" id="{84D75219-B68F-124F-96FC-E6C3C3BEEA09}"/>
              </a:ext>
            </a:extLst>
          </p:cNvPr>
          <p:cNvSpPr>
            <a:spLocks noGrp="1"/>
          </p:cNvSpPr>
          <p:nvPr>
            <p:ph type="pic" sz="quarter" idx="37" hasCustomPrompt="1"/>
          </p:nvPr>
        </p:nvSpPr>
        <p:spPr>
          <a:xfrm>
            <a:off x="9034845" y="2074583"/>
            <a:ext cx="498219" cy="488207"/>
          </a:xfrm>
          <a:prstGeom prst="rect">
            <a:avLst/>
          </a:prstGeom>
        </p:spPr>
        <p:txBody>
          <a:bodyPr/>
          <a:lstStyle>
            <a:lvl1pPr marL="0" indent="0">
              <a:buNone/>
              <a:defRPr/>
            </a:lvl1pPr>
          </a:lstStyle>
          <a:p>
            <a:r>
              <a:rPr lang="en-IS"/>
              <a:t>Icon</a:t>
            </a:r>
          </a:p>
        </p:txBody>
      </p:sp>
      <p:sp>
        <p:nvSpPr>
          <p:cNvPr id="22" name="Picture Placeholder 4">
            <a:extLst>
              <a:ext uri="{FF2B5EF4-FFF2-40B4-BE49-F238E27FC236}">
                <a16:creationId xmlns:a16="http://schemas.microsoft.com/office/drawing/2014/main" id="{07A26968-E915-584F-8066-9B4677E6C5A9}"/>
              </a:ext>
            </a:extLst>
          </p:cNvPr>
          <p:cNvSpPr>
            <a:spLocks noGrp="1"/>
          </p:cNvSpPr>
          <p:nvPr>
            <p:ph type="pic" sz="quarter" idx="38" hasCustomPrompt="1"/>
          </p:nvPr>
        </p:nvSpPr>
        <p:spPr>
          <a:xfrm>
            <a:off x="6541027" y="4242287"/>
            <a:ext cx="498219" cy="488207"/>
          </a:xfrm>
          <a:prstGeom prst="rect">
            <a:avLst/>
          </a:prstGeom>
        </p:spPr>
        <p:txBody>
          <a:bodyPr/>
          <a:lstStyle>
            <a:lvl1pPr marL="0" indent="0">
              <a:buNone/>
              <a:defRPr/>
            </a:lvl1pPr>
          </a:lstStyle>
          <a:p>
            <a:r>
              <a:rPr lang="en-IS"/>
              <a:t>Icon</a:t>
            </a:r>
          </a:p>
        </p:txBody>
      </p:sp>
      <p:sp>
        <p:nvSpPr>
          <p:cNvPr id="23" name="Picture Placeholder 4">
            <a:extLst>
              <a:ext uri="{FF2B5EF4-FFF2-40B4-BE49-F238E27FC236}">
                <a16:creationId xmlns:a16="http://schemas.microsoft.com/office/drawing/2014/main" id="{44EEC168-9C05-EF4F-A8C9-898DA89F7A25}"/>
              </a:ext>
            </a:extLst>
          </p:cNvPr>
          <p:cNvSpPr>
            <a:spLocks noGrp="1"/>
          </p:cNvSpPr>
          <p:nvPr>
            <p:ph type="pic" sz="quarter" idx="39" hasCustomPrompt="1"/>
          </p:nvPr>
        </p:nvSpPr>
        <p:spPr>
          <a:xfrm>
            <a:off x="9034845" y="4242287"/>
            <a:ext cx="498219" cy="488207"/>
          </a:xfrm>
          <a:prstGeom prst="rect">
            <a:avLst/>
          </a:prstGeom>
        </p:spPr>
        <p:txBody>
          <a:bodyPr/>
          <a:lstStyle>
            <a:lvl1pPr marL="0" indent="0">
              <a:buNone/>
              <a:defRPr/>
            </a:lvl1pPr>
          </a:lstStyle>
          <a:p>
            <a:r>
              <a:rPr lang="en-IS"/>
              <a:t>Icon</a:t>
            </a:r>
          </a:p>
        </p:txBody>
      </p:sp>
    </p:spTree>
    <p:extLst>
      <p:ext uri="{BB962C8B-B14F-4D97-AF65-F5344CB8AC3E}">
        <p14:creationId xmlns:p14="http://schemas.microsoft.com/office/powerpoint/2010/main" val="518925738"/>
      </p:ext>
    </p:extLst>
  </p:cSld>
  <p:clrMapOvr>
    <a:masterClrMapping/>
  </p:clrMapOvr>
  <p:transition spd="med"/>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Fyrirsögn, punktar, teikning copy">
    <p:spTree>
      <p:nvGrpSpPr>
        <p:cNvPr id="1" name=""/>
        <p:cNvGrpSpPr/>
        <p:nvPr/>
      </p:nvGrpSpPr>
      <p:grpSpPr>
        <a:xfrm>
          <a:off x="0" y="0"/>
          <a:ext cx="0" cy="0"/>
          <a:chOff x="0" y="0"/>
          <a:chExt cx="0" cy="0"/>
        </a:xfrm>
      </p:grpSpPr>
      <p:pic>
        <p:nvPicPr>
          <p:cNvPr id="236" name="Image" descr="Image"/>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87350" y="400050"/>
            <a:ext cx="457202" cy="715874"/>
          </a:xfrm>
          <a:prstGeom prst="rect">
            <a:avLst/>
          </a:prstGeom>
          <a:ln w="12700">
            <a:miter lim="400000"/>
          </a:ln>
        </p:spPr>
      </p:pic>
      <p:sp>
        <p:nvSpPr>
          <p:cNvPr id="237" name="Image"/>
          <p:cNvSpPr>
            <a:spLocks noGrp="1"/>
          </p:cNvSpPr>
          <p:nvPr>
            <p:ph type="pic" sz="half" idx="13" hasCustomPrompt="1"/>
          </p:nvPr>
        </p:nvSpPr>
        <p:spPr>
          <a:xfrm>
            <a:off x="6733117" y="1533525"/>
            <a:ext cx="4495801" cy="3790950"/>
          </a:xfrm>
          <a:prstGeom prst="rect">
            <a:avLst/>
          </a:prstGeom>
        </p:spPr>
        <p:txBody>
          <a:bodyPr lIns="91439" tIns="45719" rIns="91439" bIns="45719" anchor="t">
            <a:noAutofit/>
          </a:bodyPr>
          <a:lstStyle>
            <a:lvl1pPr marL="0" indent="0">
              <a:buNone/>
              <a:defRPr/>
            </a:lvl1pPr>
          </a:lstStyle>
          <a:p>
            <a:r>
              <a:rPr lang="is-IS"/>
              <a:t>Mynd</a:t>
            </a:r>
            <a:endParaRPr/>
          </a:p>
        </p:txBody>
      </p:sp>
      <p:sp>
        <p:nvSpPr>
          <p:cNvPr id="24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11" name="Text Placeholder 2">
            <a:extLst>
              <a:ext uri="{FF2B5EF4-FFF2-40B4-BE49-F238E27FC236}">
                <a16:creationId xmlns:a16="http://schemas.microsoft.com/office/drawing/2014/main" id="{44155F1D-767B-9346-A1A2-4648D7870034}"/>
              </a:ext>
            </a:extLst>
          </p:cNvPr>
          <p:cNvSpPr>
            <a:spLocks noGrp="1"/>
          </p:cNvSpPr>
          <p:nvPr>
            <p:ph type="body" sz="quarter" idx="17" hasCustomPrompt="1"/>
          </p:nvPr>
        </p:nvSpPr>
        <p:spPr>
          <a:xfrm>
            <a:off x="1318025" y="1285962"/>
            <a:ext cx="4566444" cy="812800"/>
          </a:xfrm>
          <a:prstGeom prst="rect">
            <a:avLst/>
          </a:prstGeom>
        </p:spPr>
        <p:txBody>
          <a:bodyPr>
            <a:normAutofit/>
          </a:bodyPr>
          <a:lstStyle>
            <a:lvl1pPr marL="0" indent="0">
              <a:buNone/>
              <a:defRPr sz="3600" b="1">
                <a:latin typeface="Arial" panose="020B0604020202020204" pitchFamily="34" charset="0"/>
                <a:cs typeface="Arial" panose="020B0604020202020204" pitchFamily="34" charset="0"/>
              </a:defRPr>
            </a:lvl1pPr>
          </a:lstStyle>
          <a:p>
            <a:pPr lvl="0"/>
            <a:r>
              <a:rPr lang="en-IS"/>
              <a:t>Stutt fyrirsögn</a:t>
            </a:r>
          </a:p>
        </p:txBody>
      </p:sp>
      <p:sp>
        <p:nvSpPr>
          <p:cNvPr id="7" name="Text Placeholder 6">
            <a:extLst>
              <a:ext uri="{FF2B5EF4-FFF2-40B4-BE49-F238E27FC236}">
                <a16:creationId xmlns:a16="http://schemas.microsoft.com/office/drawing/2014/main" id="{35C21CE4-6DE5-5340-9788-D0E769A8223A}"/>
              </a:ext>
            </a:extLst>
          </p:cNvPr>
          <p:cNvSpPr>
            <a:spLocks noGrp="1"/>
          </p:cNvSpPr>
          <p:nvPr>
            <p:ph type="body" sz="quarter" idx="21" hasCustomPrompt="1"/>
          </p:nvPr>
        </p:nvSpPr>
        <p:spPr>
          <a:xfrm>
            <a:off x="1311675" y="3272578"/>
            <a:ext cx="3597275" cy="3292475"/>
          </a:xfrm>
          <a:prstGeom prst="rect">
            <a:avLst/>
          </a:prstGeom>
        </p:spPr>
        <p:txBody>
          <a:bodyPr anchor="t" anchorCtr="0"/>
          <a:lstStyle>
            <a:lvl1pPr marL="171450" marR="0" indent="-171450" algn="l" defTabSz="412750" rtl="0" eaLnBrk="1" fontAlgn="auto" latinLnBrk="0" hangingPunct="1">
              <a:lnSpc>
                <a:spcPct val="100000"/>
              </a:lnSpc>
              <a:spcBef>
                <a:spcPts val="2950"/>
              </a:spcBef>
              <a:spcAft>
                <a:spcPts val="0"/>
              </a:spcAft>
              <a:buClr>
                <a:srgbClr val="3373DA"/>
              </a:buClr>
              <a:buSzPct val="125000"/>
              <a:buFont typeface="Arial" panose="020B0604020202020204" pitchFamily="34" charset="0"/>
              <a:buChar char="•"/>
              <a:tabLst/>
              <a:defRPr b="0">
                <a:latin typeface="Arial" panose="020B0604020202020204" pitchFamily="34" charset="0"/>
                <a:cs typeface="Arial" panose="020B0604020202020204" pitchFamily="34" charset="0"/>
              </a:defRPr>
            </a:lvl1pPr>
          </a:lstStyle>
          <a:p>
            <a:pPr lvl="0"/>
            <a:r>
              <a:rPr lang="en-IS" b="0"/>
              <a:t>Megimálstexta punktur númer 1</a:t>
            </a:r>
          </a:p>
          <a:p>
            <a:pPr lvl="0"/>
            <a:r>
              <a:rPr lang="en-IS" b="0"/>
              <a:t>Megimálstexta punktur númer 2</a:t>
            </a:r>
          </a:p>
          <a:p>
            <a:pPr lvl="0"/>
            <a:r>
              <a:rPr lang="en-IS" b="0"/>
              <a:t>Megimálstexta punktur númer 3</a:t>
            </a:r>
          </a:p>
          <a:p>
            <a:pPr lvl="0"/>
            <a:endParaRPr lang="en-IS" b="0"/>
          </a:p>
          <a:p>
            <a:pPr lvl="0"/>
            <a:endParaRPr lang="en-IS"/>
          </a:p>
        </p:txBody>
      </p:sp>
    </p:spTree>
    <p:extLst>
      <p:ext uri="{BB962C8B-B14F-4D97-AF65-F5344CB8AC3E}">
        <p14:creationId xmlns:p14="http://schemas.microsoft.com/office/powerpoint/2010/main" val="2792173476"/>
      </p:ext>
    </p:extLst>
  </p:cSld>
  <p:clrMapOvr>
    <a:masterClrMapping/>
  </p:clrMapOvr>
  <p:transition spd="med"/>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Fyrirsögn, punktar, teikning copy 1">
    <p:spTree>
      <p:nvGrpSpPr>
        <p:cNvPr id="1" name=""/>
        <p:cNvGrpSpPr/>
        <p:nvPr/>
      </p:nvGrpSpPr>
      <p:grpSpPr>
        <a:xfrm>
          <a:off x="0" y="0"/>
          <a:ext cx="0" cy="0"/>
          <a:chOff x="0" y="0"/>
          <a:chExt cx="0" cy="0"/>
        </a:xfrm>
      </p:grpSpPr>
      <p:pic>
        <p:nvPicPr>
          <p:cNvPr id="247" name="Image" descr="Image"/>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87350" y="400050"/>
            <a:ext cx="457202" cy="715874"/>
          </a:xfrm>
          <a:prstGeom prst="rect">
            <a:avLst/>
          </a:prstGeom>
          <a:ln w="12700">
            <a:miter lim="400000"/>
          </a:ln>
        </p:spPr>
      </p:pic>
      <p:sp>
        <p:nvSpPr>
          <p:cNvPr id="25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11" name="Text Placeholder 2">
            <a:extLst>
              <a:ext uri="{FF2B5EF4-FFF2-40B4-BE49-F238E27FC236}">
                <a16:creationId xmlns:a16="http://schemas.microsoft.com/office/drawing/2014/main" id="{9A2BD171-11F1-4C4B-8E51-4377A35F3829}"/>
              </a:ext>
            </a:extLst>
          </p:cNvPr>
          <p:cNvSpPr>
            <a:spLocks noGrp="1"/>
          </p:cNvSpPr>
          <p:nvPr>
            <p:ph type="body" sz="quarter" idx="17" hasCustomPrompt="1"/>
          </p:nvPr>
        </p:nvSpPr>
        <p:spPr>
          <a:xfrm>
            <a:off x="1318025" y="1285962"/>
            <a:ext cx="4566444" cy="812800"/>
          </a:xfrm>
          <a:prstGeom prst="rect">
            <a:avLst/>
          </a:prstGeom>
        </p:spPr>
        <p:txBody>
          <a:bodyPr>
            <a:normAutofit/>
          </a:bodyPr>
          <a:lstStyle>
            <a:lvl1pPr marL="0" indent="0">
              <a:buNone/>
              <a:defRPr sz="3600" b="1">
                <a:latin typeface="Arial" panose="020B0604020202020204" pitchFamily="34" charset="0"/>
                <a:cs typeface="Arial" panose="020B0604020202020204" pitchFamily="34" charset="0"/>
              </a:defRPr>
            </a:lvl1pPr>
          </a:lstStyle>
          <a:p>
            <a:pPr lvl="0"/>
            <a:r>
              <a:rPr lang="en-IS"/>
              <a:t>Stutt fyrirsögn</a:t>
            </a:r>
          </a:p>
        </p:txBody>
      </p:sp>
      <p:sp>
        <p:nvSpPr>
          <p:cNvPr id="14" name="Text Placeholder 6">
            <a:extLst>
              <a:ext uri="{FF2B5EF4-FFF2-40B4-BE49-F238E27FC236}">
                <a16:creationId xmlns:a16="http://schemas.microsoft.com/office/drawing/2014/main" id="{9819A3DD-695D-7842-B7BF-BD573F4901A7}"/>
              </a:ext>
            </a:extLst>
          </p:cNvPr>
          <p:cNvSpPr>
            <a:spLocks noGrp="1"/>
          </p:cNvSpPr>
          <p:nvPr>
            <p:ph type="body" sz="quarter" idx="21" hasCustomPrompt="1"/>
          </p:nvPr>
        </p:nvSpPr>
        <p:spPr>
          <a:xfrm>
            <a:off x="1311675" y="3272578"/>
            <a:ext cx="3597275" cy="3292475"/>
          </a:xfrm>
          <a:prstGeom prst="rect">
            <a:avLst/>
          </a:prstGeom>
        </p:spPr>
        <p:txBody>
          <a:bodyPr anchor="t" anchorCtr="0"/>
          <a:lstStyle>
            <a:lvl1pPr marL="171450" marR="0" indent="-171450" algn="l" defTabSz="412750" rtl="0" eaLnBrk="1" fontAlgn="auto" latinLnBrk="0" hangingPunct="1">
              <a:lnSpc>
                <a:spcPct val="100000"/>
              </a:lnSpc>
              <a:spcBef>
                <a:spcPts val="2950"/>
              </a:spcBef>
              <a:spcAft>
                <a:spcPts val="0"/>
              </a:spcAft>
              <a:buClr>
                <a:srgbClr val="3373DA"/>
              </a:buClr>
              <a:buSzPct val="125000"/>
              <a:buFont typeface="Arial" panose="020B0604020202020204" pitchFamily="34" charset="0"/>
              <a:buChar char="•"/>
              <a:tabLst/>
              <a:defRPr b="0">
                <a:latin typeface="Arial" panose="020B0604020202020204" pitchFamily="34" charset="0"/>
                <a:cs typeface="Arial" panose="020B0604020202020204" pitchFamily="34" charset="0"/>
              </a:defRPr>
            </a:lvl1pPr>
          </a:lstStyle>
          <a:p>
            <a:pPr lvl="0"/>
            <a:r>
              <a:rPr lang="en-IS" b="0"/>
              <a:t>Megimálstexta punktur númer 1</a:t>
            </a:r>
          </a:p>
          <a:p>
            <a:pPr lvl="0"/>
            <a:r>
              <a:rPr lang="en-IS" b="0"/>
              <a:t>Megimálstexta punktur númer 2</a:t>
            </a:r>
          </a:p>
          <a:p>
            <a:pPr lvl="0"/>
            <a:r>
              <a:rPr lang="en-IS" b="0"/>
              <a:t>Megimálstexta punktur númer 3</a:t>
            </a:r>
          </a:p>
          <a:p>
            <a:pPr lvl="0"/>
            <a:endParaRPr lang="en-IS" b="0"/>
          </a:p>
          <a:p>
            <a:pPr lvl="0"/>
            <a:endParaRPr lang="en-IS"/>
          </a:p>
        </p:txBody>
      </p:sp>
      <p:pic>
        <p:nvPicPr>
          <p:cNvPr id="2" name="Picture 1">
            <a:extLst>
              <a:ext uri="{FF2B5EF4-FFF2-40B4-BE49-F238E27FC236}">
                <a16:creationId xmlns:a16="http://schemas.microsoft.com/office/drawing/2014/main" id="{1A492BD8-5E48-8E4A-9C0F-D870B8AC7690}"/>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6152451" y="0"/>
            <a:ext cx="6051176" cy="6858000"/>
          </a:xfrm>
          <a:prstGeom prst="rect">
            <a:avLst/>
          </a:prstGeom>
        </p:spPr>
      </p:pic>
    </p:spTree>
    <p:extLst>
      <p:ext uri="{BB962C8B-B14F-4D97-AF65-F5344CB8AC3E}">
        <p14:creationId xmlns:p14="http://schemas.microsoft.com/office/powerpoint/2010/main" val="3625420492"/>
      </p:ext>
    </p:extLst>
  </p:cSld>
  <p:clrMapOvr>
    <a:masterClrMapping/>
  </p:clrMapOvr>
  <p:transition spd="med"/>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Fyrirsögn, punktar, teikning copy 2">
    <p:spTree>
      <p:nvGrpSpPr>
        <p:cNvPr id="1" name=""/>
        <p:cNvGrpSpPr/>
        <p:nvPr/>
      </p:nvGrpSpPr>
      <p:grpSpPr>
        <a:xfrm>
          <a:off x="0" y="0"/>
          <a:ext cx="0" cy="0"/>
          <a:chOff x="0" y="0"/>
          <a:chExt cx="0" cy="0"/>
        </a:xfrm>
      </p:grpSpPr>
      <p:pic>
        <p:nvPicPr>
          <p:cNvPr id="258" name="Image" descr="Image"/>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87350" y="400050"/>
            <a:ext cx="457202" cy="715874"/>
          </a:xfrm>
          <a:prstGeom prst="rect">
            <a:avLst/>
          </a:prstGeom>
          <a:ln w="12700">
            <a:miter lim="400000"/>
          </a:ln>
        </p:spPr>
      </p:pic>
      <p:sp>
        <p:nvSpPr>
          <p:cNvPr id="26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10" name="Text Placeholder 2">
            <a:extLst>
              <a:ext uri="{FF2B5EF4-FFF2-40B4-BE49-F238E27FC236}">
                <a16:creationId xmlns:a16="http://schemas.microsoft.com/office/drawing/2014/main" id="{1D8E3A77-69B9-0A4E-9A56-96EEC47FB7AC}"/>
              </a:ext>
            </a:extLst>
          </p:cNvPr>
          <p:cNvSpPr>
            <a:spLocks noGrp="1"/>
          </p:cNvSpPr>
          <p:nvPr>
            <p:ph type="body" sz="quarter" idx="17" hasCustomPrompt="1"/>
          </p:nvPr>
        </p:nvSpPr>
        <p:spPr>
          <a:xfrm>
            <a:off x="1271458" y="1782233"/>
            <a:ext cx="4566444" cy="812800"/>
          </a:xfrm>
          <a:prstGeom prst="rect">
            <a:avLst/>
          </a:prstGeom>
        </p:spPr>
        <p:txBody>
          <a:bodyPr>
            <a:normAutofit/>
          </a:bodyPr>
          <a:lstStyle>
            <a:lvl1pPr marL="0" indent="0">
              <a:buNone/>
              <a:defRPr sz="3600" b="1">
                <a:latin typeface="Arial" panose="020B0604020202020204" pitchFamily="34" charset="0"/>
                <a:cs typeface="Arial" panose="020B0604020202020204" pitchFamily="34" charset="0"/>
              </a:defRPr>
            </a:lvl1pPr>
          </a:lstStyle>
          <a:p>
            <a:pPr lvl="0"/>
            <a:r>
              <a:rPr lang="en-IS"/>
              <a:t>Stór fyrirsögn</a:t>
            </a:r>
          </a:p>
        </p:txBody>
      </p:sp>
      <p:sp>
        <p:nvSpPr>
          <p:cNvPr id="20" name="Text Placeholder 2">
            <a:extLst>
              <a:ext uri="{FF2B5EF4-FFF2-40B4-BE49-F238E27FC236}">
                <a16:creationId xmlns:a16="http://schemas.microsoft.com/office/drawing/2014/main" id="{8D4A5E59-0606-2548-A0EA-5DC4790C55C6}"/>
              </a:ext>
            </a:extLst>
          </p:cNvPr>
          <p:cNvSpPr>
            <a:spLocks noGrp="1"/>
          </p:cNvSpPr>
          <p:nvPr>
            <p:ph type="body" sz="quarter" idx="22" hasCustomPrompt="1"/>
          </p:nvPr>
        </p:nvSpPr>
        <p:spPr>
          <a:xfrm>
            <a:off x="1284158" y="2779130"/>
            <a:ext cx="4566444" cy="315383"/>
          </a:xfrm>
          <a:prstGeom prst="rect">
            <a:avLst/>
          </a:prstGeom>
        </p:spPr>
        <p:txBody>
          <a:bodyPr>
            <a:normAutofit/>
          </a:bodyPr>
          <a:lstStyle>
            <a:lvl1pPr marL="0" indent="0">
              <a:buNone/>
              <a:defRPr sz="2000" b="0">
                <a:latin typeface="Arial" panose="020B0604020202020204" pitchFamily="34" charset="0"/>
                <a:cs typeface="Arial" panose="020B0604020202020204" pitchFamily="34" charset="0"/>
              </a:defRPr>
            </a:lvl1pPr>
          </a:lstStyle>
          <a:p>
            <a:pPr lvl="0"/>
            <a:r>
              <a:rPr lang="en-IS"/>
              <a:t>Meginmálstexti</a:t>
            </a:r>
          </a:p>
        </p:txBody>
      </p:sp>
      <p:sp>
        <p:nvSpPr>
          <p:cNvPr id="17" name="Text Placeholder 6">
            <a:extLst>
              <a:ext uri="{FF2B5EF4-FFF2-40B4-BE49-F238E27FC236}">
                <a16:creationId xmlns:a16="http://schemas.microsoft.com/office/drawing/2014/main" id="{672D22D8-E233-1740-B4EE-25E239676F15}"/>
              </a:ext>
            </a:extLst>
          </p:cNvPr>
          <p:cNvSpPr>
            <a:spLocks noGrp="1"/>
          </p:cNvSpPr>
          <p:nvPr>
            <p:ph type="body" sz="quarter" idx="21" hasCustomPrompt="1"/>
          </p:nvPr>
        </p:nvSpPr>
        <p:spPr>
          <a:xfrm>
            <a:off x="6517871" y="2486024"/>
            <a:ext cx="3597275" cy="3292475"/>
          </a:xfrm>
          <a:prstGeom prst="rect">
            <a:avLst/>
          </a:prstGeom>
        </p:spPr>
        <p:txBody>
          <a:bodyPr anchor="t" anchorCtr="0"/>
          <a:lstStyle>
            <a:lvl1pPr marL="171450" marR="0" indent="-171450" algn="l" defTabSz="412750" rtl="0" eaLnBrk="1" fontAlgn="auto" latinLnBrk="0" hangingPunct="1">
              <a:lnSpc>
                <a:spcPct val="100000"/>
              </a:lnSpc>
              <a:spcBef>
                <a:spcPts val="2950"/>
              </a:spcBef>
              <a:spcAft>
                <a:spcPts val="0"/>
              </a:spcAft>
              <a:buClr>
                <a:srgbClr val="3373DA"/>
              </a:buClr>
              <a:buSzPct val="125000"/>
              <a:buFont typeface="Arial" panose="020B0604020202020204" pitchFamily="34" charset="0"/>
              <a:buChar char="•"/>
              <a:tabLst/>
              <a:defRPr b="0" i="0">
                <a:latin typeface="Arial" panose="020B0604020202020204" pitchFamily="34" charset="0"/>
                <a:cs typeface="Arial" panose="020B0604020202020204" pitchFamily="34" charset="0"/>
              </a:defRPr>
            </a:lvl1pPr>
          </a:lstStyle>
          <a:p>
            <a:pPr lvl="0"/>
            <a:r>
              <a:rPr lang="en-IS" b="0"/>
              <a:t>Megimálstexti</a:t>
            </a:r>
          </a:p>
          <a:p>
            <a:pPr marL="171450" marR="0" lvl="0" indent="-171450" algn="l" defTabSz="412750" rtl="0" eaLnBrk="1" fontAlgn="auto" latinLnBrk="0" hangingPunct="1">
              <a:lnSpc>
                <a:spcPct val="100000"/>
              </a:lnSpc>
              <a:spcBef>
                <a:spcPts val="2950"/>
              </a:spcBef>
              <a:spcAft>
                <a:spcPts val="0"/>
              </a:spcAft>
              <a:buClr>
                <a:srgbClr val="3373DA"/>
              </a:buClr>
              <a:buSzPct val="125000"/>
              <a:buFont typeface="Arial" panose="020B0604020202020204" pitchFamily="34" charset="0"/>
              <a:buChar char="•"/>
              <a:tabLst/>
              <a:defRPr/>
            </a:pPr>
            <a:r>
              <a:rPr lang="en-IS"/>
              <a:t>Meginmálstexti</a:t>
            </a:r>
          </a:p>
          <a:p>
            <a:pPr marL="171450" marR="0" lvl="0" indent="-171450" algn="l" defTabSz="412750" rtl="0" eaLnBrk="1" fontAlgn="auto" latinLnBrk="0" hangingPunct="1">
              <a:lnSpc>
                <a:spcPct val="100000"/>
              </a:lnSpc>
              <a:spcBef>
                <a:spcPts val="2950"/>
              </a:spcBef>
              <a:spcAft>
                <a:spcPts val="0"/>
              </a:spcAft>
              <a:buClr>
                <a:srgbClr val="3373DA"/>
              </a:buClr>
              <a:buSzPct val="125000"/>
              <a:buFont typeface="Arial" panose="020B0604020202020204" pitchFamily="34" charset="0"/>
              <a:buChar char="•"/>
              <a:tabLst/>
              <a:defRPr/>
            </a:pPr>
            <a:r>
              <a:rPr lang="en-IS"/>
              <a:t>Meginmálstexti</a:t>
            </a:r>
          </a:p>
          <a:p>
            <a:pPr marL="171450" marR="0" lvl="0" indent="-171450" algn="l" defTabSz="412750" rtl="0" eaLnBrk="1" fontAlgn="auto" latinLnBrk="0" hangingPunct="1">
              <a:lnSpc>
                <a:spcPct val="100000"/>
              </a:lnSpc>
              <a:spcBef>
                <a:spcPts val="2950"/>
              </a:spcBef>
              <a:spcAft>
                <a:spcPts val="0"/>
              </a:spcAft>
              <a:buClr>
                <a:srgbClr val="3373DA"/>
              </a:buClr>
              <a:buSzPct val="125000"/>
              <a:buFont typeface="Arial" panose="020B0604020202020204" pitchFamily="34" charset="0"/>
              <a:buChar char="•"/>
              <a:tabLst/>
              <a:defRPr/>
            </a:pPr>
            <a:r>
              <a:rPr lang="en-IS"/>
              <a:t>Meginmálstexti</a:t>
            </a:r>
          </a:p>
          <a:p>
            <a:pPr lvl="0"/>
            <a:endParaRPr lang="en-IS" b="0"/>
          </a:p>
        </p:txBody>
      </p:sp>
    </p:spTree>
    <p:extLst>
      <p:ext uri="{BB962C8B-B14F-4D97-AF65-F5344CB8AC3E}">
        <p14:creationId xmlns:p14="http://schemas.microsoft.com/office/powerpoint/2010/main" val="863600434"/>
      </p:ext>
    </p:extLst>
  </p:cSld>
  <p:clrMapOvr>
    <a:masterClrMapping/>
  </p:clrMapOvr>
  <p:transition spd="med"/>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Fyrirsögn, punktar, teikning copy 3">
    <p:spTree>
      <p:nvGrpSpPr>
        <p:cNvPr id="1" name=""/>
        <p:cNvGrpSpPr/>
        <p:nvPr/>
      </p:nvGrpSpPr>
      <p:grpSpPr>
        <a:xfrm>
          <a:off x="0" y="0"/>
          <a:ext cx="0" cy="0"/>
          <a:chOff x="0" y="0"/>
          <a:chExt cx="0" cy="0"/>
        </a:xfrm>
      </p:grpSpPr>
      <p:pic>
        <p:nvPicPr>
          <p:cNvPr id="269" name="Image" descr="Image"/>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87350" y="400050"/>
            <a:ext cx="457202" cy="715874"/>
          </a:xfrm>
          <a:prstGeom prst="rect">
            <a:avLst/>
          </a:prstGeom>
          <a:ln w="12700">
            <a:miter lim="400000"/>
          </a:ln>
        </p:spPr>
      </p:pic>
      <p:sp>
        <p:nvSpPr>
          <p:cNvPr id="27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16" name="Text Placeholder 2">
            <a:extLst>
              <a:ext uri="{FF2B5EF4-FFF2-40B4-BE49-F238E27FC236}">
                <a16:creationId xmlns:a16="http://schemas.microsoft.com/office/drawing/2014/main" id="{A28D952D-C7E0-0142-B9D5-E7E7D1AD7AF8}"/>
              </a:ext>
            </a:extLst>
          </p:cNvPr>
          <p:cNvSpPr>
            <a:spLocks noGrp="1"/>
          </p:cNvSpPr>
          <p:nvPr>
            <p:ph type="body" sz="quarter" idx="17" hasCustomPrompt="1"/>
          </p:nvPr>
        </p:nvSpPr>
        <p:spPr>
          <a:xfrm>
            <a:off x="1271458" y="1782233"/>
            <a:ext cx="4566444" cy="812800"/>
          </a:xfrm>
          <a:prstGeom prst="rect">
            <a:avLst/>
          </a:prstGeom>
        </p:spPr>
        <p:txBody>
          <a:bodyPr>
            <a:normAutofit/>
          </a:bodyPr>
          <a:lstStyle>
            <a:lvl1pPr marL="0" indent="0">
              <a:buNone/>
              <a:defRPr sz="3600" b="1">
                <a:latin typeface="Arial" panose="020B0604020202020204" pitchFamily="34" charset="0"/>
                <a:cs typeface="Arial" panose="020B0604020202020204" pitchFamily="34" charset="0"/>
              </a:defRPr>
            </a:lvl1pPr>
          </a:lstStyle>
          <a:p>
            <a:pPr lvl="0"/>
            <a:r>
              <a:rPr lang="en-IS"/>
              <a:t>Stór fyrirsögn</a:t>
            </a:r>
          </a:p>
        </p:txBody>
      </p:sp>
      <p:sp>
        <p:nvSpPr>
          <p:cNvPr id="9" name="Text Placeholder 6">
            <a:extLst>
              <a:ext uri="{FF2B5EF4-FFF2-40B4-BE49-F238E27FC236}">
                <a16:creationId xmlns:a16="http://schemas.microsoft.com/office/drawing/2014/main" id="{75DA32AA-71C3-CB4C-BFF0-56904A733668}"/>
              </a:ext>
            </a:extLst>
          </p:cNvPr>
          <p:cNvSpPr>
            <a:spLocks noGrp="1"/>
          </p:cNvSpPr>
          <p:nvPr>
            <p:ph type="body" sz="quarter" idx="23" hasCustomPrompt="1"/>
          </p:nvPr>
        </p:nvSpPr>
        <p:spPr>
          <a:xfrm>
            <a:off x="5991257" y="2486023"/>
            <a:ext cx="2502694" cy="3292475"/>
          </a:xfrm>
          <a:prstGeom prst="rect">
            <a:avLst/>
          </a:prstGeom>
        </p:spPr>
        <p:txBody>
          <a:bodyPr anchor="t" anchorCtr="0"/>
          <a:lstStyle>
            <a:lvl1pPr marL="171450" marR="0" indent="-171450" algn="l" defTabSz="412750" rtl="0" eaLnBrk="1" fontAlgn="auto" latinLnBrk="0" hangingPunct="1">
              <a:lnSpc>
                <a:spcPct val="100000"/>
              </a:lnSpc>
              <a:spcBef>
                <a:spcPts val="2950"/>
              </a:spcBef>
              <a:spcAft>
                <a:spcPts val="0"/>
              </a:spcAft>
              <a:buClr>
                <a:srgbClr val="3373DA"/>
              </a:buClr>
              <a:buSzPct val="125000"/>
              <a:buFont typeface="Arial" panose="020B0604020202020204" pitchFamily="34" charset="0"/>
              <a:buChar char="•"/>
              <a:tabLst/>
              <a:defRPr b="0" i="0">
                <a:latin typeface="Arial" panose="020B0604020202020204" pitchFamily="34" charset="0"/>
                <a:cs typeface="Arial" panose="020B0604020202020204" pitchFamily="34" charset="0"/>
              </a:defRPr>
            </a:lvl1pPr>
          </a:lstStyle>
          <a:p>
            <a:pPr lvl="0"/>
            <a:r>
              <a:rPr lang="en-IS"/>
              <a:t>Meginmálstexti</a:t>
            </a:r>
          </a:p>
          <a:p>
            <a:pPr marL="171450" marR="0" lvl="0" indent="-171450" algn="l" defTabSz="412750" rtl="0" eaLnBrk="1" fontAlgn="auto" latinLnBrk="0" hangingPunct="1">
              <a:lnSpc>
                <a:spcPct val="100000"/>
              </a:lnSpc>
              <a:spcBef>
                <a:spcPts val="2950"/>
              </a:spcBef>
              <a:spcAft>
                <a:spcPts val="0"/>
              </a:spcAft>
              <a:buClr>
                <a:srgbClr val="3373DA"/>
              </a:buClr>
              <a:buSzPct val="125000"/>
              <a:buFont typeface="Arial" panose="020B0604020202020204" pitchFamily="34" charset="0"/>
              <a:buChar char="•"/>
              <a:tabLst/>
              <a:defRPr/>
            </a:pPr>
            <a:r>
              <a:rPr lang="en-IS"/>
              <a:t>Meginmálstexti</a:t>
            </a:r>
          </a:p>
          <a:p>
            <a:pPr marL="171450" marR="0" lvl="0" indent="-171450" algn="l" defTabSz="412750" rtl="0" eaLnBrk="1" fontAlgn="auto" latinLnBrk="0" hangingPunct="1">
              <a:lnSpc>
                <a:spcPct val="100000"/>
              </a:lnSpc>
              <a:spcBef>
                <a:spcPts val="2950"/>
              </a:spcBef>
              <a:spcAft>
                <a:spcPts val="0"/>
              </a:spcAft>
              <a:buClr>
                <a:srgbClr val="3373DA"/>
              </a:buClr>
              <a:buSzPct val="125000"/>
              <a:buFont typeface="Arial" panose="020B0604020202020204" pitchFamily="34" charset="0"/>
              <a:buChar char="•"/>
              <a:tabLst/>
              <a:defRPr/>
            </a:pPr>
            <a:r>
              <a:rPr lang="en-IS"/>
              <a:t>Meginmálstexti</a:t>
            </a:r>
          </a:p>
          <a:p>
            <a:pPr marL="171450" marR="0" lvl="0" indent="-171450" algn="l" defTabSz="412750" rtl="0" eaLnBrk="1" fontAlgn="auto" latinLnBrk="0" hangingPunct="1">
              <a:lnSpc>
                <a:spcPct val="100000"/>
              </a:lnSpc>
              <a:spcBef>
                <a:spcPts val="2950"/>
              </a:spcBef>
              <a:spcAft>
                <a:spcPts val="0"/>
              </a:spcAft>
              <a:buClr>
                <a:srgbClr val="3373DA"/>
              </a:buClr>
              <a:buSzPct val="125000"/>
              <a:buFont typeface="Arial" panose="020B0604020202020204" pitchFamily="34" charset="0"/>
              <a:buChar char="•"/>
              <a:tabLst/>
              <a:defRPr/>
            </a:pPr>
            <a:r>
              <a:rPr lang="en-IS"/>
              <a:t>Meginmálstexti</a:t>
            </a:r>
          </a:p>
          <a:p>
            <a:pPr lvl="0"/>
            <a:endParaRPr lang="en-IS"/>
          </a:p>
        </p:txBody>
      </p:sp>
      <p:sp>
        <p:nvSpPr>
          <p:cNvPr id="11" name="Text Placeholder 6">
            <a:extLst>
              <a:ext uri="{FF2B5EF4-FFF2-40B4-BE49-F238E27FC236}">
                <a16:creationId xmlns:a16="http://schemas.microsoft.com/office/drawing/2014/main" id="{4A279B8C-C29F-7540-8592-C8DC0A6F67B8}"/>
              </a:ext>
            </a:extLst>
          </p:cNvPr>
          <p:cNvSpPr>
            <a:spLocks noGrp="1"/>
          </p:cNvSpPr>
          <p:nvPr>
            <p:ph type="body" sz="quarter" idx="24" hasCustomPrompt="1"/>
          </p:nvPr>
        </p:nvSpPr>
        <p:spPr>
          <a:xfrm>
            <a:off x="8974154" y="2486023"/>
            <a:ext cx="2502694" cy="3292475"/>
          </a:xfrm>
          <a:prstGeom prst="rect">
            <a:avLst/>
          </a:prstGeom>
        </p:spPr>
        <p:txBody>
          <a:bodyPr anchor="t" anchorCtr="0"/>
          <a:lstStyle>
            <a:lvl1pPr marL="171450" marR="0" indent="-171450" algn="l" defTabSz="412750" rtl="0" eaLnBrk="1" fontAlgn="auto" latinLnBrk="0" hangingPunct="1">
              <a:lnSpc>
                <a:spcPct val="100000"/>
              </a:lnSpc>
              <a:spcBef>
                <a:spcPts val="2950"/>
              </a:spcBef>
              <a:spcAft>
                <a:spcPts val="0"/>
              </a:spcAft>
              <a:buClr>
                <a:srgbClr val="3373DA"/>
              </a:buClr>
              <a:buSzPct val="125000"/>
              <a:buFont typeface="Arial" panose="020B0604020202020204" pitchFamily="34" charset="0"/>
              <a:buChar char="•"/>
              <a:tabLst/>
              <a:defRPr b="0" i="0">
                <a:latin typeface="Arial" panose="020B0604020202020204" pitchFamily="34" charset="0"/>
                <a:cs typeface="Arial" panose="020B0604020202020204" pitchFamily="34" charset="0"/>
              </a:defRPr>
            </a:lvl1pPr>
          </a:lstStyle>
          <a:p>
            <a:pPr lvl="0"/>
            <a:r>
              <a:rPr lang="en-IS"/>
              <a:t>Meginmálstexti</a:t>
            </a:r>
          </a:p>
          <a:p>
            <a:pPr marL="171450" marR="0" lvl="0" indent="-171450" algn="l" defTabSz="412750" rtl="0" eaLnBrk="1" fontAlgn="auto" latinLnBrk="0" hangingPunct="1">
              <a:lnSpc>
                <a:spcPct val="100000"/>
              </a:lnSpc>
              <a:spcBef>
                <a:spcPts val="2950"/>
              </a:spcBef>
              <a:spcAft>
                <a:spcPts val="0"/>
              </a:spcAft>
              <a:buClr>
                <a:srgbClr val="3373DA"/>
              </a:buClr>
              <a:buSzPct val="125000"/>
              <a:buFont typeface="Arial" panose="020B0604020202020204" pitchFamily="34" charset="0"/>
              <a:buChar char="•"/>
              <a:tabLst/>
              <a:defRPr/>
            </a:pPr>
            <a:r>
              <a:rPr lang="en-IS"/>
              <a:t>Meginmálstexti</a:t>
            </a:r>
          </a:p>
          <a:p>
            <a:pPr marL="171450" marR="0" lvl="0" indent="-171450" algn="l" defTabSz="412750" rtl="0" eaLnBrk="1" fontAlgn="auto" latinLnBrk="0" hangingPunct="1">
              <a:lnSpc>
                <a:spcPct val="100000"/>
              </a:lnSpc>
              <a:spcBef>
                <a:spcPts val="2950"/>
              </a:spcBef>
              <a:spcAft>
                <a:spcPts val="0"/>
              </a:spcAft>
              <a:buClr>
                <a:srgbClr val="3373DA"/>
              </a:buClr>
              <a:buSzPct val="125000"/>
              <a:buFont typeface="Arial" panose="020B0604020202020204" pitchFamily="34" charset="0"/>
              <a:buChar char="•"/>
              <a:tabLst/>
              <a:defRPr/>
            </a:pPr>
            <a:r>
              <a:rPr lang="en-IS"/>
              <a:t>Meginmálstexti</a:t>
            </a:r>
          </a:p>
          <a:p>
            <a:pPr marL="171450" marR="0" lvl="0" indent="-171450" algn="l" defTabSz="412750" rtl="0" eaLnBrk="1" fontAlgn="auto" latinLnBrk="0" hangingPunct="1">
              <a:lnSpc>
                <a:spcPct val="100000"/>
              </a:lnSpc>
              <a:spcBef>
                <a:spcPts val="2950"/>
              </a:spcBef>
              <a:spcAft>
                <a:spcPts val="0"/>
              </a:spcAft>
              <a:buClr>
                <a:srgbClr val="3373DA"/>
              </a:buClr>
              <a:buSzPct val="125000"/>
              <a:buFont typeface="Arial" panose="020B0604020202020204" pitchFamily="34" charset="0"/>
              <a:buChar char="•"/>
              <a:tabLst/>
              <a:defRPr/>
            </a:pPr>
            <a:r>
              <a:rPr lang="en-IS"/>
              <a:t>Meginmálstexti</a:t>
            </a:r>
          </a:p>
          <a:p>
            <a:pPr lvl="0"/>
            <a:endParaRPr lang="en-IS"/>
          </a:p>
        </p:txBody>
      </p:sp>
      <p:sp>
        <p:nvSpPr>
          <p:cNvPr id="8" name="Picture Placeholder 4">
            <a:extLst>
              <a:ext uri="{FF2B5EF4-FFF2-40B4-BE49-F238E27FC236}">
                <a16:creationId xmlns:a16="http://schemas.microsoft.com/office/drawing/2014/main" id="{F46C632A-B7CC-FA48-847C-DE1DEFB8DC5D}"/>
              </a:ext>
            </a:extLst>
          </p:cNvPr>
          <p:cNvSpPr>
            <a:spLocks noGrp="1"/>
          </p:cNvSpPr>
          <p:nvPr>
            <p:ph type="pic" sz="quarter" idx="16" hasCustomPrompt="1"/>
          </p:nvPr>
        </p:nvSpPr>
        <p:spPr>
          <a:xfrm>
            <a:off x="1320800" y="2794000"/>
            <a:ext cx="3999345" cy="3162300"/>
          </a:xfrm>
          <a:prstGeom prst="rect">
            <a:avLst/>
          </a:prstGeom>
        </p:spPr>
        <p:txBody>
          <a:bodyPr/>
          <a:lstStyle>
            <a:lvl1pPr marL="0" indent="0">
              <a:buNone/>
              <a:defRPr/>
            </a:lvl1pPr>
          </a:lstStyle>
          <a:p>
            <a:r>
              <a:rPr lang="en-IS"/>
              <a:t>Mynd</a:t>
            </a:r>
          </a:p>
        </p:txBody>
      </p:sp>
    </p:spTree>
    <p:extLst>
      <p:ext uri="{BB962C8B-B14F-4D97-AF65-F5344CB8AC3E}">
        <p14:creationId xmlns:p14="http://schemas.microsoft.com/office/powerpoint/2010/main" val="2159213198"/>
      </p:ext>
    </p:extLst>
  </p:cSld>
  <p:clrMapOvr>
    <a:masterClrMapping/>
  </p:clrMapOvr>
  <p:transition spd="med"/>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1_Fyrirsögn, punktar, teikning copy 3">
    <p:spTree>
      <p:nvGrpSpPr>
        <p:cNvPr id="1" name=""/>
        <p:cNvGrpSpPr/>
        <p:nvPr/>
      </p:nvGrpSpPr>
      <p:grpSpPr>
        <a:xfrm>
          <a:off x="0" y="0"/>
          <a:ext cx="0" cy="0"/>
          <a:chOff x="0" y="0"/>
          <a:chExt cx="0" cy="0"/>
        </a:xfrm>
      </p:grpSpPr>
      <p:pic>
        <p:nvPicPr>
          <p:cNvPr id="269" name="Image" descr="Image"/>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87350" y="400050"/>
            <a:ext cx="457202" cy="715874"/>
          </a:xfrm>
          <a:prstGeom prst="rect">
            <a:avLst/>
          </a:prstGeom>
          <a:ln w="12700">
            <a:miter lim="400000"/>
          </a:ln>
        </p:spPr>
      </p:pic>
      <p:sp>
        <p:nvSpPr>
          <p:cNvPr id="27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13" name="Picture Placeholder 4">
            <a:extLst>
              <a:ext uri="{FF2B5EF4-FFF2-40B4-BE49-F238E27FC236}">
                <a16:creationId xmlns:a16="http://schemas.microsoft.com/office/drawing/2014/main" id="{BDF6E23F-2312-3646-B477-0F8F755B1B6C}"/>
              </a:ext>
            </a:extLst>
          </p:cNvPr>
          <p:cNvSpPr>
            <a:spLocks noGrp="1"/>
          </p:cNvSpPr>
          <p:nvPr>
            <p:ph type="pic" sz="quarter" idx="16" hasCustomPrompt="1"/>
          </p:nvPr>
        </p:nvSpPr>
        <p:spPr>
          <a:xfrm>
            <a:off x="1320800" y="2794000"/>
            <a:ext cx="3999345" cy="3162300"/>
          </a:xfrm>
          <a:prstGeom prst="rect">
            <a:avLst/>
          </a:prstGeom>
        </p:spPr>
        <p:txBody>
          <a:bodyPr/>
          <a:lstStyle>
            <a:lvl1pPr marL="0" indent="0">
              <a:buNone/>
              <a:defRPr/>
            </a:lvl1pPr>
          </a:lstStyle>
          <a:p>
            <a:r>
              <a:rPr lang="en-IS"/>
              <a:t>Mynd</a:t>
            </a:r>
          </a:p>
        </p:txBody>
      </p:sp>
      <p:sp>
        <p:nvSpPr>
          <p:cNvPr id="16" name="Text Placeholder 2">
            <a:extLst>
              <a:ext uri="{FF2B5EF4-FFF2-40B4-BE49-F238E27FC236}">
                <a16:creationId xmlns:a16="http://schemas.microsoft.com/office/drawing/2014/main" id="{A28D952D-C7E0-0142-B9D5-E7E7D1AD7AF8}"/>
              </a:ext>
            </a:extLst>
          </p:cNvPr>
          <p:cNvSpPr>
            <a:spLocks noGrp="1"/>
          </p:cNvSpPr>
          <p:nvPr>
            <p:ph type="body" sz="quarter" idx="17" hasCustomPrompt="1"/>
          </p:nvPr>
        </p:nvSpPr>
        <p:spPr>
          <a:xfrm>
            <a:off x="1271458" y="1782233"/>
            <a:ext cx="4566444" cy="812800"/>
          </a:xfrm>
          <a:prstGeom prst="rect">
            <a:avLst/>
          </a:prstGeom>
        </p:spPr>
        <p:txBody>
          <a:bodyPr>
            <a:normAutofit/>
          </a:bodyPr>
          <a:lstStyle>
            <a:lvl1pPr marL="0" indent="0">
              <a:buNone/>
              <a:defRPr sz="3600" b="1">
                <a:latin typeface="Arial" panose="020B0604020202020204" pitchFamily="34" charset="0"/>
                <a:cs typeface="Arial" panose="020B0604020202020204" pitchFamily="34" charset="0"/>
              </a:defRPr>
            </a:lvl1pPr>
          </a:lstStyle>
          <a:p>
            <a:pPr lvl="0"/>
            <a:r>
              <a:rPr lang="en-IS"/>
              <a:t>Fyrirsögn</a:t>
            </a:r>
          </a:p>
        </p:txBody>
      </p:sp>
      <p:sp>
        <p:nvSpPr>
          <p:cNvPr id="9" name="Text Placeholder 6">
            <a:extLst>
              <a:ext uri="{FF2B5EF4-FFF2-40B4-BE49-F238E27FC236}">
                <a16:creationId xmlns:a16="http://schemas.microsoft.com/office/drawing/2014/main" id="{75DA32AA-71C3-CB4C-BFF0-56904A733668}"/>
              </a:ext>
            </a:extLst>
          </p:cNvPr>
          <p:cNvSpPr>
            <a:spLocks noGrp="1"/>
          </p:cNvSpPr>
          <p:nvPr>
            <p:ph type="body" sz="quarter" idx="23" hasCustomPrompt="1"/>
          </p:nvPr>
        </p:nvSpPr>
        <p:spPr>
          <a:xfrm>
            <a:off x="5991257" y="2486023"/>
            <a:ext cx="2502694" cy="3292475"/>
          </a:xfrm>
          <a:prstGeom prst="rect">
            <a:avLst/>
          </a:prstGeom>
        </p:spPr>
        <p:txBody>
          <a:bodyPr anchor="t" anchorCtr="0"/>
          <a:lstStyle>
            <a:lvl1pPr marL="171450" marR="0" indent="-171450" algn="l" defTabSz="412750" rtl="0" eaLnBrk="1" fontAlgn="auto" latinLnBrk="0" hangingPunct="1">
              <a:lnSpc>
                <a:spcPct val="100000"/>
              </a:lnSpc>
              <a:spcBef>
                <a:spcPts val="2950"/>
              </a:spcBef>
              <a:spcAft>
                <a:spcPts val="0"/>
              </a:spcAft>
              <a:buClr>
                <a:srgbClr val="3373DA"/>
              </a:buClr>
              <a:buSzPct val="125000"/>
              <a:buFont typeface="Arial" panose="020B0604020202020204" pitchFamily="34" charset="0"/>
              <a:buChar char="•"/>
              <a:tabLst/>
              <a:defRPr b="0" i="0">
                <a:latin typeface="Arial" panose="020B0604020202020204" pitchFamily="34" charset="0"/>
                <a:cs typeface="Arial" panose="020B0604020202020204" pitchFamily="34" charset="0"/>
              </a:defRPr>
            </a:lvl1pPr>
          </a:lstStyle>
          <a:p>
            <a:pPr lvl="0"/>
            <a:r>
              <a:rPr lang="en-IS"/>
              <a:t>Meginmálstexti</a:t>
            </a:r>
          </a:p>
          <a:p>
            <a:pPr marL="171450" marR="0" lvl="0" indent="-171450" algn="l" defTabSz="412750" rtl="0" eaLnBrk="1" fontAlgn="auto" latinLnBrk="0" hangingPunct="1">
              <a:lnSpc>
                <a:spcPct val="100000"/>
              </a:lnSpc>
              <a:spcBef>
                <a:spcPts val="2950"/>
              </a:spcBef>
              <a:spcAft>
                <a:spcPts val="0"/>
              </a:spcAft>
              <a:buClr>
                <a:srgbClr val="3373DA"/>
              </a:buClr>
              <a:buSzPct val="125000"/>
              <a:buFont typeface="Arial" panose="020B0604020202020204" pitchFamily="34" charset="0"/>
              <a:buChar char="•"/>
              <a:tabLst/>
              <a:defRPr/>
            </a:pPr>
            <a:r>
              <a:rPr lang="en-IS"/>
              <a:t>Meginmálstexti</a:t>
            </a:r>
          </a:p>
          <a:p>
            <a:pPr marL="171450" marR="0" lvl="0" indent="-171450" algn="l" defTabSz="412750" rtl="0" eaLnBrk="1" fontAlgn="auto" latinLnBrk="0" hangingPunct="1">
              <a:lnSpc>
                <a:spcPct val="100000"/>
              </a:lnSpc>
              <a:spcBef>
                <a:spcPts val="2950"/>
              </a:spcBef>
              <a:spcAft>
                <a:spcPts val="0"/>
              </a:spcAft>
              <a:buClr>
                <a:srgbClr val="3373DA"/>
              </a:buClr>
              <a:buSzPct val="125000"/>
              <a:buFont typeface="Arial" panose="020B0604020202020204" pitchFamily="34" charset="0"/>
              <a:buChar char="•"/>
              <a:tabLst/>
              <a:defRPr/>
            </a:pPr>
            <a:r>
              <a:rPr lang="en-IS"/>
              <a:t>Meginmálstexti</a:t>
            </a:r>
          </a:p>
          <a:p>
            <a:pPr lvl="0"/>
            <a:endParaRPr lang="en-IS"/>
          </a:p>
        </p:txBody>
      </p:sp>
    </p:spTree>
    <p:extLst>
      <p:ext uri="{BB962C8B-B14F-4D97-AF65-F5344CB8AC3E}">
        <p14:creationId xmlns:p14="http://schemas.microsoft.com/office/powerpoint/2010/main" val="1171192430"/>
      </p:ext>
    </p:extLst>
  </p:cSld>
  <p:clrMapOvr>
    <a:masterClrMapping/>
  </p:clrMapOvr>
  <p:transition spd="med"/>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tx" preserve="1">
  <p:cSld name="Autt með merki">
    <p:spTree>
      <p:nvGrpSpPr>
        <p:cNvPr id="1" name=""/>
        <p:cNvGrpSpPr/>
        <p:nvPr/>
      </p:nvGrpSpPr>
      <p:grpSpPr>
        <a:xfrm>
          <a:off x="0" y="0"/>
          <a:ext cx="0" cy="0"/>
          <a:chOff x="0" y="0"/>
          <a:chExt cx="0" cy="0"/>
        </a:xfrm>
      </p:grpSpPr>
      <p:pic>
        <p:nvPicPr>
          <p:cNvPr id="292" name="Image" descr="Image"/>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87350" y="400050"/>
            <a:ext cx="457202" cy="715874"/>
          </a:xfrm>
          <a:prstGeom prst="rect">
            <a:avLst/>
          </a:prstGeom>
          <a:ln w="12700">
            <a:miter lim="400000"/>
          </a:ln>
        </p:spPr>
      </p:pic>
      <p:sp>
        <p:nvSpPr>
          <p:cNvPr id="29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82424444"/>
      </p:ext>
    </p:extLst>
  </p:cSld>
  <p:clrMapOvr>
    <a:masterClrMapping/>
  </p:clrMapOvr>
  <p:transition spd="med"/>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tx" preserve="1">
  <p:cSld name="Autt ">
    <p:spTree>
      <p:nvGrpSpPr>
        <p:cNvPr id="1" name=""/>
        <p:cNvGrpSpPr/>
        <p:nvPr/>
      </p:nvGrpSpPr>
      <p:grpSpPr>
        <a:xfrm>
          <a:off x="0" y="0"/>
          <a:ext cx="0" cy="0"/>
          <a:chOff x="0" y="0"/>
          <a:chExt cx="0" cy="0"/>
        </a:xfrm>
      </p:grpSpPr>
      <p:sp>
        <p:nvSpPr>
          <p:cNvPr id="30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11467707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Heiti fyrirlesturs copy 3">
    <p:spTree>
      <p:nvGrpSpPr>
        <p:cNvPr id="1" name=""/>
        <p:cNvGrpSpPr/>
        <p:nvPr/>
      </p:nvGrpSpPr>
      <p:grpSpPr>
        <a:xfrm>
          <a:off x="0" y="0"/>
          <a:ext cx="0" cy="0"/>
          <a:chOff x="0" y="0"/>
          <a:chExt cx="0" cy="0"/>
        </a:xfrm>
      </p:grpSpPr>
      <p:sp>
        <p:nvSpPr>
          <p:cNvPr id="46" name="Rectangle"/>
          <p:cNvSpPr/>
          <p:nvPr/>
        </p:nvSpPr>
        <p:spPr>
          <a:xfrm>
            <a:off x="-14354" y="5723004"/>
            <a:ext cx="12220708" cy="1160463"/>
          </a:xfrm>
          <a:prstGeom prst="rect">
            <a:avLst/>
          </a:prstGeom>
          <a:solidFill>
            <a:srgbClr val="FDD559"/>
          </a:solidFill>
          <a:ln w="12700">
            <a:miter lim="400000"/>
          </a:ln>
        </p:spPr>
        <p:txBody>
          <a:bodyPr lIns="0" tIns="0" rIns="0" bIns="0" anchor="ctr"/>
          <a:lstStyle/>
          <a:p>
            <a:pPr algn="ctr" defTabSz="412750">
              <a:spcBef>
                <a:spcPts val="0"/>
              </a:spcBef>
              <a:defRPr sz="3200" b="0">
                <a:solidFill>
                  <a:srgbClr val="FFFFFF"/>
                </a:solidFill>
                <a:latin typeface="Helvetica Neue Medium"/>
                <a:ea typeface="Helvetica Neue Medium"/>
                <a:cs typeface="Helvetica Neue Medium"/>
                <a:sym typeface="Helvetica Neue Medium"/>
              </a:defRPr>
            </a:pPr>
            <a:endParaRPr sz="1600"/>
          </a:p>
        </p:txBody>
      </p:sp>
      <p:sp>
        <p:nvSpPr>
          <p:cNvPr id="47" name="Rectangle"/>
          <p:cNvSpPr/>
          <p:nvPr/>
        </p:nvSpPr>
        <p:spPr>
          <a:xfrm>
            <a:off x="-14354" y="-139149"/>
            <a:ext cx="12220708" cy="5889713"/>
          </a:xfrm>
          <a:prstGeom prst="rect">
            <a:avLst/>
          </a:prstGeom>
          <a:solidFill>
            <a:srgbClr val="0476E1"/>
          </a:solidFill>
          <a:ln w="12700">
            <a:miter lim="400000"/>
          </a:ln>
        </p:spPr>
        <p:txBody>
          <a:bodyPr lIns="0" tIns="0" rIns="0" bIns="0" anchor="ctr"/>
          <a:lstStyle/>
          <a:p>
            <a:pPr algn="ctr" defTabSz="412750">
              <a:spcBef>
                <a:spcPts val="0"/>
              </a:spcBef>
              <a:defRPr sz="3200" b="0">
                <a:solidFill>
                  <a:srgbClr val="FFFFFF"/>
                </a:solidFill>
                <a:latin typeface="Helvetica Neue Medium"/>
                <a:ea typeface="Helvetica Neue Medium"/>
                <a:cs typeface="Helvetica Neue Medium"/>
                <a:sym typeface="Helvetica Neue Medium"/>
              </a:defRPr>
            </a:pPr>
            <a:endParaRPr sz="1600"/>
          </a:p>
        </p:txBody>
      </p:sp>
      <p:pic>
        <p:nvPicPr>
          <p:cNvPr id="48" name="Group 218.jpg" descr="Group 218.jpg"/>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6650325" y="3468716"/>
            <a:ext cx="4631751" cy="3417007"/>
          </a:xfrm>
          <a:prstGeom prst="rect">
            <a:avLst/>
          </a:prstGeom>
          <a:ln w="12700">
            <a:miter lim="400000"/>
          </a:ln>
        </p:spPr>
      </p:pic>
      <p:sp>
        <p:nvSpPr>
          <p:cNvPr id="49" name="Text"/>
          <p:cNvSpPr txBox="1"/>
          <p:nvPr/>
        </p:nvSpPr>
        <p:spPr>
          <a:xfrm>
            <a:off x="2255267" y="3334102"/>
            <a:ext cx="51361" cy="189796"/>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25400" tIns="25400" rIns="25400" bIns="25400" anchor="ctr">
            <a:spAutoFit/>
          </a:bodyPr>
          <a:lstStyle/>
          <a:p>
            <a:endParaRPr sz="900"/>
          </a:p>
        </p:txBody>
      </p:sp>
      <p:pic>
        <p:nvPicPr>
          <p:cNvPr id="53" name="Image" descr="Image"/>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06400" y="406400"/>
            <a:ext cx="457202" cy="715874"/>
          </a:xfrm>
          <a:prstGeom prst="rect">
            <a:avLst/>
          </a:prstGeom>
          <a:ln w="12700">
            <a:miter lim="400000"/>
          </a:ln>
        </p:spPr>
      </p:pic>
      <p:sp>
        <p:nvSpPr>
          <p:cNvPr id="54" name="Slide Number"/>
          <p:cNvSpPr txBox="1">
            <a:spLocks noGrp="1"/>
          </p:cNvSpPr>
          <p:nvPr>
            <p:ph type="sldNum" sz="quarter" idx="2"/>
          </p:nvPr>
        </p:nvSpPr>
        <p:spPr>
          <a:xfrm>
            <a:off x="5918098" y="6540500"/>
            <a:ext cx="349455" cy="379591"/>
          </a:xfrm>
          <a:prstGeom prst="rect">
            <a:avLst/>
          </a:prstGeom>
          <a:ln w="12700">
            <a:miter lim="400000"/>
          </a:ln>
        </p:spPr>
        <p:txBody>
          <a:bodyPr wrap="none" lIns="50800" tIns="50800" rIns="50800" bIns="50800">
            <a:spAutoFit/>
          </a:bodyPr>
          <a:lstStyle>
            <a:defPPr>
              <a:defRPr lang="en-IS"/>
            </a:defPPr>
            <a:lvl1pPr marL="0" algn="ctr" defTabSz="412750" rtl="0" eaLnBrk="1" latinLnBrk="0" hangingPunct="1">
              <a:spcBef>
                <a:spcPts val="0"/>
              </a:spcBef>
              <a:defRPr sz="1800" b="0" kern="1200">
                <a:solidFill>
                  <a:schemeClr val="tx1"/>
                </a:solidFill>
                <a:latin typeface="Helvetica Neue Light"/>
                <a:ea typeface="Helvetica Neue Light"/>
                <a:cs typeface="Helvetica Neue Light"/>
                <a:sym typeface="Helvetica Neue Ligh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CB4B4D-7CA3-9044-876B-883B54F8677D}" type="slidenum">
              <a:rPr lang="is-IS" smtClean="0"/>
              <a:pPr/>
              <a:t>‹#›</a:t>
            </a:fld>
            <a:endParaRPr/>
          </a:p>
        </p:txBody>
      </p:sp>
      <p:sp>
        <p:nvSpPr>
          <p:cNvPr id="17" name="Text Placeholder 2">
            <a:extLst>
              <a:ext uri="{FF2B5EF4-FFF2-40B4-BE49-F238E27FC236}">
                <a16:creationId xmlns:a16="http://schemas.microsoft.com/office/drawing/2014/main" id="{0C343A07-EEE3-A34A-9744-5BCE3D943E27}"/>
              </a:ext>
            </a:extLst>
          </p:cNvPr>
          <p:cNvSpPr>
            <a:spLocks noGrp="1"/>
          </p:cNvSpPr>
          <p:nvPr>
            <p:ph type="body" sz="quarter" idx="16" hasCustomPrompt="1"/>
          </p:nvPr>
        </p:nvSpPr>
        <p:spPr>
          <a:xfrm>
            <a:off x="1262857" y="2509308"/>
            <a:ext cx="7659688" cy="838200"/>
          </a:xfrm>
          <a:prstGeom prst="rect">
            <a:avLst/>
          </a:prstGeom>
        </p:spPr>
        <p:txBody>
          <a:bodyPr>
            <a:normAutofit/>
          </a:bodyPr>
          <a:lstStyle>
            <a:lvl1pPr marL="0" indent="0">
              <a:buNone/>
              <a:defRPr sz="5000" b="1">
                <a:solidFill>
                  <a:schemeClr val="bg1"/>
                </a:solidFill>
                <a:latin typeface="Arial" panose="020B0604020202020204" pitchFamily="34" charset="0"/>
                <a:cs typeface="Arial" panose="020B0604020202020204" pitchFamily="34" charset="0"/>
              </a:defRPr>
            </a:lvl1pPr>
          </a:lstStyle>
          <a:p>
            <a:pPr lvl="0"/>
            <a:r>
              <a:rPr lang="en-IS"/>
              <a:t>Fyrirsögn fyrirlesturs</a:t>
            </a:r>
          </a:p>
        </p:txBody>
      </p:sp>
      <p:sp>
        <p:nvSpPr>
          <p:cNvPr id="18" name="Text Placeholder 2">
            <a:extLst>
              <a:ext uri="{FF2B5EF4-FFF2-40B4-BE49-F238E27FC236}">
                <a16:creationId xmlns:a16="http://schemas.microsoft.com/office/drawing/2014/main" id="{20339ABE-D946-B642-81AD-5B4E692758BF}"/>
              </a:ext>
            </a:extLst>
          </p:cNvPr>
          <p:cNvSpPr>
            <a:spLocks noGrp="1"/>
          </p:cNvSpPr>
          <p:nvPr>
            <p:ph type="body" sz="quarter" idx="17" hasCustomPrompt="1"/>
          </p:nvPr>
        </p:nvSpPr>
        <p:spPr>
          <a:xfrm>
            <a:off x="1279790" y="3384385"/>
            <a:ext cx="7659688" cy="434975"/>
          </a:xfrm>
          <a:prstGeom prst="rect">
            <a:avLst/>
          </a:prstGeom>
        </p:spPr>
        <p:txBody>
          <a:bodyPr>
            <a:normAutofit/>
          </a:bodyPr>
          <a:lstStyle>
            <a:lvl1pPr marL="0" indent="0">
              <a:buNone/>
              <a:defRPr sz="2500" b="0">
                <a:solidFill>
                  <a:schemeClr val="bg1"/>
                </a:solidFill>
                <a:latin typeface="Arial" panose="020B0604020202020204" pitchFamily="34" charset="0"/>
                <a:cs typeface="Arial" panose="020B0604020202020204" pitchFamily="34" charset="0"/>
              </a:defRPr>
            </a:lvl1pPr>
          </a:lstStyle>
          <a:p>
            <a:r>
              <a:rPr lang="en-GB" err="1"/>
              <a:t>Undirtitill</a:t>
            </a:r>
            <a:r>
              <a:rPr lang="en-GB"/>
              <a:t> </a:t>
            </a:r>
            <a:r>
              <a:rPr lang="en-GB" err="1"/>
              <a:t>fyrirlesturs</a:t>
            </a:r>
            <a:endParaRPr lang="en-GB"/>
          </a:p>
        </p:txBody>
      </p:sp>
      <p:sp>
        <p:nvSpPr>
          <p:cNvPr id="20" name="Text Placeholder 2">
            <a:extLst>
              <a:ext uri="{FF2B5EF4-FFF2-40B4-BE49-F238E27FC236}">
                <a16:creationId xmlns:a16="http://schemas.microsoft.com/office/drawing/2014/main" id="{97CF37E1-ADED-9D4F-8CB2-25BEA415BF84}"/>
              </a:ext>
            </a:extLst>
          </p:cNvPr>
          <p:cNvSpPr>
            <a:spLocks noGrp="1"/>
          </p:cNvSpPr>
          <p:nvPr>
            <p:ph type="body" sz="quarter" idx="18" hasCustomPrompt="1"/>
          </p:nvPr>
        </p:nvSpPr>
        <p:spPr>
          <a:xfrm>
            <a:off x="1279790" y="6201189"/>
            <a:ext cx="7659688" cy="204093"/>
          </a:xfrm>
          <a:prstGeom prst="rect">
            <a:avLst/>
          </a:prstGeom>
        </p:spPr>
        <p:txBody>
          <a:bodyPr>
            <a:normAutofit/>
          </a:bodyPr>
          <a:lstStyle>
            <a:lvl1pPr marL="0" indent="0">
              <a:buNone/>
              <a:defRPr sz="1500" b="1">
                <a:solidFill>
                  <a:schemeClr val="bg1"/>
                </a:solidFill>
                <a:latin typeface="Arial" panose="020B0604020202020204" pitchFamily="34" charset="0"/>
                <a:cs typeface="Arial" panose="020B0604020202020204" pitchFamily="34" charset="0"/>
              </a:defRPr>
            </a:lvl1pPr>
          </a:lstStyle>
          <a:p>
            <a:r>
              <a:rPr lang="en-GB" err="1"/>
              <a:t>Nafn</a:t>
            </a:r>
            <a:r>
              <a:rPr lang="en-GB"/>
              <a:t> </a:t>
            </a:r>
            <a:r>
              <a:rPr lang="en-GB" err="1"/>
              <a:t>og</a:t>
            </a:r>
            <a:r>
              <a:rPr lang="en-GB"/>
              <a:t> </a:t>
            </a:r>
            <a:r>
              <a:rPr lang="en-GB" err="1"/>
              <a:t>dagsetning</a:t>
            </a:r>
            <a:endParaRPr lang="en-GB"/>
          </a:p>
        </p:txBody>
      </p:sp>
    </p:spTree>
    <p:extLst>
      <p:ext uri="{BB962C8B-B14F-4D97-AF65-F5344CB8AC3E}">
        <p14:creationId xmlns:p14="http://schemas.microsoft.com/office/powerpoint/2010/main" val="2064954007"/>
      </p:ext>
    </p:extLst>
  </p:cSld>
  <p:clrMapOvr>
    <a:masterClrMapping/>
  </p:clrMapOvr>
  <p:transition>
    <p:fade/>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Sviðsmerki">
    <p:spTree>
      <p:nvGrpSpPr>
        <p:cNvPr id="1" name=""/>
        <p:cNvGrpSpPr/>
        <p:nvPr/>
      </p:nvGrpSpPr>
      <p:grpSpPr>
        <a:xfrm>
          <a:off x="0" y="0"/>
          <a:ext cx="0" cy="0"/>
          <a:chOff x="0" y="0"/>
          <a:chExt cx="0" cy="0"/>
        </a:xfrm>
      </p:grpSpPr>
      <p:sp>
        <p:nvSpPr>
          <p:cNvPr id="30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6" name="Picture Placeholder 2">
            <a:extLst>
              <a:ext uri="{FF2B5EF4-FFF2-40B4-BE49-F238E27FC236}">
                <a16:creationId xmlns:a16="http://schemas.microsoft.com/office/drawing/2014/main" id="{5E1F2CCA-FC26-B349-B34C-2344236A22C1}"/>
              </a:ext>
            </a:extLst>
          </p:cNvPr>
          <p:cNvSpPr>
            <a:spLocks noGrp="1"/>
          </p:cNvSpPr>
          <p:nvPr>
            <p:ph type="pic" sz="quarter" idx="14" hasCustomPrompt="1"/>
          </p:nvPr>
        </p:nvSpPr>
        <p:spPr>
          <a:xfrm>
            <a:off x="1295400" y="2800350"/>
            <a:ext cx="2343150" cy="838200"/>
          </a:xfrm>
          <a:prstGeom prst="rect">
            <a:avLst/>
          </a:prstGeom>
        </p:spPr>
        <p:txBody>
          <a:bodyPr anchor="t" anchorCtr="0"/>
          <a:lstStyle>
            <a:lvl1pPr marL="0" indent="0">
              <a:buNone/>
              <a:defRPr/>
            </a:lvl1pPr>
          </a:lstStyle>
          <a:p>
            <a:r>
              <a:rPr lang="en-IS"/>
              <a:t>Logo fyrir svið</a:t>
            </a:r>
          </a:p>
        </p:txBody>
      </p:sp>
    </p:spTree>
    <p:extLst>
      <p:ext uri="{BB962C8B-B14F-4D97-AF65-F5344CB8AC3E}">
        <p14:creationId xmlns:p14="http://schemas.microsoft.com/office/powerpoint/2010/main" val="4100885793"/>
      </p:ext>
    </p:extLst>
  </p:cSld>
  <p:clrMapOvr>
    <a:masterClrMapping/>
  </p:clrMapOvr>
  <p:transition spd="med"/>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Takk">
    <p:spTree>
      <p:nvGrpSpPr>
        <p:cNvPr id="1" name=""/>
        <p:cNvGrpSpPr/>
        <p:nvPr/>
      </p:nvGrpSpPr>
      <p:grpSpPr>
        <a:xfrm>
          <a:off x="0" y="0"/>
          <a:ext cx="0" cy="0"/>
          <a:chOff x="0" y="0"/>
          <a:chExt cx="0" cy="0"/>
        </a:xfrm>
      </p:grpSpPr>
      <p:pic>
        <p:nvPicPr>
          <p:cNvPr id="315" name="Image" descr="Image"/>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60325" y="-997250"/>
            <a:ext cx="12312650" cy="9042296"/>
          </a:xfrm>
          <a:prstGeom prst="rect">
            <a:avLst/>
          </a:prstGeom>
          <a:ln w="12700">
            <a:miter lim="400000"/>
          </a:ln>
        </p:spPr>
      </p:pic>
      <p:sp>
        <p:nvSpPr>
          <p:cNvPr id="317" name="Text"/>
          <p:cNvSpPr txBox="1"/>
          <p:nvPr/>
        </p:nvSpPr>
        <p:spPr>
          <a:xfrm>
            <a:off x="2255267" y="3334102"/>
            <a:ext cx="51361" cy="189796"/>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25400" tIns="25400" rIns="25400" bIns="25400" anchor="ctr">
            <a:spAutoFit/>
          </a:bodyPr>
          <a:lstStyle/>
          <a:p>
            <a:endParaRPr sz="900"/>
          </a:p>
        </p:txBody>
      </p:sp>
      <p:pic>
        <p:nvPicPr>
          <p:cNvPr id="318" name="Image" descr="Image"/>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06400" y="406400"/>
            <a:ext cx="457202" cy="715874"/>
          </a:xfrm>
          <a:prstGeom prst="rect">
            <a:avLst/>
          </a:prstGeom>
          <a:ln w="12700">
            <a:miter lim="400000"/>
          </a:ln>
        </p:spPr>
      </p:pic>
      <p:sp>
        <p:nvSpPr>
          <p:cNvPr id="31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7" name="Text Placeholder 2">
            <a:extLst>
              <a:ext uri="{FF2B5EF4-FFF2-40B4-BE49-F238E27FC236}">
                <a16:creationId xmlns:a16="http://schemas.microsoft.com/office/drawing/2014/main" id="{A04A6754-64AF-6A48-8805-4F9AC7BE5402}"/>
              </a:ext>
            </a:extLst>
          </p:cNvPr>
          <p:cNvSpPr>
            <a:spLocks noGrp="1"/>
          </p:cNvSpPr>
          <p:nvPr>
            <p:ph type="body" sz="quarter" idx="16" hasCustomPrompt="1"/>
          </p:nvPr>
        </p:nvSpPr>
        <p:spPr>
          <a:xfrm>
            <a:off x="1262857" y="2495550"/>
            <a:ext cx="7659688" cy="838200"/>
          </a:xfrm>
          <a:prstGeom prst="rect">
            <a:avLst/>
          </a:prstGeom>
        </p:spPr>
        <p:txBody>
          <a:bodyPr anchor="t" anchorCtr="0">
            <a:noAutofit/>
          </a:bodyPr>
          <a:lstStyle>
            <a:lvl1pPr marL="0" indent="0">
              <a:buNone/>
              <a:defRPr sz="7000" b="1">
                <a:solidFill>
                  <a:schemeClr val="bg1"/>
                </a:solidFill>
                <a:latin typeface="Arial" panose="020B0604020202020204" pitchFamily="34" charset="0"/>
                <a:cs typeface="Arial" panose="020B0604020202020204" pitchFamily="34" charset="0"/>
              </a:defRPr>
            </a:lvl1pPr>
          </a:lstStyle>
          <a:p>
            <a:pPr lvl="0"/>
            <a:r>
              <a:rPr lang="en-IS"/>
              <a:t>Titill</a:t>
            </a:r>
          </a:p>
        </p:txBody>
      </p:sp>
    </p:spTree>
    <p:extLst>
      <p:ext uri="{BB962C8B-B14F-4D97-AF65-F5344CB8AC3E}">
        <p14:creationId xmlns:p14="http://schemas.microsoft.com/office/powerpoint/2010/main" val="2864953116"/>
      </p:ext>
    </p:extLst>
  </p:cSld>
  <p:clrMapOvr>
    <a:masterClrMapping/>
  </p:clrMapOvr>
  <p:transition spd="med"/>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Title, subtitle &amp;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468000" y="2036656"/>
            <a:ext cx="11252200" cy="3946134"/>
          </a:xfrm>
          <a:prstGeom prst="rect">
            <a:avLst/>
          </a:prstGeom>
        </p:spPr>
        <p:txBody>
          <a:bodyPr/>
          <a:lstStyle>
            <a:lvl1pPr>
              <a:defRPr>
                <a:latin typeface="Arial" panose="020B0604020202020204" pitchFamily="34" charset="0"/>
                <a:cs typeface="Arial" panose="020B0604020202020204" pitchFamily="34" charset="0"/>
              </a:defRPr>
            </a:lvl1pPr>
          </a:lstStyle>
          <a:p>
            <a:r>
              <a:rPr lang="en-US" noProof="0"/>
              <a:t>Click icon to add chart</a:t>
            </a:r>
            <a:endParaRPr lang="en-US" noProof="0" dirty="0"/>
          </a:p>
        </p:txBody>
      </p:sp>
      <p:sp>
        <p:nvSpPr>
          <p:cNvPr id="18" name="Text Placeholder 8"/>
          <p:cNvSpPr>
            <a:spLocks noGrp="1"/>
          </p:cNvSpPr>
          <p:nvPr>
            <p:ph type="body" sz="quarter" idx="18"/>
          </p:nvPr>
        </p:nvSpPr>
        <p:spPr>
          <a:xfrm>
            <a:off x="468000" y="1684868"/>
            <a:ext cx="11252200" cy="357187"/>
          </a:xfrm>
          <a:prstGeom prst="rect">
            <a:avLst/>
          </a:prstGeom>
        </p:spPr>
        <p:txBody>
          <a:bodyPr/>
          <a:lstStyle>
            <a:lvl1pPr>
              <a:defRPr>
                <a:latin typeface="Arial" panose="020B0604020202020204" pitchFamily="34" charset="0"/>
                <a:cs typeface="Arial" panose="020B0604020202020204" pitchFamily="34" charset="0"/>
              </a:defRPr>
            </a:lvl1pPr>
          </a:lstStyle>
          <a:p>
            <a:pPr lvl="0"/>
            <a:r>
              <a:rPr lang="en-US" noProof="0"/>
              <a:t>Click to edit Master text styles</a:t>
            </a:r>
          </a:p>
        </p:txBody>
      </p:sp>
      <p:sp>
        <p:nvSpPr>
          <p:cNvPr id="19" name="Text Placeholder 7"/>
          <p:cNvSpPr>
            <a:spLocks noGrp="1"/>
          </p:cNvSpPr>
          <p:nvPr>
            <p:ph type="body" sz="quarter" idx="23"/>
          </p:nvPr>
        </p:nvSpPr>
        <p:spPr>
          <a:xfrm>
            <a:off x="468000" y="5982790"/>
            <a:ext cx="11252201" cy="316411"/>
          </a:xfrm>
          <a:prstGeom prst="rect">
            <a:avLst/>
          </a:prstGeom>
        </p:spPr>
        <p:txBody>
          <a:bodyPr>
            <a:normAutofit/>
          </a:bodyPr>
          <a:lstStyle>
            <a:lvl1pPr>
              <a:spcAft>
                <a:spcPts val="0"/>
              </a:spcAft>
              <a:defRPr sz="900">
                <a:latin typeface="Arial" panose="020B0604020202020204" pitchFamily="34" charset="0"/>
                <a:cs typeface="Arial" panose="020B0604020202020204" pitchFamily="34" charset="0"/>
              </a:defRPr>
            </a:lvl1pPr>
          </a:lstStyle>
          <a:p>
            <a:pPr lvl="0"/>
            <a:r>
              <a:rPr lang="en-US" noProof="0"/>
              <a:t>Click to edit Master text styles</a:t>
            </a:r>
          </a:p>
        </p:txBody>
      </p:sp>
      <p:sp>
        <p:nvSpPr>
          <p:cNvPr id="7"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latin typeface="Arial" panose="020B0604020202020204" pitchFamily="34" charset="0"/>
                <a:cs typeface="Arial" panose="020B0604020202020204" pitchFamily="34" charset="0"/>
              </a:defRPr>
            </a:lvl1pPr>
          </a:lstStyle>
          <a:p>
            <a:pPr lvl="0"/>
            <a:r>
              <a:rPr lang="en-US" noProof="0" dirty="0"/>
              <a:t>Click to add subtitle</a:t>
            </a:r>
          </a:p>
        </p:txBody>
      </p:sp>
      <p:sp>
        <p:nvSpPr>
          <p:cNvPr id="8" name="Title Placeholder 1"/>
          <p:cNvSpPr>
            <a:spLocks noGrp="1"/>
          </p:cNvSpPr>
          <p:nvPr>
            <p:ph type="title"/>
          </p:nvPr>
        </p:nvSpPr>
        <p:spPr bwMode="gray">
          <a:xfrm>
            <a:off x="469900" y="402586"/>
            <a:ext cx="11252200" cy="737520"/>
          </a:xfrm>
          <a:prstGeom prst="rect">
            <a:avLst/>
          </a:prstGeom>
        </p:spPr>
        <p:txBody>
          <a:bodyPr vert="horz" lIns="0" tIns="0" rIns="0" bIns="0" rtlCol="0" anchor="t" anchorCtr="0">
            <a:noAutofit/>
          </a:bodyPr>
          <a:lstStyle>
            <a:lvl1pPr algn="l" defTabSz="1219170" rtl="0" eaLnBrk="1" latinLnBrk="0" hangingPunct="1">
              <a:spcBef>
                <a:spcPct val="0"/>
              </a:spcBef>
              <a:buNone/>
              <a:defRPr sz="2000" kern="1200">
                <a:solidFill>
                  <a:schemeClr val="tx1"/>
                </a:solidFill>
                <a:latin typeface="Arial" panose="020B0604020202020204" pitchFamily="34" charset="0"/>
                <a:ea typeface="+mj-ea"/>
                <a:cs typeface="Arial" panose="020B0604020202020204" pitchFamily="34" charset="0"/>
              </a:defRPr>
            </a:lvl1pPr>
          </a:lstStyle>
          <a:p>
            <a:r>
              <a:rPr lang="en-US" dirty="0"/>
              <a:t>Click to edit Master title style</a:t>
            </a:r>
            <a:endParaRPr lang="en-US" noProof="0" dirty="0"/>
          </a:p>
        </p:txBody>
      </p:sp>
    </p:spTree>
    <p:extLst>
      <p:ext uri="{BB962C8B-B14F-4D97-AF65-F5344CB8AC3E}">
        <p14:creationId xmlns:p14="http://schemas.microsoft.com/office/powerpoint/2010/main" val="4056533098"/>
      </p:ext>
    </p:extLst>
  </p:cSld>
  <p:clrMapOvr>
    <a:masterClrMapping/>
  </p:clrMapOvr>
  <p:transition>
    <p:fade/>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46492048"/>
      </p:ext>
    </p:extLst>
  </p:cSld>
  <p:clrMapOvr>
    <a:masterClrMapping/>
  </p:clrMapOvr>
  <p:transition>
    <p:fade/>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itle &amp; subtitle">
    <p:spTree>
      <p:nvGrpSpPr>
        <p:cNvPr id="1" name=""/>
        <p:cNvGrpSpPr/>
        <p:nvPr/>
      </p:nvGrpSpPr>
      <p:grpSpPr>
        <a:xfrm>
          <a:off x="0" y="0"/>
          <a:ext cx="0" cy="0"/>
          <a:chOff x="0" y="0"/>
          <a:chExt cx="0" cy="0"/>
        </a:xfrm>
      </p:grpSpPr>
      <p:sp>
        <p:nvSpPr>
          <p:cNvPr id="4"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latin typeface="Arial" panose="020B0604020202020204" pitchFamily="34" charset="0"/>
                <a:cs typeface="Arial" panose="020B0604020202020204" pitchFamily="34" charset="0"/>
              </a:defRPr>
            </a:lvl1pPr>
          </a:lstStyle>
          <a:p>
            <a:pPr lvl="0"/>
            <a:r>
              <a:rPr lang="en-US" noProof="0" dirty="0"/>
              <a:t>Click to add subtitle</a:t>
            </a:r>
          </a:p>
        </p:txBody>
      </p:sp>
      <p:sp>
        <p:nvSpPr>
          <p:cNvPr id="5" name="Title Placeholder 1"/>
          <p:cNvSpPr>
            <a:spLocks noGrp="1"/>
          </p:cNvSpPr>
          <p:nvPr>
            <p:ph type="title"/>
          </p:nvPr>
        </p:nvSpPr>
        <p:spPr bwMode="gray">
          <a:xfrm>
            <a:off x="469900" y="402586"/>
            <a:ext cx="11252200" cy="737520"/>
          </a:xfrm>
          <a:prstGeom prst="rect">
            <a:avLst/>
          </a:prstGeom>
        </p:spPr>
        <p:txBody>
          <a:bodyPr vert="horz" lIns="0" tIns="0" rIns="0" bIns="0" rtlCol="0" anchor="t" anchorCtr="0">
            <a:noAutofit/>
          </a:bodyPr>
          <a:lstStyle>
            <a:lvl1pPr algn="l" defTabSz="1219170" rtl="0" eaLnBrk="1" latinLnBrk="0" hangingPunct="1">
              <a:spcBef>
                <a:spcPct val="0"/>
              </a:spcBef>
              <a:buNone/>
              <a:defRPr sz="2000" kern="1200">
                <a:solidFill>
                  <a:schemeClr val="tx1"/>
                </a:solidFill>
                <a:latin typeface="Arial" panose="020B0604020202020204" pitchFamily="34" charset="0"/>
                <a:ea typeface="+mj-ea"/>
                <a:cs typeface="Arial" panose="020B0604020202020204" pitchFamily="34" charset="0"/>
              </a:defRPr>
            </a:lvl1pPr>
          </a:lstStyle>
          <a:p>
            <a:r>
              <a:rPr lang="en-US" dirty="0"/>
              <a:t>Click to edit Master title style</a:t>
            </a:r>
            <a:endParaRPr lang="en-US" noProof="0" dirty="0"/>
          </a:p>
        </p:txBody>
      </p:sp>
    </p:spTree>
    <p:extLst>
      <p:ext uri="{BB962C8B-B14F-4D97-AF65-F5344CB8AC3E}">
        <p14:creationId xmlns:p14="http://schemas.microsoft.com/office/powerpoint/2010/main" val="3904849749"/>
      </p:ext>
    </p:extLst>
  </p:cSld>
  <p:clrMapOvr>
    <a:masterClrMapping/>
  </p:clrMapOvr>
  <p:transition>
    <p:fade/>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itle, subtitle &amp;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468000" y="2036656"/>
            <a:ext cx="11252200" cy="3946134"/>
          </a:xfrm>
          <a:prstGeom prst="rect">
            <a:avLst/>
          </a:prstGeom>
        </p:spPr>
        <p:txBody>
          <a:bodyPr/>
          <a:lstStyle>
            <a:lvl1pPr>
              <a:defRPr>
                <a:latin typeface="Arial" panose="020B0604020202020204" pitchFamily="34" charset="0"/>
                <a:cs typeface="Arial" panose="020B0604020202020204" pitchFamily="34" charset="0"/>
              </a:defRPr>
            </a:lvl1pPr>
          </a:lstStyle>
          <a:p>
            <a:r>
              <a:rPr lang="en-US" noProof="0"/>
              <a:t>Click icon to add chart</a:t>
            </a:r>
            <a:endParaRPr lang="en-US" noProof="0" dirty="0"/>
          </a:p>
        </p:txBody>
      </p:sp>
      <p:sp>
        <p:nvSpPr>
          <p:cNvPr id="18" name="Text Placeholder 8"/>
          <p:cNvSpPr>
            <a:spLocks noGrp="1"/>
          </p:cNvSpPr>
          <p:nvPr>
            <p:ph type="body" sz="quarter" idx="18"/>
          </p:nvPr>
        </p:nvSpPr>
        <p:spPr>
          <a:xfrm>
            <a:off x="468000" y="1684868"/>
            <a:ext cx="11252200" cy="357187"/>
          </a:xfrm>
          <a:prstGeom prst="rect">
            <a:avLst/>
          </a:prstGeom>
        </p:spPr>
        <p:txBody>
          <a:bodyPr/>
          <a:lstStyle>
            <a:lvl1pPr>
              <a:defRPr>
                <a:latin typeface="Arial" panose="020B0604020202020204" pitchFamily="34" charset="0"/>
                <a:cs typeface="Arial" panose="020B0604020202020204" pitchFamily="34" charset="0"/>
              </a:defRPr>
            </a:lvl1pPr>
          </a:lstStyle>
          <a:p>
            <a:pPr lvl="0"/>
            <a:r>
              <a:rPr lang="en-US" noProof="0"/>
              <a:t>Click to edit Master text styles</a:t>
            </a:r>
          </a:p>
        </p:txBody>
      </p:sp>
      <p:sp>
        <p:nvSpPr>
          <p:cNvPr id="19" name="Text Placeholder 7"/>
          <p:cNvSpPr>
            <a:spLocks noGrp="1"/>
          </p:cNvSpPr>
          <p:nvPr>
            <p:ph type="body" sz="quarter" idx="23"/>
          </p:nvPr>
        </p:nvSpPr>
        <p:spPr>
          <a:xfrm>
            <a:off x="468000" y="5982790"/>
            <a:ext cx="11252201" cy="316411"/>
          </a:xfrm>
          <a:prstGeom prst="rect">
            <a:avLst/>
          </a:prstGeom>
        </p:spPr>
        <p:txBody>
          <a:bodyPr>
            <a:normAutofit/>
          </a:bodyPr>
          <a:lstStyle>
            <a:lvl1pPr>
              <a:spcAft>
                <a:spcPts val="0"/>
              </a:spcAft>
              <a:defRPr sz="900">
                <a:latin typeface="Arial" panose="020B0604020202020204" pitchFamily="34" charset="0"/>
                <a:cs typeface="Arial" panose="020B0604020202020204" pitchFamily="34" charset="0"/>
              </a:defRPr>
            </a:lvl1pPr>
          </a:lstStyle>
          <a:p>
            <a:pPr lvl="0"/>
            <a:r>
              <a:rPr lang="en-US" noProof="0"/>
              <a:t>Click to edit Master text styles</a:t>
            </a:r>
          </a:p>
        </p:txBody>
      </p:sp>
      <p:sp>
        <p:nvSpPr>
          <p:cNvPr id="7"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latin typeface="Arial" panose="020B0604020202020204" pitchFamily="34" charset="0"/>
                <a:cs typeface="Arial" panose="020B0604020202020204" pitchFamily="34" charset="0"/>
              </a:defRPr>
            </a:lvl1pPr>
          </a:lstStyle>
          <a:p>
            <a:pPr lvl="0"/>
            <a:r>
              <a:rPr lang="en-US" noProof="0" dirty="0"/>
              <a:t>Click to add subtitle</a:t>
            </a:r>
          </a:p>
        </p:txBody>
      </p:sp>
      <p:sp>
        <p:nvSpPr>
          <p:cNvPr id="8" name="Title Placeholder 1"/>
          <p:cNvSpPr>
            <a:spLocks noGrp="1"/>
          </p:cNvSpPr>
          <p:nvPr>
            <p:ph type="title"/>
          </p:nvPr>
        </p:nvSpPr>
        <p:spPr bwMode="gray">
          <a:xfrm>
            <a:off x="469900" y="402586"/>
            <a:ext cx="11252200" cy="737520"/>
          </a:xfrm>
          <a:prstGeom prst="rect">
            <a:avLst/>
          </a:prstGeom>
        </p:spPr>
        <p:txBody>
          <a:bodyPr vert="horz" lIns="0" tIns="0" rIns="0" bIns="0" rtlCol="0" anchor="t" anchorCtr="0">
            <a:noAutofit/>
          </a:bodyPr>
          <a:lstStyle>
            <a:lvl1pPr algn="l" defTabSz="1219170" rtl="0" eaLnBrk="1" latinLnBrk="0" hangingPunct="1">
              <a:spcBef>
                <a:spcPct val="0"/>
              </a:spcBef>
              <a:buNone/>
              <a:defRPr sz="2000" kern="1200">
                <a:solidFill>
                  <a:schemeClr val="tx1"/>
                </a:solidFill>
                <a:latin typeface="Arial" panose="020B0604020202020204" pitchFamily="34" charset="0"/>
                <a:ea typeface="+mj-ea"/>
                <a:cs typeface="Arial" panose="020B0604020202020204" pitchFamily="34" charset="0"/>
              </a:defRPr>
            </a:lvl1pPr>
          </a:lstStyle>
          <a:p>
            <a:r>
              <a:rPr lang="en-US" dirty="0"/>
              <a:t>Click to edit Master title style</a:t>
            </a:r>
            <a:endParaRPr lang="en-US" noProof="0" dirty="0"/>
          </a:p>
        </p:txBody>
      </p:sp>
    </p:spTree>
    <p:extLst>
      <p:ext uri="{BB962C8B-B14F-4D97-AF65-F5344CB8AC3E}">
        <p14:creationId xmlns:p14="http://schemas.microsoft.com/office/powerpoint/2010/main" val="3420753803"/>
      </p:ext>
    </p:extLst>
  </p:cSld>
  <p:clrMapOvr>
    <a:masterClrMapping/>
  </p:clrMapOvr>
  <p:transition>
    <p:fade/>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itle &amp; 1 column text">
    <p:spTree>
      <p:nvGrpSpPr>
        <p:cNvPr id="1" name=""/>
        <p:cNvGrpSpPr/>
        <p:nvPr/>
      </p:nvGrpSpPr>
      <p:grpSpPr>
        <a:xfrm>
          <a:off x="0" y="0"/>
          <a:ext cx="0" cy="0"/>
          <a:chOff x="0" y="0"/>
          <a:chExt cx="0" cy="0"/>
        </a:xfrm>
      </p:grpSpPr>
      <p:sp>
        <p:nvSpPr>
          <p:cNvPr id="14" name="Text Placeholder 18"/>
          <p:cNvSpPr>
            <a:spLocks noGrp="1"/>
          </p:cNvSpPr>
          <p:nvPr>
            <p:ph idx="1"/>
          </p:nvPr>
        </p:nvSpPr>
        <p:spPr>
          <a:xfrm>
            <a:off x="469900" y="1665290"/>
            <a:ext cx="11252200" cy="4633911"/>
          </a:xfrm>
          <a:prstGeom prst="rect">
            <a:avLst/>
          </a:prstGeom>
        </p:spPr>
        <p:txBody>
          <a:bodyPr vert="horz" lIns="0" tIns="0" rIns="0" bIns="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4"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US" noProof="0" dirty="0"/>
              <a:t>Click to add subtitle</a:t>
            </a:r>
          </a:p>
        </p:txBody>
      </p:sp>
      <p:sp>
        <p:nvSpPr>
          <p:cNvPr id="5" name="Title Placeholder 1"/>
          <p:cNvSpPr>
            <a:spLocks noGrp="1"/>
          </p:cNvSpPr>
          <p:nvPr>
            <p:ph type="title"/>
          </p:nvPr>
        </p:nvSpPr>
        <p:spPr bwMode="gray">
          <a:xfrm>
            <a:off x="469900" y="402586"/>
            <a:ext cx="11252200" cy="737520"/>
          </a:xfrm>
          <a:prstGeom prst="rect">
            <a:avLst/>
          </a:prstGeom>
        </p:spPr>
        <p:txBody>
          <a:bodyPr vert="horz" lIns="0" tIns="0" rIns="0" bIns="0" rtlCol="0" anchor="t" anchorCtr="0">
            <a:noAutofit/>
          </a:bodyPr>
          <a:lstStyle>
            <a:lvl1pPr algn="l" defTabSz="1219170" rtl="0" eaLnBrk="1" latinLnBrk="0" hangingPunct="1">
              <a:spcBef>
                <a:spcPct val="0"/>
              </a:spcBef>
              <a:buNone/>
              <a:defRPr sz="2000" kern="1200">
                <a:solidFill>
                  <a:schemeClr val="tx1"/>
                </a:solidFill>
                <a:latin typeface="+mj-lt"/>
                <a:ea typeface="+mj-ea"/>
                <a:cs typeface="+mj-cs"/>
              </a:defRPr>
            </a:lvl1pPr>
          </a:lstStyle>
          <a:p>
            <a:r>
              <a:rPr lang="en-US"/>
              <a:t>Click to edit Master title style</a:t>
            </a:r>
            <a:endParaRPr lang="en-US" noProof="0" dirty="0"/>
          </a:p>
        </p:txBody>
      </p:sp>
    </p:spTree>
    <p:extLst>
      <p:ext uri="{BB962C8B-B14F-4D97-AF65-F5344CB8AC3E}">
        <p14:creationId xmlns:p14="http://schemas.microsoft.com/office/powerpoint/2010/main" val="4154369991"/>
      </p:ext>
    </p:extLst>
  </p:cSld>
  <p:clrMapOvr>
    <a:masterClrMapping/>
  </p:clrMapOvr>
  <p:transition>
    <p:fade/>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Contents with image">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05D25C02-5602-4C77-B958-2994537DFF08}"/>
              </a:ext>
            </a:extLst>
          </p:cNvPr>
          <p:cNvGraphicFramePr>
            <a:graphicFrameLocks noChangeAspect="1"/>
          </p:cNvGraphicFramePr>
          <p:nvPr userDrawn="1">
            <p:custDataLst>
              <p:tags r:id="rId2"/>
            </p:custDataLst>
            <p:extLst>
              <p:ext uri="{D42A27DB-BD31-4B8C-83A1-F6EECF244321}">
                <p14:modId xmlns:p14="http://schemas.microsoft.com/office/powerpoint/2010/main" val="374389292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2232" name="think-cell Slide" r:id="rId4" imgW="408" imgH="408" progId="TCLayout.ActiveDocument.1">
                  <p:embed/>
                </p:oleObj>
              </mc:Choice>
              <mc:Fallback>
                <p:oleObj name="think-cell Slide" r:id="rId4" imgW="408" imgH="408" progId="TCLayout.ActiveDocument.1">
                  <p:embed/>
                  <p:pic>
                    <p:nvPicPr>
                      <p:cNvPr id="2" name="Object 1" hidden="1">
                        <a:extLst>
                          <a:ext uri="{FF2B5EF4-FFF2-40B4-BE49-F238E27FC236}">
                            <a16:creationId xmlns:a16="http://schemas.microsoft.com/office/drawing/2014/main" id="{05D25C02-5602-4C77-B958-2994537DFF08}"/>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7" name="Picture Placeholder 9">
            <a:extLst>
              <a:ext uri="{FF2B5EF4-FFF2-40B4-BE49-F238E27FC236}">
                <a16:creationId xmlns:a16="http://schemas.microsoft.com/office/drawing/2014/main" id="{F9EFFFC1-9BC6-4D6F-9A86-C54E47C79B38}"/>
              </a:ext>
            </a:extLst>
          </p:cNvPr>
          <p:cNvSpPr>
            <a:spLocks noGrp="1"/>
          </p:cNvSpPr>
          <p:nvPr>
            <p:ph type="pic" sz="quarter" idx="15"/>
          </p:nvPr>
        </p:nvSpPr>
        <p:spPr>
          <a:xfrm>
            <a:off x="5604867" y="1700213"/>
            <a:ext cx="6117233" cy="4598988"/>
          </a:xfrm>
          <a:prstGeom prst="rect">
            <a:avLst/>
          </a:prstGeom>
        </p:spPr>
        <p:txBody>
          <a:bodyPr/>
          <a:lstStyle>
            <a:lvl1pPr>
              <a:defRPr>
                <a:latin typeface="Arial" panose="020B0604020202020204" pitchFamily="34" charset="0"/>
                <a:cs typeface="Arial" panose="020B0604020202020204" pitchFamily="34" charset="0"/>
              </a:defRPr>
            </a:lvl1pPr>
          </a:lstStyle>
          <a:p>
            <a:r>
              <a:rPr lang="en-US" noProof="0"/>
              <a:t>Click icon to add picture</a:t>
            </a:r>
            <a:endParaRPr lang="en-US" noProof="0" dirty="0"/>
          </a:p>
        </p:txBody>
      </p:sp>
      <p:sp>
        <p:nvSpPr>
          <p:cNvPr id="18" name="Content Placeholder 3">
            <a:extLst>
              <a:ext uri="{FF2B5EF4-FFF2-40B4-BE49-F238E27FC236}">
                <a16:creationId xmlns:a16="http://schemas.microsoft.com/office/drawing/2014/main" id="{631C204A-5D2C-4337-BE8F-C30297D1BEC1}"/>
              </a:ext>
            </a:extLst>
          </p:cNvPr>
          <p:cNvSpPr>
            <a:spLocks noGrp="1"/>
          </p:cNvSpPr>
          <p:nvPr>
            <p:ph sz="quarter" idx="10"/>
          </p:nvPr>
        </p:nvSpPr>
        <p:spPr>
          <a:xfrm>
            <a:off x="469900" y="1665290"/>
            <a:ext cx="4333663" cy="4633911"/>
          </a:xfrm>
          <a:prstGeom prst="rect">
            <a:avLst/>
          </a:prstGeom>
        </p:spPr>
        <p:txBody>
          <a:bodyPr/>
          <a:lstStyle>
            <a:lvl1pPr>
              <a:tabLst>
                <a:tab pos="6705432" algn="r"/>
              </a:tabLst>
              <a:defRPr>
                <a:latin typeface="Arial" panose="020B0604020202020204" pitchFamily="34" charset="0"/>
                <a:cs typeface="Arial" panose="020B0604020202020204" pitchFamily="34" charset="0"/>
              </a:defRPr>
            </a:lvl1pPr>
            <a:lvl2pPr>
              <a:tabLst>
                <a:tab pos="6705432" algn="r"/>
              </a:tabLst>
              <a:defRPr>
                <a:latin typeface="Arial" panose="020B0604020202020204" pitchFamily="34" charset="0"/>
                <a:cs typeface="Arial" panose="020B0604020202020204" pitchFamily="34" charset="0"/>
              </a:defRPr>
            </a:lvl2pPr>
            <a:lvl3pPr>
              <a:tabLst>
                <a:tab pos="6705432" algn="r"/>
              </a:tabLst>
              <a:defRPr>
                <a:latin typeface="Arial" panose="020B0604020202020204" pitchFamily="34" charset="0"/>
                <a:cs typeface="Arial" panose="020B0604020202020204" pitchFamily="34" charset="0"/>
              </a:defRPr>
            </a:lvl3pPr>
            <a:lvl4pPr>
              <a:tabLst>
                <a:tab pos="6705432" algn="r"/>
              </a:tabLst>
              <a:defRPr>
                <a:latin typeface="Arial" panose="020B0604020202020204" pitchFamily="34" charset="0"/>
                <a:cs typeface="Arial" panose="020B0604020202020204" pitchFamily="34" charset="0"/>
              </a:defRPr>
            </a:lvl4pPr>
            <a:lvl5pPr>
              <a:tabLst>
                <a:tab pos="6705432" algn="r"/>
              </a:tabLst>
              <a:defRPr baseline="0">
                <a:latin typeface="Arial" panose="020B0604020202020204" pitchFamily="34" charset="0"/>
                <a:cs typeface="Arial" panose="020B06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9" name="Text Placeholder 8">
            <a:extLst>
              <a:ext uri="{FF2B5EF4-FFF2-40B4-BE49-F238E27FC236}">
                <a16:creationId xmlns:a16="http://schemas.microsoft.com/office/drawing/2014/main" id="{AD7B973C-C621-4B2F-A297-8EDB315F486A}"/>
              </a:ext>
            </a:extLst>
          </p:cNvPr>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latin typeface="Arial" panose="020B0604020202020204" pitchFamily="34" charset="0"/>
                <a:cs typeface="Arial" panose="020B0604020202020204" pitchFamily="34" charset="0"/>
              </a:defRPr>
            </a:lvl1pPr>
          </a:lstStyle>
          <a:p>
            <a:pPr lvl="0"/>
            <a:r>
              <a:rPr lang="en-US" noProof="0" dirty="0"/>
              <a:t>Click to add subtitle</a:t>
            </a:r>
          </a:p>
        </p:txBody>
      </p:sp>
      <p:sp>
        <p:nvSpPr>
          <p:cNvPr id="20" name="Title Placeholder 1">
            <a:extLst>
              <a:ext uri="{FF2B5EF4-FFF2-40B4-BE49-F238E27FC236}">
                <a16:creationId xmlns:a16="http://schemas.microsoft.com/office/drawing/2014/main" id="{CD11102B-C121-47F2-B966-FA20C1C15A5C}"/>
              </a:ext>
            </a:extLst>
          </p:cNvPr>
          <p:cNvSpPr>
            <a:spLocks noGrp="1"/>
          </p:cNvSpPr>
          <p:nvPr>
            <p:ph type="title"/>
          </p:nvPr>
        </p:nvSpPr>
        <p:spPr>
          <a:xfrm>
            <a:off x="469900" y="402586"/>
            <a:ext cx="11252200" cy="698501"/>
          </a:xfrm>
          <a:prstGeom prst="rect">
            <a:avLst/>
          </a:prstGeom>
        </p:spPr>
        <p:txBody>
          <a:bodyPr vert="horz" lIns="0" tIns="0" rIns="0" bIns="0" rtlCol="0" anchor="t" anchorCtr="0">
            <a:noAutofit/>
          </a:bodyPr>
          <a:lstStyle>
            <a:lvl1pPr>
              <a:defRPr sz="2000">
                <a:latin typeface="Arial" panose="020B0604020202020204" pitchFamily="34" charset="0"/>
                <a:cs typeface="Arial" panose="020B0604020202020204" pitchFamily="34" charset="0"/>
              </a:defRPr>
            </a:lvl1pPr>
          </a:lstStyle>
          <a:p>
            <a:r>
              <a:rPr lang="en-US" noProof="0"/>
              <a:t>Click to edit Master title style</a:t>
            </a:r>
            <a:endParaRPr lang="en-US" noProof="0" dirty="0"/>
          </a:p>
        </p:txBody>
      </p:sp>
    </p:spTree>
    <p:extLst>
      <p:ext uri="{BB962C8B-B14F-4D97-AF65-F5344CB8AC3E}">
        <p14:creationId xmlns:p14="http://schemas.microsoft.com/office/powerpoint/2010/main" val="198269363"/>
      </p:ext>
    </p:extLst>
  </p:cSld>
  <p:clrMapOvr>
    <a:masterClrMapping/>
  </p:clrMapOvr>
  <p:transition>
    <p:fade/>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type="title" preserve="1">
  <p:cSld name="RVK merki">
    <p:spTree>
      <p:nvGrpSpPr>
        <p:cNvPr id="1" name=""/>
        <p:cNvGrpSpPr/>
        <p:nvPr/>
      </p:nvGrpSpPr>
      <p:grpSpPr>
        <a:xfrm>
          <a:off x="0" y="0"/>
          <a:ext cx="0" cy="0"/>
          <a:chOff x="0" y="0"/>
          <a:chExt cx="0" cy="0"/>
        </a:xfrm>
      </p:grpSpPr>
      <p:pic>
        <p:nvPicPr>
          <p:cNvPr id="12" name="Image" descr="Image"/>
          <p:cNvPicPr>
            <a:picLocks noChangeAspect="1"/>
          </p:cNvPicPr>
          <p:nvPr/>
        </p:nvPicPr>
        <p:blipFill>
          <a:blip r:embed="rId2"/>
          <a:stretch>
            <a:fillRect/>
          </a:stretch>
        </p:blipFill>
        <p:spPr>
          <a:xfrm>
            <a:off x="1320741" y="2825512"/>
            <a:ext cx="2929862" cy="807258"/>
          </a:xfrm>
          <a:prstGeom prst="rect">
            <a:avLst/>
          </a:prstGeom>
          <a:ln w="12700">
            <a:miter lim="400000"/>
          </a:ln>
        </p:spPr>
      </p:pic>
      <p:sp>
        <p:nvSpPr>
          <p:cNvPr id="13" name="Slide Number"/>
          <p:cNvSpPr txBox="1">
            <a:spLocks noGrp="1"/>
          </p:cNvSpPr>
          <p:nvPr>
            <p:ph type="sldNum" sz="quarter" idx="2"/>
          </p:nvPr>
        </p:nvSpPr>
        <p:spPr>
          <a:xfrm>
            <a:off x="5918098" y="6540500"/>
            <a:ext cx="349455" cy="379591"/>
          </a:xfrm>
          <a:prstGeom prst="rect">
            <a:avLst/>
          </a:prstGeom>
          <a:ln w="12700">
            <a:miter lim="400000"/>
          </a:ln>
        </p:spPr>
        <p:txBody>
          <a:bodyPr wrap="none" lIns="50800" tIns="50800" rIns="50800" bIns="50800">
            <a:spAutoFit/>
          </a:bodyPr>
          <a:lstStyle>
            <a:defPPr>
              <a:defRPr lang="en-IS"/>
            </a:defPPr>
            <a:lvl1pPr marL="0" algn="ctr" defTabSz="412750" rtl="0" eaLnBrk="1" latinLnBrk="0" hangingPunct="1">
              <a:spcBef>
                <a:spcPts val="0"/>
              </a:spcBef>
              <a:defRPr sz="1800" b="0" kern="1200">
                <a:solidFill>
                  <a:schemeClr val="tx1"/>
                </a:solidFill>
                <a:latin typeface="Helvetica Neue Light"/>
                <a:ea typeface="Helvetica Neue Light"/>
                <a:cs typeface="Helvetica Neue Light"/>
                <a:sym typeface="Helvetica Neue Ligh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CB4B4D-7CA3-9044-876B-883B54F8677D}" type="slidenum">
              <a:rPr lang="is-IS" smtClean="0"/>
              <a:pPr/>
              <a:t>‹#›</a:t>
            </a:fld>
            <a:endParaRPr/>
          </a:p>
        </p:txBody>
      </p:sp>
    </p:spTree>
    <p:extLst>
      <p:ext uri="{BB962C8B-B14F-4D97-AF65-F5344CB8AC3E}">
        <p14:creationId xmlns:p14="http://schemas.microsoft.com/office/powerpoint/2010/main" val="1434192838"/>
      </p:ext>
    </p:extLst>
  </p:cSld>
  <p:clrMapOvr>
    <a:masterClrMapping/>
  </p:clrMapOvr>
  <p:transition>
    <p:fade/>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Heiti fyrirlesturs copy 3">
    <p:spTree>
      <p:nvGrpSpPr>
        <p:cNvPr id="1" name=""/>
        <p:cNvGrpSpPr/>
        <p:nvPr/>
      </p:nvGrpSpPr>
      <p:grpSpPr>
        <a:xfrm>
          <a:off x="0" y="0"/>
          <a:ext cx="0" cy="0"/>
          <a:chOff x="0" y="0"/>
          <a:chExt cx="0" cy="0"/>
        </a:xfrm>
      </p:grpSpPr>
      <p:sp>
        <p:nvSpPr>
          <p:cNvPr id="46" name="Rectangle"/>
          <p:cNvSpPr/>
          <p:nvPr/>
        </p:nvSpPr>
        <p:spPr>
          <a:xfrm>
            <a:off x="-14354" y="5723004"/>
            <a:ext cx="12220708" cy="1160463"/>
          </a:xfrm>
          <a:prstGeom prst="rect">
            <a:avLst/>
          </a:prstGeom>
          <a:solidFill>
            <a:srgbClr val="FDD559"/>
          </a:solidFill>
          <a:ln w="12700">
            <a:miter lim="400000"/>
          </a:ln>
        </p:spPr>
        <p:txBody>
          <a:bodyPr lIns="0" tIns="0" rIns="0" bIns="0" anchor="ctr"/>
          <a:lstStyle/>
          <a:p>
            <a:pPr algn="ctr" defTabSz="412750">
              <a:spcBef>
                <a:spcPts val="0"/>
              </a:spcBef>
              <a:defRPr sz="3200" b="0">
                <a:solidFill>
                  <a:srgbClr val="FFFFFF"/>
                </a:solidFill>
                <a:latin typeface="Helvetica Neue Medium"/>
                <a:ea typeface="Helvetica Neue Medium"/>
                <a:cs typeface="Helvetica Neue Medium"/>
                <a:sym typeface="Helvetica Neue Medium"/>
              </a:defRPr>
            </a:pPr>
            <a:endParaRPr sz="1600"/>
          </a:p>
        </p:txBody>
      </p:sp>
      <p:sp>
        <p:nvSpPr>
          <p:cNvPr id="47" name="Rectangle"/>
          <p:cNvSpPr/>
          <p:nvPr/>
        </p:nvSpPr>
        <p:spPr>
          <a:xfrm>
            <a:off x="-14354" y="-139149"/>
            <a:ext cx="12220708" cy="5889713"/>
          </a:xfrm>
          <a:prstGeom prst="rect">
            <a:avLst/>
          </a:prstGeom>
          <a:solidFill>
            <a:srgbClr val="0476E1"/>
          </a:solidFill>
          <a:ln w="12700">
            <a:miter lim="400000"/>
          </a:ln>
        </p:spPr>
        <p:txBody>
          <a:bodyPr lIns="0" tIns="0" rIns="0" bIns="0" anchor="ctr"/>
          <a:lstStyle/>
          <a:p>
            <a:pPr algn="ctr" defTabSz="412750">
              <a:spcBef>
                <a:spcPts val="0"/>
              </a:spcBef>
              <a:defRPr sz="3200" b="0">
                <a:solidFill>
                  <a:srgbClr val="FFFFFF"/>
                </a:solidFill>
                <a:latin typeface="Helvetica Neue Medium"/>
                <a:ea typeface="Helvetica Neue Medium"/>
                <a:cs typeface="Helvetica Neue Medium"/>
                <a:sym typeface="Helvetica Neue Medium"/>
              </a:defRPr>
            </a:pPr>
            <a:endParaRPr sz="1600"/>
          </a:p>
        </p:txBody>
      </p:sp>
      <p:pic>
        <p:nvPicPr>
          <p:cNvPr id="48" name="Group 218.jpg" descr="Group 218.jpg"/>
          <p:cNvPicPr>
            <a:picLocks noChangeAspect="1"/>
          </p:cNvPicPr>
          <p:nvPr/>
        </p:nvPicPr>
        <p:blipFill>
          <a:blip r:embed="rId2"/>
          <a:stretch>
            <a:fillRect/>
          </a:stretch>
        </p:blipFill>
        <p:spPr>
          <a:xfrm>
            <a:off x="6650325" y="3468716"/>
            <a:ext cx="4631751" cy="3417007"/>
          </a:xfrm>
          <a:prstGeom prst="rect">
            <a:avLst/>
          </a:prstGeom>
          <a:ln w="12700">
            <a:miter lim="400000"/>
          </a:ln>
        </p:spPr>
      </p:pic>
      <p:sp>
        <p:nvSpPr>
          <p:cNvPr id="49" name="Text"/>
          <p:cNvSpPr txBox="1"/>
          <p:nvPr/>
        </p:nvSpPr>
        <p:spPr>
          <a:xfrm>
            <a:off x="2255267" y="3334102"/>
            <a:ext cx="51361" cy="189796"/>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none" lIns="25400" tIns="25400" rIns="25400" bIns="25400" anchor="ctr">
            <a:spAutoFit/>
          </a:bodyPr>
          <a:lstStyle/>
          <a:p>
            <a:endParaRPr sz="900"/>
          </a:p>
        </p:txBody>
      </p:sp>
      <p:pic>
        <p:nvPicPr>
          <p:cNvPr id="53" name="Image" descr="Image"/>
          <p:cNvPicPr>
            <a:picLocks noChangeAspect="1"/>
          </p:cNvPicPr>
          <p:nvPr/>
        </p:nvPicPr>
        <p:blipFill>
          <a:blip r:embed="rId3"/>
          <a:stretch>
            <a:fillRect/>
          </a:stretch>
        </p:blipFill>
        <p:spPr>
          <a:xfrm>
            <a:off x="406400" y="406400"/>
            <a:ext cx="457202" cy="715874"/>
          </a:xfrm>
          <a:prstGeom prst="rect">
            <a:avLst/>
          </a:prstGeom>
          <a:ln w="12700">
            <a:miter lim="400000"/>
          </a:ln>
        </p:spPr>
      </p:pic>
      <p:sp>
        <p:nvSpPr>
          <p:cNvPr id="54" name="Slide Number"/>
          <p:cNvSpPr txBox="1">
            <a:spLocks noGrp="1"/>
          </p:cNvSpPr>
          <p:nvPr>
            <p:ph type="sldNum" sz="quarter" idx="2"/>
          </p:nvPr>
        </p:nvSpPr>
        <p:spPr>
          <a:xfrm>
            <a:off x="5918098" y="6540500"/>
            <a:ext cx="349455" cy="379591"/>
          </a:xfrm>
          <a:prstGeom prst="rect">
            <a:avLst/>
          </a:prstGeom>
          <a:ln w="12700">
            <a:miter lim="400000"/>
          </a:ln>
        </p:spPr>
        <p:txBody>
          <a:bodyPr wrap="none" lIns="50800" tIns="50800" rIns="50800" bIns="50800">
            <a:spAutoFit/>
          </a:bodyPr>
          <a:lstStyle>
            <a:defPPr>
              <a:defRPr lang="en-IS"/>
            </a:defPPr>
            <a:lvl1pPr marL="0" algn="ctr" defTabSz="412750" rtl="0" eaLnBrk="1" latinLnBrk="0" hangingPunct="1">
              <a:spcBef>
                <a:spcPts val="0"/>
              </a:spcBef>
              <a:defRPr sz="1800" b="0" kern="1200">
                <a:solidFill>
                  <a:schemeClr val="tx1"/>
                </a:solidFill>
                <a:latin typeface="Helvetica Neue Light"/>
                <a:ea typeface="Helvetica Neue Light"/>
                <a:cs typeface="Helvetica Neue Light"/>
                <a:sym typeface="Helvetica Neue Ligh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CB4B4D-7CA3-9044-876B-883B54F8677D}" type="slidenum">
              <a:rPr lang="is-IS" smtClean="0"/>
              <a:pPr/>
              <a:t>‹#›</a:t>
            </a:fld>
            <a:endParaRPr/>
          </a:p>
        </p:txBody>
      </p:sp>
      <p:sp>
        <p:nvSpPr>
          <p:cNvPr id="17" name="Text Placeholder 2">
            <a:extLst>
              <a:ext uri="{FF2B5EF4-FFF2-40B4-BE49-F238E27FC236}">
                <a16:creationId xmlns:a16="http://schemas.microsoft.com/office/drawing/2014/main" id="{0C343A07-EEE3-A34A-9744-5BCE3D943E27}"/>
              </a:ext>
            </a:extLst>
          </p:cNvPr>
          <p:cNvSpPr>
            <a:spLocks noGrp="1"/>
          </p:cNvSpPr>
          <p:nvPr>
            <p:ph type="body" sz="quarter" idx="16" hasCustomPrompt="1"/>
          </p:nvPr>
        </p:nvSpPr>
        <p:spPr>
          <a:xfrm>
            <a:off x="1262857" y="2509308"/>
            <a:ext cx="7659688" cy="838200"/>
          </a:xfrm>
          <a:prstGeom prst="rect">
            <a:avLst/>
          </a:prstGeom>
        </p:spPr>
        <p:txBody>
          <a:bodyPr>
            <a:normAutofit/>
          </a:bodyPr>
          <a:lstStyle>
            <a:lvl1pPr marL="0" indent="0">
              <a:buNone/>
              <a:defRPr sz="5000" b="1">
                <a:solidFill>
                  <a:schemeClr val="bg1"/>
                </a:solidFill>
                <a:latin typeface="Arial" panose="020B0604020202020204" pitchFamily="34" charset="0"/>
                <a:cs typeface="Arial" panose="020B0604020202020204" pitchFamily="34" charset="0"/>
              </a:defRPr>
            </a:lvl1pPr>
          </a:lstStyle>
          <a:p>
            <a:pPr lvl="0"/>
            <a:r>
              <a:rPr lang="en-IS"/>
              <a:t>Fyrirsögn fyrirlesturs</a:t>
            </a:r>
          </a:p>
        </p:txBody>
      </p:sp>
      <p:sp>
        <p:nvSpPr>
          <p:cNvPr id="18" name="Text Placeholder 2">
            <a:extLst>
              <a:ext uri="{FF2B5EF4-FFF2-40B4-BE49-F238E27FC236}">
                <a16:creationId xmlns:a16="http://schemas.microsoft.com/office/drawing/2014/main" id="{20339ABE-D946-B642-81AD-5B4E692758BF}"/>
              </a:ext>
            </a:extLst>
          </p:cNvPr>
          <p:cNvSpPr>
            <a:spLocks noGrp="1"/>
          </p:cNvSpPr>
          <p:nvPr>
            <p:ph type="body" sz="quarter" idx="17" hasCustomPrompt="1"/>
          </p:nvPr>
        </p:nvSpPr>
        <p:spPr>
          <a:xfrm>
            <a:off x="1279790" y="3384385"/>
            <a:ext cx="7659688" cy="434975"/>
          </a:xfrm>
          <a:prstGeom prst="rect">
            <a:avLst/>
          </a:prstGeom>
        </p:spPr>
        <p:txBody>
          <a:bodyPr>
            <a:normAutofit/>
          </a:bodyPr>
          <a:lstStyle>
            <a:lvl1pPr marL="0" indent="0">
              <a:buNone/>
              <a:defRPr sz="2500" b="0">
                <a:solidFill>
                  <a:schemeClr val="bg1"/>
                </a:solidFill>
                <a:latin typeface="Arial" panose="020B0604020202020204" pitchFamily="34" charset="0"/>
                <a:cs typeface="Arial" panose="020B0604020202020204" pitchFamily="34" charset="0"/>
              </a:defRPr>
            </a:lvl1pPr>
          </a:lstStyle>
          <a:p>
            <a:r>
              <a:rPr lang="en-GB" err="1"/>
              <a:t>Undirtitill</a:t>
            </a:r>
            <a:r>
              <a:rPr lang="en-GB"/>
              <a:t> </a:t>
            </a:r>
            <a:r>
              <a:rPr lang="en-GB" err="1"/>
              <a:t>fyrirlesturs</a:t>
            </a:r>
            <a:endParaRPr lang="en-GB"/>
          </a:p>
        </p:txBody>
      </p:sp>
      <p:sp>
        <p:nvSpPr>
          <p:cNvPr id="20" name="Text Placeholder 2">
            <a:extLst>
              <a:ext uri="{FF2B5EF4-FFF2-40B4-BE49-F238E27FC236}">
                <a16:creationId xmlns:a16="http://schemas.microsoft.com/office/drawing/2014/main" id="{97CF37E1-ADED-9D4F-8CB2-25BEA415BF84}"/>
              </a:ext>
            </a:extLst>
          </p:cNvPr>
          <p:cNvSpPr>
            <a:spLocks noGrp="1"/>
          </p:cNvSpPr>
          <p:nvPr>
            <p:ph type="body" sz="quarter" idx="18" hasCustomPrompt="1"/>
          </p:nvPr>
        </p:nvSpPr>
        <p:spPr>
          <a:xfrm>
            <a:off x="1279790" y="6201189"/>
            <a:ext cx="7659688" cy="204093"/>
          </a:xfrm>
          <a:prstGeom prst="rect">
            <a:avLst/>
          </a:prstGeom>
        </p:spPr>
        <p:txBody>
          <a:bodyPr>
            <a:normAutofit/>
          </a:bodyPr>
          <a:lstStyle>
            <a:lvl1pPr marL="0" indent="0">
              <a:buNone/>
              <a:defRPr sz="1500" b="1">
                <a:solidFill>
                  <a:schemeClr val="bg1"/>
                </a:solidFill>
                <a:latin typeface="Arial" panose="020B0604020202020204" pitchFamily="34" charset="0"/>
                <a:cs typeface="Arial" panose="020B0604020202020204" pitchFamily="34" charset="0"/>
              </a:defRPr>
            </a:lvl1pPr>
          </a:lstStyle>
          <a:p>
            <a:r>
              <a:rPr lang="en-GB" err="1"/>
              <a:t>Nafn</a:t>
            </a:r>
            <a:r>
              <a:rPr lang="en-GB"/>
              <a:t> </a:t>
            </a:r>
            <a:r>
              <a:rPr lang="en-GB" err="1"/>
              <a:t>og</a:t>
            </a:r>
            <a:r>
              <a:rPr lang="en-GB"/>
              <a:t> </a:t>
            </a:r>
            <a:r>
              <a:rPr lang="en-GB" err="1"/>
              <a:t>dagsetning</a:t>
            </a:r>
            <a:endParaRPr lang="en-GB"/>
          </a:p>
        </p:txBody>
      </p:sp>
    </p:spTree>
    <p:extLst>
      <p:ext uri="{BB962C8B-B14F-4D97-AF65-F5344CB8AC3E}">
        <p14:creationId xmlns:p14="http://schemas.microsoft.com/office/powerpoint/2010/main" val="1814290657"/>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1_Heiti fyrirlesturs">
    <p:spTree>
      <p:nvGrpSpPr>
        <p:cNvPr id="1" name=""/>
        <p:cNvGrpSpPr/>
        <p:nvPr/>
      </p:nvGrpSpPr>
      <p:grpSpPr>
        <a:xfrm>
          <a:off x="0" y="0"/>
          <a:ext cx="0" cy="0"/>
          <a:chOff x="0" y="0"/>
          <a:chExt cx="0" cy="0"/>
        </a:xfrm>
      </p:grpSpPr>
      <p:sp>
        <p:nvSpPr>
          <p:cNvPr id="20" name="Rectangle"/>
          <p:cNvSpPr/>
          <p:nvPr/>
        </p:nvSpPr>
        <p:spPr>
          <a:xfrm>
            <a:off x="0" y="-1"/>
            <a:ext cx="12192000" cy="6858001"/>
          </a:xfrm>
          <a:prstGeom prst="rect">
            <a:avLst/>
          </a:prstGeom>
          <a:solidFill>
            <a:srgbClr val="0181E5"/>
          </a:solidFill>
          <a:ln w="12700">
            <a:miter lim="400000"/>
          </a:ln>
        </p:spPr>
        <p:txBody>
          <a:bodyPr lIns="0" tIns="0" rIns="0" bIns="0" anchor="ctr"/>
          <a:lstStyle/>
          <a:p>
            <a:pPr algn="ctr" defTabSz="412750">
              <a:spcBef>
                <a:spcPts val="0"/>
              </a:spcBef>
              <a:defRPr sz="3200" b="0">
                <a:solidFill>
                  <a:srgbClr val="FFFFFF"/>
                </a:solidFill>
                <a:latin typeface="Helvetica Neue Medium"/>
                <a:ea typeface="Helvetica Neue Medium"/>
                <a:cs typeface="Helvetica Neue Medium"/>
                <a:sym typeface="Helvetica Neue Medium"/>
              </a:defRPr>
            </a:pPr>
            <a:endParaRPr sz="1600"/>
          </a:p>
        </p:txBody>
      </p:sp>
      <p:sp>
        <p:nvSpPr>
          <p:cNvPr id="21" name="Text"/>
          <p:cNvSpPr txBox="1"/>
          <p:nvPr/>
        </p:nvSpPr>
        <p:spPr>
          <a:xfrm>
            <a:off x="2255267" y="3334102"/>
            <a:ext cx="51361" cy="189796"/>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25400" tIns="25400" rIns="25400" bIns="25400" anchor="ctr">
            <a:spAutoFit/>
          </a:bodyPr>
          <a:lstStyle/>
          <a:p>
            <a:endParaRPr sz="900"/>
          </a:p>
        </p:txBody>
      </p:sp>
      <p:pic>
        <p:nvPicPr>
          <p:cNvPr id="24" name="Image" descr="Image"/>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06400" y="406400"/>
            <a:ext cx="457202" cy="715874"/>
          </a:xfrm>
          <a:prstGeom prst="rect">
            <a:avLst/>
          </a:prstGeom>
          <a:ln w="12700">
            <a:miter lim="400000"/>
          </a:ln>
        </p:spPr>
      </p:pic>
      <p:sp>
        <p:nvSpPr>
          <p:cNvPr id="26" name="Slide Number"/>
          <p:cNvSpPr txBox="1">
            <a:spLocks noGrp="1"/>
          </p:cNvSpPr>
          <p:nvPr>
            <p:ph type="sldNum" sz="quarter" idx="2"/>
          </p:nvPr>
        </p:nvSpPr>
        <p:spPr>
          <a:xfrm>
            <a:off x="5918098" y="6540500"/>
            <a:ext cx="349455" cy="379591"/>
          </a:xfrm>
          <a:prstGeom prst="rect">
            <a:avLst/>
          </a:prstGeom>
          <a:ln w="12700">
            <a:miter lim="400000"/>
          </a:ln>
        </p:spPr>
        <p:txBody>
          <a:bodyPr wrap="none" lIns="50800" tIns="50800" rIns="50800" bIns="50800">
            <a:spAutoFit/>
          </a:bodyPr>
          <a:lstStyle>
            <a:defPPr>
              <a:defRPr lang="en-IS"/>
            </a:defPPr>
            <a:lvl1pPr marL="0" algn="ctr" defTabSz="412750" rtl="0" eaLnBrk="1" latinLnBrk="0" hangingPunct="1">
              <a:spcBef>
                <a:spcPts val="0"/>
              </a:spcBef>
              <a:defRPr sz="1800" b="0" kern="1200">
                <a:solidFill>
                  <a:schemeClr val="tx1"/>
                </a:solidFill>
                <a:latin typeface="Helvetica Neue Light"/>
                <a:ea typeface="Helvetica Neue Light"/>
                <a:cs typeface="Helvetica Neue Light"/>
                <a:sym typeface="Helvetica Neue Ligh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CB4B4D-7CA3-9044-876B-883B54F8677D}" type="slidenum">
              <a:rPr lang="is-IS" smtClean="0"/>
              <a:pPr/>
              <a:t>‹#›</a:t>
            </a:fld>
            <a:endParaRPr/>
          </a:p>
        </p:txBody>
      </p:sp>
      <p:sp>
        <p:nvSpPr>
          <p:cNvPr id="11" name="Text Placeholder 2">
            <a:extLst>
              <a:ext uri="{FF2B5EF4-FFF2-40B4-BE49-F238E27FC236}">
                <a16:creationId xmlns:a16="http://schemas.microsoft.com/office/drawing/2014/main" id="{7EA16A7E-B296-0644-8027-85AA5567B3B2}"/>
              </a:ext>
            </a:extLst>
          </p:cNvPr>
          <p:cNvSpPr>
            <a:spLocks noGrp="1"/>
          </p:cNvSpPr>
          <p:nvPr>
            <p:ph type="body" sz="quarter" idx="16" hasCustomPrompt="1"/>
          </p:nvPr>
        </p:nvSpPr>
        <p:spPr>
          <a:xfrm>
            <a:off x="1262857" y="2509308"/>
            <a:ext cx="7659688" cy="838200"/>
          </a:xfrm>
          <a:prstGeom prst="rect">
            <a:avLst/>
          </a:prstGeom>
        </p:spPr>
        <p:txBody>
          <a:bodyPr>
            <a:normAutofit/>
          </a:bodyPr>
          <a:lstStyle>
            <a:lvl1pPr marL="0" indent="0">
              <a:buNone/>
              <a:defRPr sz="5000" b="1">
                <a:solidFill>
                  <a:schemeClr val="bg1"/>
                </a:solidFill>
                <a:latin typeface="Arial" panose="020B0604020202020204" pitchFamily="34" charset="0"/>
                <a:cs typeface="Arial" panose="020B0604020202020204" pitchFamily="34" charset="0"/>
              </a:defRPr>
            </a:lvl1pPr>
          </a:lstStyle>
          <a:p>
            <a:pPr lvl="0"/>
            <a:r>
              <a:rPr lang="en-IS" dirty="0"/>
              <a:t>Fyrirsögn fyrirlesturs</a:t>
            </a:r>
          </a:p>
        </p:txBody>
      </p:sp>
      <p:sp>
        <p:nvSpPr>
          <p:cNvPr id="13" name="Text Placeholder 2">
            <a:extLst>
              <a:ext uri="{FF2B5EF4-FFF2-40B4-BE49-F238E27FC236}">
                <a16:creationId xmlns:a16="http://schemas.microsoft.com/office/drawing/2014/main" id="{82676A8A-B9EC-2540-9706-0799B3850278}"/>
              </a:ext>
            </a:extLst>
          </p:cNvPr>
          <p:cNvSpPr>
            <a:spLocks noGrp="1"/>
          </p:cNvSpPr>
          <p:nvPr>
            <p:ph type="body" sz="quarter" idx="17" hasCustomPrompt="1"/>
          </p:nvPr>
        </p:nvSpPr>
        <p:spPr>
          <a:xfrm>
            <a:off x="1298840" y="3384385"/>
            <a:ext cx="7659688" cy="434975"/>
          </a:xfrm>
          <a:prstGeom prst="rect">
            <a:avLst/>
          </a:prstGeom>
        </p:spPr>
        <p:txBody>
          <a:bodyPr>
            <a:normAutofit/>
          </a:bodyPr>
          <a:lstStyle>
            <a:lvl1pPr marL="0" indent="0">
              <a:buNone/>
              <a:defRPr sz="2500" b="0">
                <a:solidFill>
                  <a:schemeClr val="bg1"/>
                </a:solidFill>
                <a:latin typeface="Arial" panose="020B0604020202020204" pitchFamily="34" charset="0"/>
                <a:cs typeface="Arial" panose="020B0604020202020204" pitchFamily="34" charset="0"/>
              </a:defRPr>
            </a:lvl1pPr>
          </a:lstStyle>
          <a:p>
            <a:r>
              <a:rPr lang="en-GB" err="1"/>
              <a:t>Undirtitill</a:t>
            </a:r>
            <a:r>
              <a:rPr lang="en-GB"/>
              <a:t> </a:t>
            </a:r>
            <a:r>
              <a:rPr lang="en-GB" err="1"/>
              <a:t>fyrirlesturs</a:t>
            </a:r>
            <a:endParaRPr lang="en-GB"/>
          </a:p>
        </p:txBody>
      </p:sp>
      <p:sp>
        <p:nvSpPr>
          <p:cNvPr id="15" name="Text Placeholder 2">
            <a:extLst>
              <a:ext uri="{FF2B5EF4-FFF2-40B4-BE49-F238E27FC236}">
                <a16:creationId xmlns:a16="http://schemas.microsoft.com/office/drawing/2014/main" id="{281A65A5-BBA1-A849-966B-D27976F6EB01}"/>
              </a:ext>
            </a:extLst>
          </p:cNvPr>
          <p:cNvSpPr>
            <a:spLocks noGrp="1"/>
          </p:cNvSpPr>
          <p:nvPr>
            <p:ph type="body" sz="quarter" idx="18" hasCustomPrompt="1"/>
          </p:nvPr>
        </p:nvSpPr>
        <p:spPr>
          <a:xfrm>
            <a:off x="1279790" y="5895893"/>
            <a:ext cx="7659688" cy="204093"/>
          </a:xfrm>
          <a:prstGeom prst="rect">
            <a:avLst/>
          </a:prstGeom>
        </p:spPr>
        <p:txBody>
          <a:bodyPr>
            <a:normAutofit/>
          </a:bodyPr>
          <a:lstStyle>
            <a:lvl1pPr marL="0" indent="0">
              <a:buNone/>
              <a:defRPr sz="1500" b="1">
                <a:solidFill>
                  <a:schemeClr val="bg1"/>
                </a:solidFill>
                <a:latin typeface="Arial" panose="020B0604020202020204" pitchFamily="34" charset="0"/>
                <a:cs typeface="Arial" panose="020B0604020202020204" pitchFamily="34" charset="0"/>
              </a:defRPr>
            </a:lvl1pPr>
          </a:lstStyle>
          <a:p>
            <a:r>
              <a:rPr lang="en-GB" dirty="0" err="1"/>
              <a:t>Nafn</a:t>
            </a:r>
            <a:r>
              <a:rPr lang="en-GB" dirty="0"/>
              <a:t> </a:t>
            </a:r>
            <a:r>
              <a:rPr lang="en-GB" dirty="0" err="1"/>
              <a:t>og</a:t>
            </a:r>
            <a:r>
              <a:rPr lang="en-GB" dirty="0"/>
              <a:t> </a:t>
            </a:r>
            <a:r>
              <a:rPr lang="en-GB" dirty="0" err="1"/>
              <a:t>dagsetning</a:t>
            </a:r>
            <a:endParaRPr lang="en-GB" dirty="0"/>
          </a:p>
        </p:txBody>
      </p:sp>
    </p:spTree>
    <p:extLst>
      <p:ext uri="{BB962C8B-B14F-4D97-AF65-F5344CB8AC3E}">
        <p14:creationId xmlns:p14="http://schemas.microsoft.com/office/powerpoint/2010/main" val="4063766074"/>
      </p:ext>
    </p:extLst>
  </p:cSld>
  <p:clrMapOvr>
    <a:masterClrMapping/>
  </p:clrMapOvr>
  <p:transition>
    <p:fade/>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1_Heiti fyrirlesturs">
    <p:spTree>
      <p:nvGrpSpPr>
        <p:cNvPr id="1" name=""/>
        <p:cNvGrpSpPr/>
        <p:nvPr/>
      </p:nvGrpSpPr>
      <p:grpSpPr>
        <a:xfrm>
          <a:off x="0" y="0"/>
          <a:ext cx="0" cy="0"/>
          <a:chOff x="0" y="0"/>
          <a:chExt cx="0" cy="0"/>
        </a:xfrm>
      </p:grpSpPr>
      <p:sp>
        <p:nvSpPr>
          <p:cNvPr id="20" name="Rectangle"/>
          <p:cNvSpPr/>
          <p:nvPr/>
        </p:nvSpPr>
        <p:spPr>
          <a:xfrm>
            <a:off x="0" y="-1"/>
            <a:ext cx="12192000" cy="6858001"/>
          </a:xfrm>
          <a:prstGeom prst="rect">
            <a:avLst/>
          </a:prstGeom>
          <a:solidFill>
            <a:srgbClr val="0181E5"/>
          </a:solidFill>
          <a:ln w="12700">
            <a:miter lim="400000"/>
          </a:ln>
        </p:spPr>
        <p:txBody>
          <a:bodyPr lIns="0" tIns="0" rIns="0" bIns="0" anchor="ctr"/>
          <a:lstStyle/>
          <a:p>
            <a:pPr algn="ctr" defTabSz="412750">
              <a:spcBef>
                <a:spcPts val="0"/>
              </a:spcBef>
              <a:defRPr sz="3200" b="0">
                <a:solidFill>
                  <a:srgbClr val="FFFFFF"/>
                </a:solidFill>
                <a:latin typeface="Helvetica Neue Medium"/>
                <a:ea typeface="Helvetica Neue Medium"/>
                <a:cs typeface="Helvetica Neue Medium"/>
                <a:sym typeface="Helvetica Neue Medium"/>
              </a:defRPr>
            </a:pPr>
            <a:endParaRPr sz="1600"/>
          </a:p>
        </p:txBody>
      </p:sp>
      <p:sp>
        <p:nvSpPr>
          <p:cNvPr id="21" name="Text"/>
          <p:cNvSpPr txBox="1"/>
          <p:nvPr/>
        </p:nvSpPr>
        <p:spPr>
          <a:xfrm>
            <a:off x="2255267" y="3334102"/>
            <a:ext cx="51361" cy="189796"/>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none" lIns="25400" tIns="25400" rIns="25400" bIns="25400" anchor="ctr">
            <a:spAutoFit/>
          </a:bodyPr>
          <a:lstStyle/>
          <a:p>
            <a:endParaRPr sz="900"/>
          </a:p>
        </p:txBody>
      </p:sp>
      <p:pic>
        <p:nvPicPr>
          <p:cNvPr id="24" name="Image" descr="Image"/>
          <p:cNvPicPr>
            <a:picLocks noChangeAspect="1"/>
          </p:cNvPicPr>
          <p:nvPr/>
        </p:nvPicPr>
        <p:blipFill>
          <a:blip r:embed="rId2"/>
          <a:stretch>
            <a:fillRect/>
          </a:stretch>
        </p:blipFill>
        <p:spPr>
          <a:xfrm>
            <a:off x="406400" y="406400"/>
            <a:ext cx="457202" cy="715874"/>
          </a:xfrm>
          <a:prstGeom prst="rect">
            <a:avLst/>
          </a:prstGeom>
          <a:ln w="12700">
            <a:miter lim="400000"/>
          </a:ln>
        </p:spPr>
      </p:pic>
      <p:sp>
        <p:nvSpPr>
          <p:cNvPr id="26" name="Slide Number"/>
          <p:cNvSpPr txBox="1">
            <a:spLocks noGrp="1"/>
          </p:cNvSpPr>
          <p:nvPr>
            <p:ph type="sldNum" sz="quarter" idx="2"/>
          </p:nvPr>
        </p:nvSpPr>
        <p:spPr>
          <a:xfrm>
            <a:off x="5918098" y="6540500"/>
            <a:ext cx="349455" cy="379591"/>
          </a:xfrm>
          <a:prstGeom prst="rect">
            <a:avLst/>
          </a:prstGeom>
          <a:ln w="12700">
            <a:miter lim="400000"/>
          </a:ln>
        </p:spPr>
        <p:txBody>
          <a:bodyPr wrap="none" lIns="50800" tIns="50800" rIns="50800" bIns="50800">
            <a:spAutoFit/>
          </a:bodyPr>
          <a:lstStyle>
            <a:defPPr>
              <a:defRPr lang="en-IS"/>
            </a:defPPr>
            <a:lvl1pPr marL="0" algn="ctr" defTabSz="412750" rtl="0" eaLnBrk="1" latinLnBrk="0" hangingPunct="1">
              <a:spcBef>
                <a:spcPts val="0"/>
              </a:spcBef>
              <a:defRPr sz="1800" b="0" kern="1200">
                <a:solidFill>
                  <a:schemeClr val="tx1"/>
                </a:solidFill>
                <a:latin typeface="Helvetica Neue Light"/>
                <a:ea typeface="Helvetica Neue Light"/>
                <a:cs typeface="Helvetica Neue Light"/>
                <a:sym typeface="Helvetica Neue Ligh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CB4B4D-7CA3-9044-876B-883B54F8677D}" type="slidenum">
              <a:rPr lang="is-IS" smtClean="0"/>
              <a:pPr/>
              <a:t>‹#›</a:t>
            </a:fld>
            <a:endParaRPr/>
          </a:p>
        </p:txBody>
      </p:sp>
      <p:sp>
        <p:nvSpPr>
          <p:cNvPr id="11" name="Text Placeholder 2">
            <a:extLst>
              <a:ext uri="{FF2B5EF4-FFF2-40B4-BE49-F238E27FC236}">
                <a16:creationId xmlns:a16="http://schemas.microsoft.com/office/drawing/2014/main" id="{7EA16A7E-B296-0644-8027-85AA5567B3B2}"/>
              </a:ext>
            </a:extLst>
          </p:cNvPr>
          <p:cNvSpPr>
            <a:spLocks noGrp="1"/>
          </p:cNvSpPr>
          <p:nvPr>
            <p:ph type="body" sz="quarter" idx="16" hasCustomPrompt="1"/>
          </p:nvPr>
        </p:nvSpPr>
        <p:spPr>
          <a:xfrm>
            <a:off x="1262857" y="2509308"/>
            <a:ext cx="7659688" cy="838200"/>
          </a:xfrm>
          <a:prstGeom prst="rect">
            <a:avLst/>
          </a:prstGeom>
        </p:spPr>
        <p:txBody>
          <a:bodyPr>
            <a:normAutofit/>
          </a:bodyPr>
          <a:lstStyle>
            <a:lvl1pPr marL="0" indent="0">
              <a:buNone/>
              <a:defRPr sz="5000" b="1">
                <a:solidFill>
                  <a:schemeClr val="bg1"/>
                </a:solidFill>
                <a:latin typeface="Arial" panose="020B0604020202020204" pitchFamily="34" charset="0"/>
                <a:cs typeface="Arial" panose="020B0604020202020204" pitchFamily="34" charset="0"/>
              </a:defRPr>
            </a:lvl1pPr>
          </a:lstStyle>
          <a:p>
            <a:pPr lvl="0"/>
            <a:r>
              <a:rPr lang="en-IS" dirty="0"/>
              <a:t>Fyrirsögn fyrirlesturs</a:t>
            </a:r>
          </a:p>
        </p:txBody>
      </p:sp>
      <p:sp>
        <p:nvSpPr>
          <p:cNvPr id="13" name="Text Placeholder 2">
            <a:extLst>
              <a:ext uri="{FF2B5EF4-FFF2-40B4-BE49-F238E27FC236}">
                <a16:creationId xmlns:a16="http://schemas.microsoft.com/office/drawing/2014/main" id="{82676A8A-B9EC-2540-9706-0799B3850278}"/>
              </a:ext>
            </a:extLst>
          </p:cNvPr>
          <p:cNvSpPr>
            <a:spLocks noGrp="1"/>
          </p:cNvSpPr>
          <p:nvPr>
            <p:ph type="body" sz="quarter" idx="17" hasCustomPrompt="1"/>
          </p:nvPr>
        </p:nvSpPr>
        <p:spPr>
          <a:xfrm>
            <a:off x="1298840" y="3384385"/>
            <a:ext cx="7659688" cy="434975"/>
          </a:xfrm>
          <a:prstGeom prst="rect">
            <a:avLst/>
          </a:prstGeom>
        </p:spPr>
        <p:txBody>
          <a:bodyPr>
            <a:normAutofit/>
          </a:bodyPr>
          <a:lstStyle>
            <a:lvl1pPr marL="0" indent="0">
              <a:buNone/>
              <a:defRPr sz="2500" b="0">
                <a:solidFill>
                  <a:schemeClr val="bg1"/>
                </a:solidFill>
                <a:latin typeface="Arial" panose="020B0604020202020204" pitchFamily="34" charset="0"/>
                <a:cs typeface="Arial" panose="020B0604020202020204" pitchFamily="34" charset="0"/>
              </a:defRPr>
            </a:lvl1pPr>
          </a:lstStyle>
          <a:p>
            <a:r>
              <a:rPr lang="en-GB" err="1"/>
              <a:t>Undirtitill</a:t>
            </a:r>
            <a:r>
              <a:rPr lang="en-GB"/>
              <a:t> </a:t>
            </a:r>
            <a:r>
              <a:rPr lang="en-GB" err="1"/>
              <a:t>fyrirlesturs</a:t>
            </a:r>
            <a:endParaRPr lang="en-GB"/>
          </a:p>
        </p:txBody>
      </p:sp>
      <p:sp>
        <p:nvSpPr>
          <p:cNvPr id="15" name="Text Placeholder 2">
            <a:extLst>
              <a:ext uri="{FF2B5EF4-FFF2-40B4-BE49-F238E27FC236}">
                <a16:creationId xmlns:a16="http://schemas.microsoft.com/office/drawing/2014/main" id="{281A65A5-BBA1-A849-966B-D27976F6EB01}"/>
              </a:ext>
            </a:extLst>
          </p:cNvPr>
          <p:cNvSpPr>
            <a:spLocks noGrp="1"/>
          </p:cNvSpPr>
          <p:nvPr>
            <p:ph type="body" sz="quarter" idx="18" hasCustomPrompt="1"/>
          </p:nvPr>
        </p:nvSpPr>
        <p:spPr>
          <a:xfrm>
            <a:off x="1279790" y="5895893"/>
            <a:ext cx="7659688" cy="204093"/>
          </a:xfrm>
          <a:prstGeom prst="rect">
            <a:avLst/>
          </a:prstGeom>
        </p:spPr>
        <p:txBody>
          <a:bodyPr>
            <a:normAutofit/>
          </a:bodyPr>
          <a:lstStyle>
            <a:lvl1pPr marL="0" indent="0">
              <a:buNone/>
              <a:defRPr sz="1500" b="1">
                <a:solidFill>
                  <a:schemeClr val="bg1"/>
                </a:solidFill>
                <a:latin typeface="Arial" panose="020B0604020202020204" pitchFamily="34" charset="0"/>
                <a:cs typeface="Arial" panose="020B0604020202020204" pitchFamily="34" charset="0"/>
              </a:defRPr>
            </a:lvl1pPr>
          </a:lstStyle>
          <a:p>
            <a:r>
              <a:rPr lang="en-GB" dirty="0" err="1"/>
              <a:t>Nafn</a:t>
            </a:r>
            <a:r>
              <a:rPr lang="en-GB" dirty="0"/>
              <a:t> </a:t>
            </a:r>
            <a:r>
              <a:rPr lang="en-GB" dirty="0" err="1"/>
              <a:t>og</a:t>
            </a:r>
            <a:r>
              <a:rPr lang="en-GB" dirty="0"/>
              <a:t> </a:t>
            </a:r>
            <a:r>
              <a:rPr lang="en-GB" dirty="0" err="1"/>
              <a:t>dagsetning</a:t>
            </a:r>
            <a:endParaRPr lang="en-GB" dirty="0"/>
          </a:p>
        </p:txBody>
      </p:sp>
    </p:spTree>
    <p:extLst>
      <p:ext uri="{BB962C8B-B14F-4D97-AF65-F5344CB8AC3E}">
        <p14:creationId xmlns:p14="http://schemas.microsoft.com/office/powerpoint/2010/main" val="450845992"/>
      </p:ext>
    </p:extLst>
  </p:cSld>
  <p:clrMapOvr>
    <a:masterClrMapping/>
  </p:clrMapOvr>
  <p:transition>
    <p:fade/>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2_Heiti fyrirlesturs - Gult">
    <p:spTree>
      <p:nvGrpSpPr>
        <p:cNvPr id="1" name=""/>
        <p:cNvGrpSpPr/>
        <p:nvPr/>
      </p:nvGrpSpPr>
      <p:grpSpPr>
        <a:xfrm>
          <a:off x="0" y="0"/>
          <a:ext cx="0" cy="0"/>
          <a:chOff x="0" y="0"/>
          <a:chExt cx="0" cy="0"/>
        </a:xfrm>
      </p:grpSpPr>
      <p:sp>
        <p:nvSpPr>
          <p:cNvPr id="9" name="Rectangle">
            <a:extLst>
              <a:ext uri="{FF2B5EF4-FFF2-40B4-BE49-F238E27FC236}">
                <a16:creationId xmlns:a16="http://schemas.microsoft.com/office/drawing/2014/main" id="{9A30AF7A-6E77-E648-B243-1A4231302FA0}"/>
              </a:ext>
            </a:extLst>
          </p:cNvPr>
          <p:cNvSpPr/>
          <p:nvPr userDrawn="1"/>
        </p:nvSpPr>
        <p:spPr>
          <a:xfrm>
            <a:off x="0" y="-1"/>
            <a:ext cx="12192000" cy="6858001"/>
          </a:xfrm>
          <a:prstGeom prst="rect">
            <a:avLst/>
          </a:prstGeom>
          <a:solidFill>
            <a:srgbClr val="FFDB64"/>
          </a:solidFill>
          <a:ln w="12700">
            <a:miter lim="400000"/>
          </a:ln>
        </p:spPr>
        <p:txBody>
          <a:bodyPr lIns="0" tIns="0" rIns="0" bIns="0" anchor="ctr"/>
          <a:lstStyle/>
          <a:p>
            <a:pPr algn="ctr" defTabSz="412750">
              <a:spcBef>
                <a:spcPts val="0"/>
              </a:spcBef>
              <a:defRPr sz="3200" b="0">
                <a:solidFill>
                  <a:srgbClr val="FFDB64"/>
                </a:solidFill>
                <a:latin typeface="Helvetica Neue Medium"/>
                <a:ea typeface="Helvetica Neue Medium"/>
                <a:cs typeface="Helvetica Neue Medium"/>
                <a:sym typeface="Helvetica Neue Medium"/>
              </a:defRPr>
            </a:pPr>
            <a:endParaRPr sz="1600"/>
          </a:p>
        </p:txBody>
      </p:sp>
      <p:sp>
        <p:nvSpPr>
          <p:cNvPr id="21" name="Text"/>
          <p:cNvSpPr txBox="1"/>
          <p:nvPr/>
        </p:nvSpPr>
        <p:spPr>
          <a:xfrm>
            <a:off x="2255267" y="3334102"/>
            <a:ext cx="51361" cy="189796"/>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none" lIns="25400" tIns="25400" rIns="25400" bIns="25400" anchor="ctr">
            <a:spAutoFit/>
          </a:bodyPr>
          <a:lstStyle/>
          <a:p>
            <a:endParaRPr sz="900"/>
          </a:p>
        </p:txBody>
      </p:sp>
      <p:sp>
        <p:nvSpPr>
          <p:cNvPr id="26" name="Slide Number"/>
          <p:cNvSpPr txBox="1">
            <a:spLocks noGrp="1"/>
          </p:cNvSpPr>
          <p:nvPr>
            <p:ph type="sldNum" sz="quarter" idx="2"/>
          </p:nvPr>
        </p:nvSpPr>
        <p:spPr>
          <a:xfrm>
            <a:off x="5918098" y="6540500"/>
            <a:ext cx="349455" cy="379591"/>
          </a:xfrm>
          <a:prstGeom prst="rect">
            <a:avLst/>
          </a:prstGeom>
          <a:ln w="12700">
            <a:miter lim="400000"/>
          </a:ln>
        </p:spPr>
        <p:txBody>
          <a:bodyPr wrap="none" lIns="50800" tIns="50800" rIns="50800" bIns="50800">
            <a:spAutoFit/>
          </a:bodyPr>
          <a:lstStyle>
            <a:defPPr>
              <a:defRPr lang="en-IS"/>
            </a:defPPr>
            <a:lvl1pPr marL="0" algn="ctr" defTabSz="412750" rtl="0" eaLnBrk="1" latinLnBrk="0" hangingPunct="1">
              <a:spcBef>
                <a:spcPts val="0"/>
              </a:spcBef>
              <a:defRPr sz="1800" b="0" kern="1200">
                <a:solidFill>
                  <a:schemeClr val="tx1"/>
                </a:solidFill>
                <a:latin typeface="Helvetica Neue Light"/>
                <a:ea typeface="Helvetica Neue Light"/>
                <a:cs typeface="Helvetica Neue Light"/>
                <a:sym typeface="Helvetica Neue Ligh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CB4B4D-7CA3-9044-876B-883B54F8677D}" type="slidenum">
              <a:rPr lang="is-IS" smtClean="0"/>
              <a:pPr/>
              <a:t>‹#›</a:t>
            </a:fld>
            <a:endParaRPr/>
          </a:p>
        </p:txBody>
      </p:sp>
      <p:sp>
        <p:nvSpPr>
          <p:cNvPr id="11" name="Text Placeholder 2">
            <a:extLst>
              <a:ext uri="{FF2B5EF4-FFF2-40B4-BE49-F238E27FC236}">
                <a16:creationId xmlns:a16="http://schemas.microsoft.com/office/drawing/2014/main" id="{7EA16A7E-B296-0644-8027-85AA5567B3B2}"/>
              </a:ext>
            </a:extLst>
          </p:cNvPr>
          <p:cNvSpPr>
            <a:spLocks noGrp="1"/>
          </p:cNvSpPr>
          <p:nvPr>
            <p:ph type="body" sz="quarter" idx="16" hasCustomPrompt="1"/>
          </p:nvPr>
        </p:nvSpPr>
        <p:spPr>
          <a:xfrm>
            <a:off x="1262857" y="2509308"/>
            <a:ext cx="7659688" cy="838200"/>
          </a:xfrm>
          <a:prstGeom prst="rect">
            <a:avLst/>
          </a:prstGeom>
        </p:spPr>
        <p:txBody>
          <a:bodyPr>
            <a:normAutofit/>
          </a:bodyPr>
          <a:lstStyle>
            <a:lvl1pPr marL="0" indent="0">
              <a:buNone/>
              <a:defRPr sz="5000" b="1">
                <a:solidFill>
                  <a:schemeClr val="tx1"/>
                </a:solidFill>
                <a:latin typeface="Arial" panose="020B0604020202020204" pitchFamily="34" charset="0"/>
                <a:cs typeface="Arial" panose="020B0604020202020204" pitchFamily="34" charset="0"/>
              </a:defRPr>
            </a:lvl1pPr>
          </a:lstStyle>
          <a:p>
            <a:pPr lvl="0"/>
            <a:r>
              <a:rPr lang="en-IS"/>
              <a:t>Fyrirsögn fyrirlesturs</a:t>
            </a:r>
          </a:p>
        </p:txBody>
      </p:sp>
      <p:sp>
        <p:nvSpPr>
          <p:cNvPr id="13" name="Text Placeholder 2">
            <a:extLst>
              <a:ext uri="{FF2B5EF4-FFF2-40B4-BE49-F238E27FC236}">
                <a16:creationId xmlns:a16="http://schemas.microsoft.com/office/drawing/2014/main" id="{82676A8A-B9EC-2540-9706-0799B3850278}"/>
              </a:ext>
            </a:extLst>
          </p:cNvPr>
          <p:cNvSpPr>
            <a:spLocks noGrp="1"/>
          </p:cNvSpPr>
          <p:nvPr>
            <p:ph type="body" sz="quarter" idx="17" hasCustomPrompt="1"/>
          </p:nvPr>
        </p:nvSpPr>
        <p:spPr>
          <a:xfrm>
            <a:off x="1279790" y="3384385"/>
            <a:ext cx="7659688" cy="434975"/>
          </a:xfrm>
          <a:prstGeom prst="rect">
            <a:avLst/>
          </a:prstGeom>
        </p:spPr>
        <p:txBody>
          <a:bodyPr>
            <a:normAutofit/>
          </a:bodyPr>
          <a:lstStyle>
            <a:lvl1pPr marL="0" indent="0">
              <a:buNone/>
              <a:defRPr sz="2500" b="0">
                <a:solidFill>
                  <a:schemeClr val="tx1"/>
                </a:solidFill>
                <a:latin typeface="Arial" panose="020B0604020202020204" pitchFamily="34" charset="0"/>
                <a:cs typeface="Arial" panose="020B0604020202020204" pitchFamily="34" charset="0"/>
              </a:defRPr>
            </a:lvl1pPr>
          </a:lstStyle>
          <a:p>
            <a:r>
              <a:rPr lang="en-GB" err="1"/>
              <a:t>Undirtitill</a:t>
            </a:r>
            <a:r>
              <a:rPr lang="en-GB"/>
              <a:t> </a:t>
            </a:r>
            <a:r>
              <a:rPr lang="en-GB" err="1"/>
              <a:t>fyrirlesturs</a:t>
            </a:r>
            <a:endParaRPr lang="en-GB"/>
          </a:p>
        </p:txBody>
      </p:sp>
      <p:sp>
        <p:nvSpPr>
          <p:cNvPr id="15" name="Text Placeholder 2">
            <a:extLst>
              <a:ext uri="{FF2B5EF4-FFF2-40B4-BE49-F238E27FC236}">
                <a16:creationId xmlns:a16="http://schemas.microsoft.com/office/drawing/2014/main" id="{281A65A5-BBA1-A849-966B-D27976F6EB01}"/>
              </a:ext>
            </a:extLst>
          </p:cNvPr>
          <p:cNvSpPr>
            <a:spLocks noGrp="1"/>
          </p:cNvSpPr>
          <p:nvPr>
            <p:ph type="body" sz="quarter" idx="18" hasCustomPrompt="1"/>
          </p:nvPr>
        </p:nvSpPr>
        <p:spPr>
          <a:xfrm>
            <a:off x="1279790" y="5895893"/>
            <a:ext cx="7659688" cy="204093"/>
          </a:xfrm>
          <a:prstGeom prst="rect">
            <a:avLst/>
          </a:prstGeom>
        </p:spPr>
        <p:txBody>
          <a:bodyPr>
            <a:normAutofit/>
          </a:bodyPr>
          <a:lstStyle>
            <a:lvl1pPr marL="0" indent="0">
              <a:buNone/>
              <a:defRPr sz="1500" b="1">
                <a:solidFill>
                  <a:schemeClr val="tx1"/>
                </a:solidFill>
              </a:defRPr>
            </a:lvl1pPr>
          </a:lstStyle>
          <a:p>
            <a:r>
              <a:rPr lang="en-GB" err="1"/>
              <a:t>Nafn</a:t>
            </a:r>
            <a:r>
              <a:rPr lang="en-GB"/>
              <a:t> </a:t>
            </a:r>
            <a:r>
              <a:rPr lang="en-GB" err="1"/>
              <a:t>og</a:t>
            </a:r>
            <a:r>
              <a:rPr lang="en-GB"/>
              <a:t> </a:t>
            </a:r>
            <a:r>
              <a:rPr lang="en-GB" err="1"/>
              <a:t>dagsetning</a:t>
            </a:r>
            <a:endParaRPr lang="en-GB"/>
          </a:p>
        </p:txBody>
      </p:sp>
      <p:pic>
        <p:nvPicPr>
          <p:cNvPr id="10" name="Image" descr="Image">
            <a:extLst>
              <a:ext uri="{FF2B5EF4-FFF2-40B4-BE49-F238E27FC236}">
                <a16:creationId xmlns:a16="http://schemas.microsoft.com/office/drawing/2014/main" id="{CF811864-5F62-0748-9DA2-68BE44D2DF3B}"/>
              </a:ext>
            </a:extLst>
          </p:cNvPr>
          <p:cNvPicPr>
            <a:picLocks noChangeAspect="1"/>
          </p:cNvPicPr>
          <p:nvPr userDrawn="1"/>
        </p:nvPicPr>
        <p:blipFill>
          <a:blip r:embed="rId2"/>
          <a:stretch>
            <a:fillRect/>
          </a:stretch>
        </p:blipFill>
        <p:spPr>
          <a:xfrm>
            <a:off x="406400" y="406400"/>
            <a:ext cx="457202" cy="715874"/>
          </a:xfrm>
          <a:prstGeom prst="rect">
            <a:avLst/>
          </a:prstGeom>
          <a:ln w="12700">
            <a:miter lim="400000"/>
          </a:ln>
        </p:spPr>
      </p:pic>
    </p:spTree>
    <p:extLst>
      <p:ext uri="{BB962C8B-B14F-4D97-AF65-F5344CB8AC3E}">
        <p14:creationId xmlns:p14="http://schemas.microsoft.com/office/powerpoint/2010/main" val="1123465501"/>
      </p:ext>
    </p:extLst>
  </p:cSld>
  <p:clrMapOvr>
    <a:masterClrMapping/>
  </p:clrMapOvr>
  <p:transition>
    <p:fade/>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Kaflatitill">
    <p:spTree>
      <p:nvGrpSpPr>
        <p:cNvPr id="1" name=""/>
        <p:cNvGrpSpPr/>
        <p:nvPr/>
      </p:nvGrpSpPr>
      <p:grpSpPr>
        <a:xfrm>
          <a:off x="0" y="0"/>
          <a:ext cx="0" cy="0"/>
          <a:chOff x="0" y="0"/>
          <a:chExt cx="0" cy="0"/>
        </a:xfrm>
      </p:grpSpPr>
      <p:pic>
        <p:nvPicPr>
          <p:cNvPr id="63" name="Image" descr="Image"/>
          <p:cNvPicPr>
            <a:picLocks noChangeAspect="1"/>
          </p:cNvPicPr>
          <p:nvPr/>
        </p:nvPicPr>
        <p:blipFill>
          <a:blip r:embed="rId2"/>
          <a:stretch>
            <a:fillRect/>
          </a:stretch>
        </p:blipFill>
        <p:spPr>
          <a:xfrm>
            <a:off x="387350" y="400050"/>
            <a:ext cx="457202" cy="715874"/>
          </a:xfrm>
          <a:prstGeom prst="rect">
            <a:avLst/>
          </a:prstGeom>
          <a:ln w="12700">
            <a:miter lim="400000"/>
          </a:ln>
        </p:spPr>
      </p:pic>
      <p:sp>
        <p:nvSpPr>
          <p:cNvPr id="64" name="Slide Number"/>
          <p:cNvSpPr txBox="1">
            <a:spLocks noGrp="1"/>
          </p:cNvSpPr>
          <p:nvPr>
            <p:ph type="sldNum" sz="quarter" idx="2"/>
          </p:nvPr>
        </p:nvSpPr>
        <p:spPr>
          <a:xfrm>
            <a:off x="5918098" y="6540500"/>
            <a:ext cx="349455" cy="379591"/>
          </a:xfrm>
          <a:prstGeom prst="rect">
            <a:avLst/>
          </a:prstGeom>
          <a:ln w="12700">
            <a:miter lim="400000"/>
          </a:ln>
        </p:spPr>
        <p:txBody>
          <a:bodyPr wrap="none" lIns="50800" tIns="50800" rIns="50800" bIns="50800">
            <a:spAutoFit/>
          </a:bodyPr>
          <a:lstStyle>
            <a:defPPr>
              <a:defRPr lang="en-IS"/>
            </a:defPPr>
            <a:lvl1pPr marL="0" algn="ctr" defTabSz="412750" rtl="0" eaLnBrk="1" latinLnBrk="0" hangingPunct="1">
              <a:spcBef>
                <a:spcPts val="0"/>
              </a:spcBef>
              <a:defRPr sz="1800" b="0" kern="1200">
                <a:solidFill>
                  <a:schemeClr val="tx1"/>
                </a:solidFill>
                <a:latin typeface="Helvetica Neue Light"/>
                <a:ea typeface="Helvetica Neue Light"/>
                <a:cs typeface="Helvetica Neue Light"/>
                <a:sym typeface="Helvetica Neue Ligh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CB4B4D-7CA3-9044-876B-883B54F8677D}" type="slidenum">
              <a:rPr lang="is-IS" smtClean="0"/>
              <a:pPr/>
              <a:t>‹#›</a:t>
            </a:fld>
            <a:endParaRPr/>
          </a:p>
        </p:txBody>
      </p:sp>
      <p:sp>
        <p:nvSpPr>
          <p:cNvPr id="8" name="Text Placeholder 2">
            <a:extLst>
              <a:ext uri="{FF2B5EF4-FFF2-40B4-BE49-F238E27FC236}">
                <a16:creationId xmlns:a16="http://schemas.microsoft.com/office/drawing/2014/main" id="{081F852B-E8B2-FB43-B67E-62D07D5F55E0}"/>
              </a:ext>
            </a:extLst>
          </p:cNvPr>
          <p:cNvSpPr>
            <a:spLocks noGrp="1"/>
          </p:cNvSpPr>
          <p:nvPr>
            <p:ph type="body" sz="quarter" idx="15" hasCustomPrompt="1"/>
          </p:nvPr>
        </p:nvSpPr>
        <p:spPr>
          <a:xfrm>
            <a:off x="1253331" y="2703136"/>
            <a:ext cx="4566444" cy="812800"/>
          </a:xfrm>
          <a:prstGeom prst="rect">
            <a:avLst/>
          </a:prstGeom>
        </p:spPr>
        <p:txBody>
          <a:bodyPr>
            <a:normAutofit/>
          </a:bodyPr>
          <a:lstStyle>
            <a:lvl1pPr marL="0" indent="0">
              <a:buNone/>
              <a:defRPr sz="5000" b="1">
                <a:latin typeface="Arial" panose="020B0604020202020204" pitchFamily="34" charset="0"/>
                <a:cs typeface="Arial" panose="020B0604020202020204" pitchFamily="34" charset="0"/>
              </a:defRPr>
            </a:lvl1pPr>
          </a:lstStyle>
          <a:p>
            <a:pPr lvl="0"/>
            <a:r>
              <a:rPr lang="en-IS"/>
              <a:t>Kaflatitill</a:t>
            </a:r>
          </a:p>
        </p:txBody>
      </p:sp>
      <p:pic>
        <p:nvPicPr>
          <p:cNvPr id="3" name="Picture 2">
            <a:extLst>
              <a:ext uri="{FF2B5EF4-FFF2-40B4-BE49-F238E27FC236}">
                <a16:creationId xmlns:a16="http://schemas.microsoft.com/office/drawing/2014/main" id="{1FA83909-38DD-0640-A633-B95884D37433}"/>
              </a:ext>
            </a:extLst>
          </p:cNvPr>
          <p:cNvPicPr>
            <a:picLocks noChangeAspect="1"/>
          </p:cNvPicPr>
          <p:nvPr userDrawn="1"/>
        </p:nvPicPr>
        <p:blipFill>
          <a:blip r:embed="rId3"/>
          <a:stretch>
            <a:fillRect/>
          </a:stretch>
        </p:blipFill>
        <p:spPr>
          <a:xfrm>
            <a:off x="6498089" y="0"/>
            <a:ext cx="5693911" cy="6858000"/>
          </a:xfrm>
          <a:prstGeom prst="rect">
            <a:avLst/>
          </a:prstGeom>
        </p:spPr>
      </p:pic>
    </p:spTree>
    <p:extLst>
      <p:ext uri="{BB962C8B-B14F-4D97-AF65-F5344CB8AC3E}">
        <p14:creationId xmlns:p14="http://schemas.microsoft.com/office/powerpoint/2010/main" val="2666456367"/>
      </p:ext>
    </p:extLst>
  </p:cSld>
  <p:clrMapOvr>
    <a:masterClrMapping/>
  </p:clrMapOvr>
  <p:transition>
    <p:fade/>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1_Kaflatitill">
    <p:spTree>
      <p:nvGrpSpPr>
        <p:cNvPr id="1" name=""/>
        <p:cNvGrpSpPr/>
        <p:nvPr/>
      </p:nvGrpSpPr>
      <p:grpSpPr>
        <a:xfrm>
          <a:off x="0" y="0"/>
          <a:ext cx="0" cy="0"/>
          <a:chOff x="0" y="0"/>
          <a:chExt cx="0" cy="0"/>
        </a:xfrm>
      </p:grpSpPr>
      <p:pic>
        <p:nvPicPr>
          <p:cNvPr id="73" name="Image" descr="Image"/>
          <p:cNvPicPr>
            <a:picLocks noChangeAspect="1"/>
          </p:cNvPicPr>
          <p:nvPr/>
        </p:nvPicPr>
        <p:blipFill>
          <a:blip r:embed="rId2"/>
          <a:stretch>
            <a:fillRect/>
          </a:stretch>
        </p:blipFill>
        <p:spPr>
          <a:xfrm>
            <a:off x="387350" y="400050"/>
            <a:ext cx="457202" cy="715874"/>
          </a:xfrm>
          <a:prstGeom prst="rect">
            <a:avLst/>
          </a:prstGeom>
          <a:ln w="12700">
            <a:miter lim="400000"/>
          </a:ln>
        </p:spPr>
      </p:pic>
      <p:sp>
        <p:nvSpPr>
          <p:cNvPr id="75" name="Slide Number"/>
          <p:cNvSpPr txBox="1">
            <a:spLocks noGrp="1"/>
          </p:cNvSpPr>
          <p:nvPr>
            <p:ph type="sldNum" sz="quarter" idx="2"/>
          </p:nvPr>
        </p:nvSpPr>
        <p:spPr>
          <a:xfrm>
            <a:off x="5918098" y="6540500"/>
            <a:ext cx="349455" cy="379591"/>
          </a:xfrm>
          <a:prstGeom prst="rect">
            <a:avLst/>
          </a:prstGeom>
          <a:ln w="12700">
            <a:miter lim="400000"/>
          </a:ln>
        </p:spPr>
        <p:txBody>
          <a:bodyPr wrap="none" lIns="50800" tIns="50800" rIns="50800" bIns="50800">
            <a:spAutoFit/>
          </a:bodyPr>
          <a:lstStyle>
            <a:defPPr>
              <a:defRPr lang="en-IS"/>
            </a:defPPr>
            <a:lvl1pPr marL="0" algn="ctr" defTabSz="412750" rtl="0" eaLnBrk="1" latinLnBrk="0" hangingPunct="1">
              <a:spcBef>
                <a:spcPts val="0"/>
              </a:spcBef>
              <a:defRPr sz="1800" b="0" kern="1200">
                <a:solidFill>
                  <a:schemeClr val="tx1"/>
                </a:solidFill>
                <a:latin typeface="Helvetica Neue Light"/>
                <a:ea typeface="Helvetica Neue Light"/>
                <a:cs typeface="Helvetica Neue Light"/>
                <a:sym typeface="Helvetica Neue Ligh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CB4B4D-7CA3-9044-876B-883B54F8677D}" type="slidenum">
              <a:rPr lang="is-IS" smtClean="0"/>
              <a:pPr/>
              <a:t>‹#›</a:t>
            </a:fld>
            <a:endParaRPr/>
          </a:p>
        </p:txBody>
      </p:sp>
      <p:sp>
        <p:nvSpPr>
          <p:cNvPr id="7" name="Text Placeholder 2">
            <a:extLst>
              <a:ext uri="{FF2B5EF4-FFF2-40B4-BE49-F238E27FC236}">
                <a16:creationId xmlns:a16="http://schemas.microsoft.com/office/drawing/2014/main" id="{8D403527-120F-334E-AF19-5514F6DC2AC7}"/>
              </a:ext>
            </a:extLst>
          </p:cNvPr>
          <p:cNvSpPr>
            <a:spLocks noGrp="1"/>
          </p:cNvSpPr>
          <p:nvPr>
            <p:ph type="body" sz="quarter" idx="16" hasCustomPrompt="1"/>
          </p:nvPr>
        </p:nvSpPr>
        <p:spPr>
          <a:xfrm>
            <a:off x="1253331" y="2703136"/>
            <a:ext cx="4066814" cy="812800"/>
          </a:xfrm>
          <a:prstGeom prst="rect">
            <a:avLst/>
          </a:prstGeom>
        </p:spPr>
        <p:txBody>
          <a:bodyPr>
            <a:normAutofit/>
          </a:bodyPr>
          <a:lstStyle>
            <a:lvl1pPr marL="0" indent="0">
              <a:buNone/>
              <a:defRPr sz="5000" b="1">
                <a:latin typeface="Arial" panose="020B0604020202020204" pitchFamily="34" charset="0"/>
                <a:cs typeface="Arial" panose="020B0604020202020204" pitchFamily="34" charset="0"/>
              </a:defRPr>
            </a:lvl1pPr>
          </a:lstStyle>
          <a:p>
            <a:pPr lvl="0"/>
            <a:r>
              <a:rPr lang="en-IS"/>
              <a:t>Fyrirsögn</a:t>
            </a:r>
          </a:p>
        </p:txBody>
      </p:sp>
      <p:sp>
        <p:nvSpPr>
          <p:cNvPr id="8" name="Text Placeholder 2">
            <a:extLst>
              <a:ext uri="{FF2B5EF4-FFF2-40B4-BE49-F238E27FC236}">
                <a16:creationId xmlns:a16="http://schemas.microsoft.com/office/drawing/2014/main" id="{69D53C22-14C8-7B4D-8D9D-E4ACC6960EE8}"/>
              </a:ext>
            </a:extLst>
          </p:cNvPr>
          <p:cNvSpPr>
            <a:spLocks noGrp="1"/>
          </p:cNvSpPr>
          <p:nvPr>
            <p:ph type="body" sz="quarter" idx="17" hasCustomPrompt="1"/>
          </p:nvPr>
        </p:nvSpPr>
        <p:spPr>
          <a:xfrm>
            <a:off x="1253331" y="3585210"/>
            <a:ext cx="3900560" cy="340029"/>
          </a:xfrm>
          <a:prstGeom prst="rect">
            <a:avLst/>
          </a:prstGeom>
        </p:spPr>
        <p:txBody>
          <a:bodyPr>
            <a:normAutofit/>
          </a:bodyPr>
          <a:lstStyle>
            <a:lvl1pPr marL="0" indent="0">
              <a:buNone/>
              <a:defRPr sz="2000" b="0">
                <a:latin typeface="Arial" panose="020B0604020202020204" pitchFamily="34" charset="0"/>
                <a:cs typeface="Arial" panose="020B0604020202020204" pitchFamily="34" charset="0"/>
              </a:defRPr>
            </a:lvl1pPr>
          </a:lstStyle>
          <a:p>
            <a:r>
              <a:rPr lang="en-GB" err="1"/>
              <a:t>Smelltu</a:t>
            </a:r>
            <a:r>
              <a:rPr lang="en-GB"/>
              <a:t> </a:t>
            </a:r>
            <a:r>
              <a:rPr lang="en-GB" err="1"/>
              <a:t>hér</a:t>
            </a:r>
            <a:r>
              <a:rPr lang="en-GB"/>
              <a:t> </a:t>
            </a:r>
            <a:r>
              <a:rPr lang="en-GB" err="1"/>
              <a:t>til</a:t>
            </a:r>
            <a:r>
              <a:rPr lang="en-GB"/>
              <a:t> </a:t>
            </a:r>
            <a:r>
              <a:rPr lang="en-GB" err="1"/>
              <a:t>að</a:t>
            </a:r>
            <a:r>
              <a:rPr lang="en-GB"/>
              <a:t> </a:t>
            </a:r>
            <a:r>
              <a:rPr lang="en-GB" err="1"/>
              <a:t>skrifa</a:t>
            </a:r>
            <a:r>
              <a:rPr lang="en-GB"/>
              <a:t> </a:t>
            </a:r>
            <a:r>
              <a:rPr lang="en-GB" err="1"/>
              <a:t>texta</a:t>
            </a:r>
            <a:endParaRPr lang="en-GB"/>
          </a:p>
        </p:txBody>
      </p:sp>
      <p:pic>
        <p:nvPicPr>
          <p:cNvPr id="10" name="Picture 9">
            <a:extLst>
              <a:ext uri="{FF2B5EF4-FFF2-40B4-BE49-F238E27FC236}">
                <a16:creationId xmlns:a16="http://schemas.microsoft.com/office/drawing/2014/main" id="{94F4F1FE-186C-DF4C-AB69-0EBCB7C2A399}"/>
              </a:ext>
            </a:extLst>
          </p:cNvPr>
          <p:cNvPicPr>
            <a:picLocks noChangeAspect="1"/>
          </p:cNvPicPr>
          <p:nvPr userDrawn="1"/>
        </p:nvPicPr>
        <p:blipFill>
          <a:blip r:embed="rId3"/>
          <a:stretch>
            <a:fillRect/>
          </a:stretch>
        </p:blipFill>
        <p:spPr>
          <a:xfrm>
            <a:off x="6498089" y="0"/>
            <a:ext cx="5693911" cy="6858000"/>
          </a:xfrm>
          <a:prstGeom prst="rect">
            <a:avLst/>
          </a:prstGeom>
        </p:spPr>
      </p:pic>
    </p:spTree>
    <p:extLst>
      <p:ext uri="{BB962C8B-B14F-4D97-AF65-F5344CB8AC3E}">
        <p14:creationId xmlns:p14="http://schemas.microsoft.com/office/powerpoint/2010/main" val="3774536928"/>
      </p:ext>
    </p:extLst>
  </p:cSld>
  <p:clrMapOvr>
    <a:masterClrMapping/>
  </p:clrMapOvr>
  <p:transition>
    <p:fade/>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Kaflatitill copy">
    <p:spTree>
      <p:nvGrpSpPr>
        <p:cNvPr id="1" name=""/>
        <p:cNvGrpSpPr/>
        <p:nvPr/>
      </p:nvGrpSpPr>
      <p:grpSpPr>
        <a:xfrm>
          <a:off x="0" y="0"/>
          <a:ext cx="0" cy="0"/>
          <a:chOff x="0" y="0"/>
          <a:chExt cx="0" cy="0"/>
        </a:xfrm>
      </p:grpSpPr>
      <p:pic>
        <p:nvPicPr>
          <p:cNvPr id="83" name="Image" descr="Image"/>
          <p:cNvPicPr>
            <a:picLocks noChangeAspect="1"/>
          </p:cNvPicPr>
          <p:nvPr/>
        </p:nvPicPr>
        <p:blipFill>
          <a:blip r:embed="rId2"/>
          <a:stretch>
            <a:fillRect/>
          </a:stretch>
        </p:blipFill>
        <p:spPr>
          <a:xfrm>
            <a:off x="387350" y="400050"/>
            <a:ext cx="457202" cy="715874"/>
          </a:xfrm>
          <a:prstGeom prst="rect">
            <a:avLst/>
          </a:prstGeom>
          <a:ln w="12700">
            <a:miter lim="400000"/>
          </a:ln>
        </p:spPr>
      </p:pic>
      <p:sp>
        <p:nvSpPr>
          <p:cNvPr id="85" name="Slide Number"/>
          <p:cNvSpPr txBox="1">
            <a:spLocks noGrp="1"/>
          </p:cNvSpPr>
          <p:nvPr>
            <p:ph type="sldNum" sz="quarter" idx="2"/>
          </p:nvPr>
        </p:nvSpPr>
        <p:spPr>
          <a:xfrm>
            <a:off x="5918098" y="6540500"/>
            <a:ext cx="349455" cy="379591"/>
          </a:xfrm>
          <a:prstGeom prst="rect">
            <a:avLst/>
          </a:prstGeom>
          <a:ln w="12700">
            <a:miter lim="400000"/>
          </a:ln>
        </p:spPr>
        <p:txBody>
          <a:bodyPr wrap="none" lIns="50800" tIns="50800" rIns="50800" bIns="50800">
            <a:spAutoFit/>
          </a:bodyPr>
          <a:lstStyle>
            <a:defPPr>
              <a:defRPr lang="en-IS"/>
            </a:defPPr>
            <a:lvl1pPr marL="0" algn="ctr" defTabSz="412750" rtl="0" eaLnBrk="1" latinLnBrk="0" hangingPunct="1">
              <a:spcBef>
                <a:spcPts val="0"/>
              </a:spcBef>
              <a:defRPr sz="1800" b="0" kern="1200">
                <a:solidFill>
                  <a:schemeClr val="tx1"/>
                </a:solidFill>
                <a:latin typeface="Helvetica Neue Light"/>
                <a:ea typeface="Helvetica Neue Light"/>
                <a:cs typeface="Helvetica Neue Light"/>
                <a:sym typeface="Helvetica Neue Ligh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CB4B4D-7CA3-9044-876B-883B54F8677D}" type="slidenum">
              <a:rPr lang="is-IS" smtClean="0"/>
              <a:pPr/>
              <a:t>‹#›</a:t>
            </a:fld>
            <a:endParaRPr/>
          </a:p>
        </p:txBody>
      </p:sp>
      <p:sp>
        <p:nvSpPr>
          <p:cNvPr id="6" name="Text Placeholder 2">
            <a:extLst>
              <a:ext uri="{FF2B5EF4-FFF2-40B4-BE49-F238E27FC236}">
                <a16:creationId xmlns:a16="http://schemas.microsoft.com/office/drawing/2014/main" id="{ABE90DD1-53EC-DA45-ACD5-5B23ACCF3DED}"/>
              </a:ext>
            </a:extLst>
          </p:cNvPr>
          <p:cNvSpPr>
            <a:spLocks noGrp="1"/>
          </p:cNvSpPr>
          <p:nvPr>
            <p:ph type="body" sz="quarter" idx="16" hasCustomPrompt="1"/>
          </p:nvPr>
        </p:nvSpPr>
        <p:spPr>
          <a:xfrm>
            <a:off x="1253331" y="2703136"/>
            <a:ext cx="4566444" cy="812800"/>
          </a:xfrm>
          <a:prstGeom prst="rect">
            <a:avLst/>
          </a:prstGeom>
        </p:spPr>
        <p:txBody>
          <a:bodyPr>
            <a:normAutofit/>
          </a:bodyPr>
          <a:lstStyle>
            <a:lvl1pPr marL="0" indent="0">
              <a:buNone/>
              <a:defRPr sz="5000" b="1">
                <a:latin typeface="Arial" panose="020B0604020202020204" pitchFamily="34" charset="0"/>
                <a:cs typeface="Arial" panose="020B0604020202020204" pitchFamily="34" charset="0"/>
              </a:defRPr>
            </a:lvl1pPr>
          </a:lstStyle>
          <a:p>
            <a:pPr lvl="0"/>
            <a:r>
              <a:rPr lang="en-IS"/>
              <a:t>Fyrirsögn</a:t>
            </a:r>
          </a:p>
        </p:txBody>
      </p:sp>
      <p:sp>
        <p:nvSpPr>
          <p:cNvPr id="7" name="Text Placeholder 2">
            <a:extLst>
              <a:ext uri="{FF2B5EF4-FFF2-40B4-BE49-F238E27FC236}">
                <a16:creationId xmlns:a16="http://schemas.microsoft.com/office/drawing/2014/main" id="{3064521C-E000-2C44-9F09-043D6487A6FD}"/>
              </a:ext>
            </a:extLst>
          </p:cNvPr>
          <p:cNvSpPr>
            <a:spLocks noGrp="1"/>
          </p:cNvSpPr>
          <p:nvPr>
            <p:ph type="body" sz="quarter" idx="17" hasCustomPrompt="1"/>
          </p:nvPr>
        </p:nvSpPr>
        <p:spPr>
          <a:xfrm>
            <a:off x="1253331" y="3585210"/>
            <a:ext cx="4566444" cy="340029"/>
          </a:xfrm>
          <a:prstGeom prst="rect">
            <a:avLst/>
          </a:prstGeom>
        </p:spPr>
        <p:txBody>
          <a:bodyPr>
            <a:normAutofit/>
          </a:bodyPr>
          <a:lstStyle>
            <a:lvl1pPr marL="0" indent="0">
              <a:buNone/>
              <a:defRPr sz="2000" b="0">
                <a:latin typeface="Arial" panose="020B0604020202020204" pitchFamily="34" charset="0"/>
                <a:cs typeface="Arial" panose="020B0604020202020204" pitchFamily="34" charset="0"/>
              </a:defRPr>
            </a:lvl1pPr>
          </a:lstStyle>
          <a:p>
            <a:r>
              <a:rPr lang="en-GB" err="1"/>
              <a:t>Smelltu</a:t>
            </a:r>
            <a:r>
              <a:rPr lang="en-GB"/>
              <a:t> </a:t>
            </a:r>
            <a:r>
              <a:rPr lang="en-GB" err="1"/>
              <a:t>hér</a:t>
            </a:r>
            <a:r>
              <a:rPr lang="en-GB"/>
              <a:t> </a:t>
            </a:r>
            <a:r>
              <a:rPr lang="en-GB" err="1"/>
              <a:t>til</a:t>
            </a:r>
            <a:r>
              <a:rPr lang="en-GB"/>
              <a:t> </a:t>
            </a:r>
            <a:r>
              <a:rPr lang="en-GB" err="1"/>
              <a:t>að</a:t>
            </a:r>
            <a:r>
              <a:rPr lang="en-GB"/>
              <a:t> </a:t>
            </a:r>
            <a:r>
              <a:rPr lang="en-GB" err="1"/>
              <a:t>skrifa</a:t>
            </a:r>
            <a:r>
              <a:rPr lang="en-GB"/>
              <a:t> </a:t>
            </a:r>
            <a:r>
              <a:rPr lang="en-GB" err="1"/>
              <a:t>texta</a:t>
            </a:r>
            <a:endParaRPr lang="en-GB"/>
          </a:p>
        </p:txBody>
      </p:sp>
    </p:spTree>
    <p:extLst>
      <p:ext uri="{BB962C8B-B14F-4D97-AF65-F5344CB8AC3E}">
        <p14:creationId xmlns:p14="http://schemas.microsoft.com/office/powerpoint/2010/main" val="3224413334"/>
      </p:ext>
    </p:extLst>
  </p:cSld>
  <p:clrMapOvr>
    <a:masterClrMapping/>
  </p:clrMapOvr>
  <p:transition>
    <p:fade/>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Kaflatitill copy 1">
    <p:spTree>
      <p:nvGrpSpPr>
        <p:cNvPr id="1" name=""/>
        <p:cNvGrpSpPr/>
        <p:nvPr/>
      </p:nvGrpSpPr>
      <p:grpSpPr>
        <a:xfrm>
          <a:off x="0" y="0"/>
          <a:ext cx="0" cy="0"/>
          <a:chOff x="0" y="0"/>
          <a:chExt cx="0" cy="0"/>
        </a:xfrm>
      </p:grpSpPr>
      <p:pic>
        <p:nvPicPr>
          <p:cNvPr id="93" name="Image" descr="Image"/>
          <p:cNvPicPr>
            <a:picLocks noChangeAspect="1"/>
          </p:cNvPicPr>
          <p:nvPr/>
        </p:nvPicPr>
        <p:blipFill>
          <a:blip r:embed="rId2"/>
          <a:stretch>
            <a:fillRect/>
          </a:stretch>
        </p:blipFill>
        <p:spPr>
          <a:xfrm>
            <a:off x="387350" y="400050"/>
            <a:ext cx="457202" cy="715874"/>
          </a:xfrm>
          <a:prstGeom prst="rect">
            <a:avLst/>
          </a:prstGeom>
          <a:ln w="12700">
            <a:miter lim="400000"/>
          </a:ln>
        </p:spPr>
      </p:pic>
      <p:sp>
        <p:nvSpPr>
          <p:cNvPr id="94" name="Slide Number"/>
          <p:cNvSpPr txBox="1">
            <a:spLocks noGrp="1"/>
          </p:cNvSpPr>
          <p:nvPr>
            <p:ph type="sldNum" sz="quarter" idx="2"/>
          </p:nvPr>
        </p:nvSpPr>
        <p:spPr>
          <a:xfrm>
            <a:off x="5918098" y="6540500"/>
            <a:ext cx="349455" cy="379591"/>
          </a:xfrm>
          <a:prstGeom prst="rect">
            <a:avLst/>
          </a:prstGeom>
          <a:ln w="12700">
            <a:miter lim="400000"/>
          </a:ln>
        </p:spPr>
        <p:txBody>
          <a:bodyPr wrap="none" lIns="50800" tIns="50800" rIns="50800" bIns="50800">
            <a:spAutoFit/>
          </a:bodyPr>
          <a:lstStyle>
            <a:defPPr>
              <a:defRPr lang="en-IS"/>
            </a:defPPr>
            <a:lvl1pPr marL="0" algn="ctr" defTabSz="412750" rtl="0" eaLnBrk="1" latinLnBrk="0" hangingPunct="1">
              <a:spcBef>
                <a:spcPts val="0"/>
              </a:spcBef>
              <a:defRPr sz="1800" b="0" kern="1200">
                <a:solidFill>
                  <a:schemeClr val="tx1"/>
                </a:solidFill>
                <a:latin typeface="Helvetica Neue Light"/>
                <a:ea typeface="Helvetica Neue Light"/>
                <a:cs typeface="Helvetica Neue Light"/>
                <a:sym typeface="Helvetica Neue Ligh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CB4B4D-7CA3-9044-876B-883B54F8677D}" type="slidenum">
              <a:rPr lang="is-IS" smtClean="0"/>
              <a:pPr/>
              <a:t>‹#›</a:t>
            </a:fld>
            <a:endParaRPr/>
          </a:p>
        </p:txBody>
      </p:sp>
      <p:sp>
        <p:nvSpPr>
          <p:cNvPr id="7" name="Text Placeholder 2">
            <a:extLst>
              <a:ext uri="{FF2B5EF4-FFF2-40B4-BE49-F238E27FC236}">
                <a16:creationId xmlns:a16="http://schemas.microsoft.com/office/drawing/2014/main" id="{B0AB2D35-06C8-FD49-B81A-E10C3F4B57EC}"/>
              </a:ext>
            </a:extLst>
          </p:cNvPr>
          <p:cNvSpPr>
            <a:spLocks noGrp="1"/>
          </p:cNvSpPr>
          <p:nvPr>
            <p:ph type="body" sz="quarter" idx="14" hasCustomPrompt="1"/>
          </p:nvPr>
        </p:nvSpPr>
        <p:spPr>
          <a:xfrm>
            <a:off x="1246187" y="2510203"/>
            <a:ext cx="4846638" cy="965200"/>
          </a:xfrm>
          <a:prstGeom prst="rect">
            <a:avLst/>
          </a:prstGeom>
        </p:spPr>
        <p:txBody>
          <a:bodyPr>
            <a:normAutofit/>
          </a:bodyPr>
          <a:lstStyle>
            <a:lvl1pPr marL="0" indent="0">
              <a:buNone/>
              <a:defRPr sz="6000" b="1">
                <a:latin typeface="Arial" panose="020B0604020202020204" pitchFamily="34" charset="0"/>
                <a:cs typeface="Arial" panose="020B0604020202020204" pitchFamily="34" charset="0"/>
              </a:defRPr>
            </a:lvl1pPr>
          </a:lstStyle>
          <a:p>
            <a:pPr lvl="0"/>
            <a:r>
              <a:rPr lang="en-IS"/>
              <a:t>Fyrirsögn</a:t>
            </a:r>
          </a:p>
        </p:txBody>
      </p:sp>
    </p:spTree>
    <p:extLst>
      <p:ext uri="{BB962C8B-B14F-4D97-AF65-F5344CB8AC3E}">
        <p14:creationId xmlns:p14="http://schemas.microsoft.com/office/powerpoint/2010/main" val="1771326939"/>
      </p:ext>
    </p:extLst>
  </p:cSld>
  <p:clrMapOvr>
    <a:masterClrMapping/>
  </p:clrMapOvr>
  <p:transition>
    <p:fade/>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1 mynd">
    <p:spTree>
      <p:nvGrpSpPr>
        <p:cNvPr id="1" name=""/>
        <p:cNvGrpSpPr/>
        <p:nvPr/>
      </p:nvGrpSpPr>
      <p:grpSpPr>
        <a:xfrm>
          <a:off x="0" y="0"/>
          <a:ext cx="0" cy="0"/>
          <a:chOff x="0" y="0"/>
          <a:chExt cx="0" cy="0"/>
        </a:xfrm>
      </p:grpSpPr>
      <p:sp>
        <p:nvSpPr>
          <p:cNvPr id="113" name="Slide Number"/>
          <p:cNvSpPr txBox="1">
            <a:spLocks noGrp="1"/>
          </p:cNvSpPr>
          <p:nvPr>
            <p:ph type="sldNum" sz="quarter" idx="2"/>
          </p:nvPr>
        </p:nvSpPr>
        <p:spPr>
          <a:xfrm>
            <a:off x="5918098" y="6540500"/>
            <a:ext cx="349455" cy="379591"/>
          </a:xfrm>
          <a:prstGeom prst="rect">
            <a:avLst/>
          </a:prstGeom>
          <a:ln w="12700">
            <a:miter lim="400000"/>
          </a:ln>
        </p:spPr>
        <p:txBody>
          <a:bodyPr wrap="none" lIns="50800" tIns="50800" rIns="50800" bIns="50800">
            <a:spAutoFit/>
          </a:bodyPr>
          <a:lstStyle>
            <a:defPPr>
              <a:defRPr lang="en-IS"/>
            </a:defPPr>
            <a:lvl1pPr marL="0" algn="ctr" defTabSz="412750" rtl="0" eaLnBrk="1" latinLnBrk="0" hangingPunct="1">
              <a:spcBef>
                <a:spcPts val="0"/>
              </a:spcBef>
              <a:defRPr sz="1800" b="0" kern="1200">
                <a:solidFill>
                  <a:schemeClr val="tx1"/>
                </a:solidFill>
                <a:latin typeface="Helvetica Neue Light"/>
                <a:ea typeface="Helvetica Neue Light"/>
                <a:cs typeface="Helvetica Neue Light"/>
                <a:sym typeface="Helvetica Neue Ligh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CB4B4D-7CA3-9044-876B-883B54F8677D}" type="slidenum">
              <a:rPr lang="is-IS" smtClean="0"/>
              <a:pPr/>
              <a:t>‹#›</a:t>
            </a:fld>
            <a:endParaRPr/>
          </a:p>
        </p:txBody>
      </p:sp>
      <p:sp>
        <p:nvSpPr>
          <p:cNvPr id="6" name="Picture Placeholder 5">
            <a:extLst>
              <a:ext uri="{FF2B5EF4-FFF2-40B4-BE49-F238E27FC236}">
                <a16:creationId xmlns:a16="http://schemas.microsoft.com/office/drawing/2014/main" id="{65159EE0-A1D6-1645-84D0-FC5F6A3028B4}"/>
              </a:ext>
            </a:extLst>
          </p:cNvPr>
          <p:cNvSpPr>
            <a:spLocks noGrp="1"/>
          </p:cNvSpPr>
          <p:nvPr>
            <p:ph type="pic" sz="quarter" idx="14" hasCustomPrompt="1"/>
          </p:nvPr>
        </p:nvSpPr>
        <p:spPr>
          <a:xfrm>
            <a:off x="1309985" y="1122363"/>
            <a:ext cx="10882016" cy="5302930"/>
          </a:xfrm>
          <a:prstGeom prst="rect">
            <a:avLst/>
          </a:prstGeom>
        </p:spPr>
        <p:txBody>
          <a:bodyPr/>
          <a:lstStyle/>
          <a:p>
            <a:r>
              <a:rPr lang="en-IS"/>
              <a:t>Setjið mynd hér</a:t>
            </a:r>
          </a:p>
        </p:txBody>
      </p:sp>
    </p:spTree>
    <p:extLst>
      <p:ext uri="{BB962C8B-B14F-4D97-AF65-F5344CB8AC3E}">
        <p14:creationId xmlns:p14="http://schemas.microsoft.com/office/powerpoint/2010/main" val="2183157720"/>
      </p:ext>
    </p:extLst>
  </p:cSld>
  <p:clrMapOvr>
    <a:masterClrMapping/>
  </p:clrMapOvr>
  <p:transition>
    <p:fade/>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2 myndir ">
    <p:spTree>
      <p:nvGrpSpPr>
        <p:cNvPr id="1" name=""/>
        <p:cNvGrpSpPr/>
        <p:nvPr/>
      </p:nvGrpSpPr>
      <p:grpSpPr>
        <a:xfrm>
          <a:off x="0" y="0"/>
          <a:ext cx="0" cy="0"/>
          <a:chOff x="0" y="0"/>
          <a:chExt cx="0" cy="0"/>
        </a:xfrm>
      </p:grpSpPr>
      <p:sp>
        <p:nvSpPr>
          <p:cNvPr id="113" name="Slide Number"/>
          <p:cNvSpPr txBox="1">
            <a:spLocks noGrp="1"/>
          </p:cNvSpPr>
          <p:nvPr>
            <p:ph type="sldNum" sz="quarter" idx="2"/>
          </p:nvPr>
        </p:nvSpPr>
        <p:spPr>
          <a:xfrm>
            <a:off x="5918098" y="6540500"/>
            <a:ext cx="349455" cy="379591"/>
          </a:xfrm>
          <a:prstGeom prst="rect">
            <a:avLst/>
          </a:prstGeom>
          <a:ln w="12700">
            <a:miter lim="400000"/>
          </a:ln>
        </p:spPr>
        <p:txBody>
          <a:bodyPr wrap="none" lIns="50800" tIns="50800" rIns="50800" bIns="50800">
            <a:spAutoFit/>
          </a:bodyPr>
          <a:lstStyle>
            <a:defPPr>
              <a:defRPr lang="en-IS"/>
            </a:defPPr>
            <a:lvl1pPr marL="0" algn="ctr" defTabSz="412750" rtl="0" eaLnBrk="1" latinLnBrk="0" hangingPunct="1">
              <a:spcBef>
                <a:spcPts val="0"/>
              </a:spcBef>
              <a:defRPr sz="1800" b="0" kern="1200">
                <a:solidFill>
                  <a:schemeClr val="tx1"/>
                </a:solidFill>
                <a:latin typeface="Helvetica Neue Light"/>
                <a:ea typeface="Helvetica Neue Light"/>
                <a:cs typeface="Helvetica Neue Light"/>
                <a:sym typeface="Helvetica Neue Ligh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CB4B4D-7CA3-9044-876B-883B54F8677D}" type="slidenum">
              <a:rPr lang="is-IS" smtClean="0"/>
              <a:pPr/>
              <a:t>‹#›</a:t>
            </a:fld>
            <a:endParaRPr/>
          </a:p>
        </p:txBody>
      </p:sp>
      <p:sp>
        <p:nvSpPr>
          <p:cNvPr id="5" name="Picture Placeholder 4">
            <a:extLst>
              <a:ext uri="{FF2B5EF4-FFF2-40B4-BE49-F238E27FC236}">
                <a16:creationId xmlns:a16="http://schemas.microsoft.com/office/drawing/2014/main" id="{37816E3E-F738-9B40-B558-209F4DD3F1FF}"/>
              </a:ext>
            </a:extLst>
          </p:cNvPr>
          <p:cNvSpPr>
            <a:spLocks noGrp="1"/>
          </p:cNvSpPr>
          <p:nvPr>
            <p:ph type="pic" sz="quarter" idx="10" hasCustomPrompt="1"/>
          </p:nvPr>
        </p:nvSpPr>
        <p:spPr>
          <a:xfrm>
            <a:off x="2122487" y="1110457"/>
            <a:ext cx="3788569" cy="4759325"/>
          </a:xfrm>
          <a:prstGeom prst="rect">
            <a:avLst/>
          </a:prstGeom>
        </p:spPr>
        <p:txBody>
          <a:bodyPr/>
          <a:lstStyle/>
          <a:p>
            <a:r>
              <a:rPr lang="en-IS"/>
              <a:t>Mynd 1</a:t>
            </a:r>
          </a:p>
        </p:txBody>
      </p:sp>
      <p:sp>
        <p:nvSpPr>
          <p:cNvPr id="7" name="Picture Placeholder 6">
            <a:extLst>
              <a:ext uri="{FF2B5EF4-FFF2-40B4-BE49-F238E27FC236}">
                <a16:creationId xmlns:a16="http://schemas.microsoft.com/office/drawing/2014/main" id="{77F69896-7568-7A45-9CA4-DD6911A73FC2}"/>
              </a:ext>
            </a:extLst>
          </p:cNvPr>
          <p:cNvSpPr>
            <a:spLocks noGrp="1"/>
          </p:cNvSpPr>
          <p:nvPr>
            <p:ph type="pic" sz="quarter" idx="11" hasCustomPrompt="1"/>
          </p:nvPr>
        </p:nvSpPr>
        <p:spPr>
          <a:xfrm>
            <a:off x="6882607" y="1951264"/>
            <a:ext cx="4433094" cy="3045392"/>
          </a:xfrm>
          <a:prstGeom prst="rect">
            <a:avLst/>
          </a:prstGeom>
        </p:spPr>
        <p:txBody>
          <a:bodyPr/>
          <a:lstStyle/>
          <a:p>
            <a:r>
              <a:rPr lang="en-IS"/>
              <a:t>Mynd 2</a:t>
            </a:r>
          </a:p>
        </p:txBody>
      </p:sp>
    </p:spTree>
    <p:extLst>
      <p:ext uri="{BB962C8B-B14F-4D97-AF65-F5344CB8AC3E}">
        <p14:creationId xmlns:p14="http://schemas.microsoft.com/office/powerpoint/2010/main" val="102716859"/>
      </p:ext>
    </p:extLst>
  </p:cSld>
  <p:clrMapOvr>
    <a:masterClrMapping/>
  </p:clrMapOvr>
  <p:transition>
    <p:fade/>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tx" preserve="1">
  <p:cSld name="3 myndir">
    <p:spTree>
      <p:nvGrpSpPr>
        <p:cNvPr id="1" name=""/>
        <p:cNvGrpSpPr/>
        <p:nvPr/>
      </p:nvGrpSpPr>
      <p:grpSpPr>
        <a:xfrm>
          <a:off x="0" y="0"/>
          <a:ext cx="0" cy="0"/>
          <a:chOff x="0" y="0"/>
          <a:chExt cx="0" cy="0"/>
        </a:xfrm>
      </p:grpSpPr>
      <p:sp>
        <p:nvSpPr>
          <p:cNvPr id="120" name="Laugardalslaug-15.jpg"/>
          <p:cNvSpPr>
            <a:spLocks noGrp="1"/>
          </p:cNvSpPr>
          <p:nvPr>
            <p:ph type="pic" sz="quarter" idx="13" hasCustomPrompt="1"/>
          </p:nvPr>
        </p:nvSpPr>
        <p:spPr>
          <a:xfrm>
            <a:off x="7298872" y="3584104"/>
            <a:ext cx="4321009" cy="2774951"/>
          </a:xfrm>
          <a:prstGeom prst="rect">
            <a:avLst/>
          </a:prstGeom>
        </p:spPr>
        <p:txBody>
          <a:bodyPr lIns="91439" tIns="45719" rIns="91439" bIns="45719" anchor="t">
            <a:noAutofit/>
          </a:bodyPr>
          <a:lstStyle>
            <a:lvl1pPr marL="0" marR="0" indent="0" algn="l" defTabSz="412750" rtl="0" eaLnBrk="1" fontAlgn="auto" latinLnBrk="0" hangingPunct="1">
              <a:lnSpc>
                <a:spcPct val="100000"/>
              </a:lnSpc>
              <a:spcBef>
                <a:spcPts val="2950"/>
              </a:spcBef>
              <a:spcAft>
                <a:spcPts val="0"/>
              </a:spcAft>
              <a:buClrTx/>
              <a:buSzPct val="125000"/>
              <a:buFontTx/>
              <a:buNone/>
              <a:tabLst/>
              <a:defRPr/>
            </a:lvl1pPr>
          </a:lstStyle>
          <a:p>
            <a:pPr marL="158750" marR="0" lvl="0" indent="-158750" algn="l" defTabSz="412750" rtl="0" eaLnBrk="1" fontAlgn="auto" latinLnBrk="0" hangingPunct="1">
              <a:lnSpc>
                <a:spcPct val="100000"/>
              </a:lnSpc>
              <a:spcBef>
                <a:spcPts val="2950"/>
              </a:spcBef>
              <a:spcAft>
                <a:spcPts val="0"/>
              </a:spcAft>
              <a:buClrTx/>
              <a:buSzPct val="125000"/>
              <a:buFontTx/>
              <a:buChar char="•"/>
              <a:tabLst/>
              <a:defRPr/>
            </a:pPr>
            <a:r>
              <a:rPr lang="is-IS"/>
              <a:t>Mynd 3</a:t>
            </a:r>
          </a:p>
          <a:p>
            <a:pPr marL="158750" marR="0" lvl="0" indent="-158750" algn="l" defTabSz="412750" rtl="0" eaLnBrk="1" fontAlgn="auto" latinLnBrk="0" hangingPunct="1">
              <a:lnSpc>
                <a:spcPct val="100000"/>
              </a:lnSpc>
              <a:spcBef>
                <a:spcPts val="2950"/>
              </a:spcBef>
              <a:spcAft>
                <a:spcPts val="0"/>
              </a:spcAft>
              <a:buClrTx/>
              <a:buSzPct val="125000"/>
              <a:buFontTx/>
              <a:buChar char="•"/>
              <a:tabLst/>
              <a:defRPr/>
            </a:pPr>
            <a:endParaRPr lang="is-IS"/>
          </a:p>
        </p:txBody>
      </p:sp>
      <p:sp>
        <p:nvSpPr>
          <p:cNvPr id="121" name="Laugardalslaug-3.jpg"/>
          <p:cNvSpPr>
            <a:spLocks noGrp="1"/>
          </p:cNvSpPr>
          <p:nvPr>
            <p:ph type="pic" sz="quarter" idx="14" hasCustomPrompt="1"/>
          </p:nvPr>
        </p:nvSpPr>
        <p:spPr>
          <a:xfrm>
            <a:off x="7943850" y="403225"/>
            <a:ext cx="2057400" cy="2774950"/>
          </a:xfrm>
          <a:prstGeom prst="rect">
            <a:avLst/>
          </a:prstGeom>
        </p:spPr>
        <p:txBody>
          <a:bodyPr lIns="91439" tIns="45719" rIns="91439" bIns="45719" anchor="t">
            <a:noAutofit/>
          </a:bodyPr>
          <a:lstStyle>
            <a:lvl1pPr marL="0" marR="0" indent="0" algn="l" defTabSz="412750" rtl="0" eaLnBrk="1" fontAlgn="auto" latinLnBrk="0" hangingPunct="1">
              <a:lnSpc>
                <a:spcPct val="100000"/>
              </a:lnSpc>
              <a:spcBef>
                <a:spcPts val="2950"/>
              </a:spcBef>
              <a:spcAft>
                <a:spcPts val="0"/>
              </a:spcAft>
              <a:buClrTx/>
              <a:buSzPct val="125000"/>
              <a:buFontTx/>
              <a:buNone/>
              <a:tabLst/>
              <a:defRPr/>
            </a:lvl1pPr>
          </a:lstStyle>
          <a:p>
            <a:r>
              <a:rPr lang="is-IS"/>
              <a:t>Mynd 2</a:t>
            </a:r>
          </a:p>
        </p:txBody>
      </p:sp>
      <p:sp>
        <p:nvSpPr>
          <p:cNvPr id="122" name="Laugardalslaug-2.jpg"/>
          <p:cNvSpPr>
            <a:spLocks noGrp="1"/>
          </p:cNvSpPr>
          <p:nvPr>
            <p:ph type="pic" idx="15" hasCustomPrompt="1"/>
          </p:nvPr>
        </p:nvSpPr>
        <p:spPr>
          <a:xfrm>
            <a:off x="1583872" y="1249136"/>
            <a:ext cx="5128078" cy="4245429"/>
          </a:xfrm>
          <a:prstGeom prst="rect">
            <a:avLst/>
          </a:prstGeom>
        </p:spPr>
        <p:txBody>
          <a:bodyPr lIns="91439" tIns="45719" rIns="91439" bIns="45719" anchor="t">
            <a:noAutofit/>
          </a:bodyPr>
          <a:lstStyle>
            <a:lvl1pPr marL="0" indent="0">
              <a:buNone/>
              <a:defRPr/>
            </a:lvl1pPr>
          </a:lstStyle>
          <a:p>
            <a:r>
              <a:rPr lang="is-IS"/>
              <a:t>Mynd 1</a:t>
            </a:r>
          </a:p>
        </p:txBody>
      </p:sp>
      <p:pic>
        <p:nvPicPr>
          <p:cNvPr id="123" name="Image" descr="Image"/>
          <p:cNvPicPr>
            <a:picLocks noChangeAspect="1"/>
          </p:cNvPicPr>
          <p:nvPr/>
        </p:nvPicPr>
        <p:blipFill>
          <a:blip r:embed="rId2"/>
          <a:stretch>
            <a:fillRect/>
          </a:stretch>
        </p:blipFill>
        <p:spPr>
          <a:xfrm>
            <a:off x="387350" y="400050"/>
            <a:ext cx="457202" cy="715874"/>
          </a:xfrm>
          <a:prstGeom prst="rect">
            <a:avLst/>
          </a:prstGeom>
          <a:ln w="12700">
            <a:miter lim="400000"/>
          </a:ln>
        </p:spPr>
      </p:pic>
      <p:sp>
        <p:nvSpPr>
          <p:cNvPr id="124" name="Slide Number"/>
          <p:cNvSpPr txBox="1">
            <a:spLocks noGrp="1"/>
          </p:cNvSpPr>
          <p:nvPr>
            <p:ph type="sldNum" sz="quarter" idx="2"/>
          </p:nvPr>
        </p:nvSpPr>
        <p:spPr>
          <a:xfrm>
            <a:off x="5918098" y="6540500"/>
            <a:ext cx="349455" cy="379591"/>
          </a:xfrm>
          <a:prstGeom prst="rect">
            <a:avLst/>
          </a:prstGeom>
          <a:ln w="12700">
            <a:miter lim="400000"/>
          </a:ln>
        </p:spPr>
        <p:txBody>
          <a:bodyPr wrap="none" lIns="50800" tIns="50800" rIns="50800" bIns="50800">
            <a:spAutoFit/>
          </a:bodyPr>
          <a:lstStyle>
            <a:defPPr>
              <a:defRPr lang="en-IS"/>
            </a:defPPr>
            <a:lvl1pPr marL="0" algn="ctr" defTabSz="412750" rtl="0" eaLnBrk="1" latinLnBrk="0" hangingPunct="1">
              <a:spcBef>
                <a:spcPts val="0"/>
              </a:spcBef>
              <a:defRPr sz="1800" b="0" kern="1200">
                <a:solidFill>
                  <a:schemeClr val="tx1"/>
                </a:solidFill>
                <a:latin typeface="Helvetica Neue Light"/>
                <a:ea typeface="Helvetica Neue Light"/>
                <a:cs typeface="Helvetica Neue Light"/>
                <a:sym typeface="Helvetica Neue Ligh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CB4B4D-7CA3-9044-876B-883B54F8677D}" type="slidenum">
              <a:rPr lang="is-IS" smtClean="0"/>
              <a:pPr/>
              <a:t>‹#›</a:t>
            </a:fld>
            <a:endParaRPr/>
          </a:p>
        </p:txBody>
      </p:sp>
    </p:spTree>
    <p:extLst>
      <p:ext uri="{BB962C8B-B14F-4D97-AF65-F5344CB8AC3E}">
        <p14:creationId xmlns:p14="http://schemas.microsoft.com/office/powerpoint/2010/main" val="2053208870"/>
      </p:ext>
    </p:extLst>
  </p:cSld>
  <p:clrMapOvr>
    <a:masterClrMapping/>
  </p:clrMapOvr>
  <p:transition>
    <p:fade/>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Stök mynd og texti copy">
    <p:spTree>
      <p:nvGrpSpPr>
        <p:cNvPr id="1" name=""/>
        <p:cNvGrpSpPr/>
        <p:nvPr/>
      </p:nvGrpSpPr>
      <p:grpSpPr>
        <a:xfrm>
          <a:off x="0" y="0"/>
          <a:ext cx="0" cy="0"/>
          <a:chOff x="0" y="0"/>
          <a:chExt cx="0" cy="0"/>
        </a:xfrm>
      </p:grpSpPr>
      <p:sp>
        <p:nvSpPr>
          <p:cNvPr id="131" name="Image"/>
          <p:cNvSpPr>
            <a:spLocks noGrp="1"/>
          </p:cNvSpPr>
          <p:nvPr>
            <p:ph type="pic" idx="13" hasCustomPrompt="1"/>
          </p:nvPr>
        </p:nvSpPr>
        <p:spPr>
          <a:xfrm>
            <a:off x="4416879" y="-1"/>
            <a:ext cx="7775122" cy="6858001"/>
          </a:xfrm>
          <a:prstGeom prst="rect">
            <a:avLst/>
          </a:prstGeom>
        </p:spPr>
        <p:txBody>
          <a:bodyPr lIns="91439" tIns="45719" rIns="91439" bIns="45719" anchor="t">
            <a:noAutofit/>
          </a:bodyPr>
          <a:lstStyle/>
          <a:p>
            <a:r>
              <a:rPr lang="is-IS"/>
              <a:t>Mynd</a:t>
            </a:r>
            <a:endParaRPr/>
          </a:p>
        </p:txBody>
      </p:sp>
      <p:pic>
        <p:nvPicPr>
          <p:cNvPr id="133" name="Image" descr="Image"/>
          <p:cNvPicPr>
            <a:picLocks noChangeAspect="1"/>
          </p:cNvPicPr>
          <p:nvPr/>
        </p:nvPicPr>
        <p:blipFill>
          <a:blip r:embed="rId2"/>
          <a:stretch>
            <a:fillRect/>
          </a:stretch>
        </p:blipFill>
        <p:spPr>
          <a:xfrm>
            <a:off x="387350" y="400050"/>
            <a:ext cx="457202" cy="715874"/>
          </a:xfrm>
          <a:prstGeom prst="rect">
            <a:avLst/>
          </a:prstGeom>
          <a:ln w="12700">
            <a:miter lim="400000"/>
          </a:ln>
        </p:spPr>
      </p:pic>
      <p:sp>
        <p:nvSpPr>
          <p:cNvPr id="134" name="Slide Number"/>
          <p:cNvSpPr txBox="1">
            <a:spLocks noGrp="1"/>
          </p:cNvSpPr>
          <p:nvPr>
            <p:ph type="sldNum" sz="quarter" idx="2"/>
          </p:nvPr>
        </p:nvSpPr>
        <p:spPr>
          <a:xfrm>
            <a:off x="5918098" y="6540500"/>
            <a:ext cx="349455" cy="379591"/>
          </a:xfrm>
          <a:prstGeom prst="rect">
            <a:avLst/>
          </a:prstGeom>
          <a:ln w="12700">
            <a:miter lim="400000"/>
          </a:ln>
        </p:spPr>
        <p:txBody>
          <a:bodyPr wrap="none" lIns="50800" tIns="50800" rIns="50800" bIns="50800">
            <a:spAutoFit/>
          </a:bodyPr>
          <a:lstStyle>
            <a:defPPr>
              <a:defRPr lang="en-IS"/>
            </a:defPPr>
            <a:lvl1pPr marL="0" algn="ctr" defTabSz="412750" rtl="0" eaLnBrk="1" latinLnBrk="0" hangingPunct="1">
              <a:spcBef>
                <a:spcPts val="0"/>
              </a:spcBef>
              <a:defRPr sz="1800" b="0" kern="1200">
                <a:solidFill>
                  <a:schemeClr val="tx1"/>
                </a:solidFill>
                <a:latin typeface="Helvetica Neue Light"/>
                <a:ea typeface="Helvetica Neue Light"/>
                <a:cs typeface="Helvetica Neue Light"/>
                <a:sym typeface="Helvetica Neue Ligh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CB4B4D-7CA3-9044-876B-883B54F8677D}" type="slidenum">
              <a:rPr lang="is-IS" smtClean="0"/>
              <a:pPr/>
              <a:t>‹#›</a:t>
            </a:fld>
            <a:endParaRPr/>
          </a:p>
        </p:txBody>
      </p:sp>
      <p:sp>
        <p:nvSpPr>
          <p:cNvPr id="9" name="Text Placeholder 2">
            <a:extLst>
              <a:ext uri="{FF2B5EF4-FFF2-40B4-BE49-F238E27FC236}">
                <a16:creationId xmlns:a16="http://schemas.microsoft.com/office/drawing/2014/main" id="{3C14F9B9-FCC1-1444-9565-EC2B2CF225CE}"/>
              </a:ext>
            </a:extLst>
          </p:cNvPr>
          <p:cNvSpPr>
            <a:spLocks noGrp="1"/>
          </p:cNvSpPr>
          <p:nvPr>
            <p:ph type="body" sz="quarter" idx="17" hasCustomPrompt="1"/>
          </p:nvPr>
        </p:nvSpPr>
        <p:spPr>
          <a:xfrm>
            <a:off x="1253332" y="5029842"/>
            <a:ext cx="3024754" cy="340029"/>
          </a:xfrm>
          <a:prstGeom prst="rect">
            <a:avLst/>
          </a:prstGeom>
        </p:spPr>
        <p:txBody>
          <a:bodyPr>
            <a:normAutofit/>
          </a:bodyPr>
          <a:lstStyle>
            <a:lvl1pPr marL="0" indent="0">
              <a:buNone/>
              <a:defRPr sz="1200" b="0"/>
            </a:lvl1pPr>
            <a:lvl8pPr>
              <a:defRPr>
                <a:latin typeface="Arial" panose="020B0604020202020204" pitchFamily="34" charset="0"/>
                <a:cs typeface="Arial" panose="020B0604020202020204" pitchFamily="34" charset="0"/>
              </a:defRPr>
            </a:lvl8pPr>
          </a:lstStyle>
          <a:p>
            <a:pPr marL="0" lvl="7" indent="0">
              <a:spcBef>
                <a:spcPts val="0"/>
              </a:spcBef>
              <a:buSzTx/>
              <a:buNone/>
            </a:pPr>
            <a:r>
              <a:rPr lang="en-GB" err="1"/>
              <a:t>Hér</a:t>
            </a:r>
            <a:r>
              <a:rPr lang="en-GB"/>
              <a:t> </a:t>
            </a:r>
            <a:r>
              <a:rPr lang="en-GB" err="1"/>
              <a:t>er</a:t>
            </a:r>
            <a:r>
              <a:rPr lang="en-GB"/>
              <a:t> </a:t>
            </a:r>
            <a:r>
              <a:rPr lang="en-GB" err="1"/>
              <a:t>stuttur</a:t>
            </a:r>
            <a:r>
              <a:rPr lang="en-GB"/>
              <a:t> </a:t>
            </a:r>
            <a:r>
              <a:rPr lang="en-GB" err="1"/>
              <a:t>útskýringartexti</a:t>
            </a:r>
            <a:r>
              <a:rPr lang="en-GB"/>
              <a:t> </a:t>
            </a:r>
            <a:r>
              <a:rPr lang="en-GB" err="1"/>
              <a:t>með</a:t>
            </a:r>
            <a:r>
              <a:rPr lang="en-GB"/>
              <a:t> </a:t>
            </a:r>
            <a:r>
              <a:rPr lang="en-GB" err="1"/>
              <a:t>mynd</a:t>
            </a:r>
            <a:r>
              <a:rPr lang="en-GB"/>
              <a:t>.</a:t>
            </a:r>
          </a:p>
        </p:txBody>
      </p:sp>
    </p:spTree>
    <p:extLst>
      <p:ext uri="{BB962C8B-B14F-4D97-AF65-F5344CB8AC3E}">
        <p14:creationId xmlns:p14="http://schemas.microsoft.com/office/powerpoint/2010/main" val="3348192837"/>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2_Heiti fyrirlesturs - Gult">
    <p:spTree>
      <p:nvGrpSpPr>
        <p:cNvPr id="1" name=""/>
        <p:cNvGrpSpPr/>
        <p:nvPr/>
      </p:nvGrpSpPr>
      <p:grpSpPr>
        <a:xfrm>
          <a:off x="0" y="0"/>
          <a:ext cx="0" cy="0"/>
          <a:chOff x="0" y="0"/>
          <a:chExt cx="0" cy="0"/>
        </a:xfrm>
      </p:grpSpPr>
      <p:sp>
        <p:nvSpPr>
          <p:cNvPr id="9" name="Rectangle">
            <a:extLst>
              <a:ext uri="{FF2B5EF4-FFF2-40B4-BE49-F238E27FC236}">
                <a16:creationId xmlns:a16="http://schemas.microsoft.com/office/drawing/2014/main" id="{9A30AF7A-6E77-E648-B243-1A4231302FA0}"/>
              </a:ext>
            </a:extLst>
          </p:cNvPr>
          <p:cNvSpPr/>
          <p:nvPr userDrawn="1"/>
        </p:nvSpPr>
        <p:spPr>
          <a:xfrm>
            <a:off x="0" y="-1"/>
            <a:ext cx="12192000" cy="6858001"/>
          </a:xfrm>
          <a:prstGeom prst="rect">
            <a:avLst/>
          </a:prstGeom>
          <a:solidFill>
            <a:srgbClr val="FFDB64"/>
          </a:solidFill>
          <a:ln w="12700">
            <a:miter lim="400000"/>
          </a:ln>
        </p:spPr>
        <p:txBody>
          <a:bodyPr lIns="0" tIns="0" rIns="0" bIns="0" anchor="ctr"/>
          <a:lstStyle/>
          <a:p>
            <a:pPr algn="ctr" defTabSz="412750">
              <a:spcBef>
                <a:spcPts val="0"/>
              </a:spcBef>
              <a:defRPr sz="3200" b="0">
                <a:solidFill>
                  <a:srgbClr val="FFDB64"/>
                </a:solidFill>
                <a:latin typeface="Helvetica Neue Medium"/>
                <a:ea typeface="Helvetica Neue Medium"/>
                <a:cs typeface="Helvetica Neue Medium"/>
                <a:sym typeface="Helvetica Neue Medium"/>
              </a:defRPr>
            </a:pPr>
            <a:endParaRPr sz="1600"/>
          </a:p>
        </p:txBody>
      </p:sp>
      <p:sp>
        <p:nvSpPr>
          <p:cNvPr id="21" name="Text"/>
          <p:cNvSpPr txBox="1"/>
          <p:nvPr/>
        </p:nvSpPr>
        <p:spPr>
          <a:xfrm>
            <a:off x="2255267" y="3334102"/>
            <a:ext cx="51361" cy="189796"/>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25400" tIns="25400" rIns="25400" bIns="25400" anchor="ctr">
            <a:spAutoFit/>
          </a:bodyPr>
          <a:lstStyle/>
          <a:p>
            <a:endParaRPr sz="900"/>
          </a:p>
        </p:txBody>
      </p:sp>
      <p:sp>
        <p:nvSpPr>
          <p:cNvPr id="26" name="Slide Number"/>
          <p:cNvSpPr txBox="1">
            <a:spLocks noGrp="1"/>
          </p:cNvSpPr>
          <p:nvPr>
            <p:ph type="sldNum" sz="quarter" idx="2"/>
          </p:nvPr>
        </p:nvSpPr>
        <p:spPr>
          <a:xfrm>
            <a:off x="5918098" y="6540500"/>
            <a:ext cx="349455" cy="379591"/>
          </a:xfrm>
          <a:prstGeom prst="rect">
            <a:avLst/>
          </a:prstGeom>
          <a:ln w="12700">
            <a:miter lim="400000"/>
          </a:ln>
        </p:spPr>
        <p:txBody>
          <a:bodyPr wrap="none" lIns="50800" tIns="50800" rIns="50800" bIns="50800">
            <a:spAutoFit/>
          </a:bodyPr>
          <a:lstStyle>
            <a:defPPr>
              <a:defRPr lang="en-IS"/>
            </a:defPPr>
            <a:lvl1pPr marL="0" algn="ctr" defTabSz="412750" rtl="0" eaLnBrk="1" latinLnBrk="0" hangingPunct="1">
              <a:spcBef>
                <a:spcPts val="0"/>
              </a:spcBef>
              <a:defRPr sz="1800" b="0" kern="1200">
                <a:solidFill>
                  <a:schemeClr val="tx1"/>
                </a:solidFill>
                <a:latin typeface="Helvetica Neue Light"/>
                <a:ea typeface="Helvetica Neue Light"/>
                <a:cs typeface="Helvetica Neue Light"/>
                <a:sym typeface="Helvetica Neue Ligh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CB4B4D-7CA3-9044-876B-883B54F8677D}" type="slidenum">
              <a:rPr lang="is-IS" smtClean="0"/>
              <a:pPr/>
              <a:t>‹#›</a:t>
            </a:fld>
            <a:endParaRPr/>
          </a:p>
        </p:txBody>
      </p:sp>
      <p:sp>
        <p:nvSpPr>
          <p:cNvPr id="11" name="Text Placeholder 2">
            <a:extLst>
              <a:ext uri="{FF2B5EF4-FFF2-40B4-BE49-F238E27FC236}">
                <a16:creationId xmlns:a16="http://schemas.microsoft.com/office/drawing/2014/main" id="{7EA16A7E-B296-0644-8027-85AA5567B3B2}"/>
              </a:ext>
            </a:extLst>
          </p:cNvPr>
          <p:cNvSpPr>
            <a:spLocks noGrp="1"/>
          </p:cNvSpPr>
          <p:nvPr>
            <p:ph type="body" sz="quarter" idx="16" hasCustomPrompt="1"/>
          </p:nvPr>
        </p:nvSpPr>
        <p:spPr>
          <a:xfrm>
            <a:off x="1262857" y="2509308"/>
            <a:ext cx="7659688" cy="838200"/>
          </a:xfrm>
          <a:prstGeom prst="rect">
            <a:avLst/>
          </a:prstGeom>
        </p:spPr>
        <p:txBody>
          <a:bodyPr>
            <a:normAutofit/>
          </a:bodyPr>
          <a:lstStyle>
            <a:lvl1pPr marL="0" indent="0">
              <a:buNone/>
              <a:defRPr sz="5000" b="1">
                <a:solidFill>
                  <a:schemeClr val="tx1"/>
                </a:solidFill>
                <a:latin typeface="Arial" panose="020B0604020202020204" pitchFamily="34" charset="0"/>
                <a:cs typeface="Arial" panose="020B0604020202020204" pitchFamily="34" charset="0"/>
              </a:defRPr>
            </a:lvl1pPr>
          </a:lstStyle>
          <a:p>
            <a:pPr lvl="0"/>
            <a:r>
              <a:rPr lang="en-IS"/>
              <a:t>Fyrirsögn fyrirlesturs</a:t>
            </a:r>
          </a:p>
        </p:txBody>
      </p:sp>
      <p:sp>
        <p:nvSpPr>
          <p:cNvPr id="13" name="Text Placeholder 2">
            <a:extLst>
              <a:ext uri="{FF2B5EF4-FFF2-40B4-BE49-F238E27FC236}">
                <a16:creationId xmlns:a16="http://schemas.microsoft.com/office/drawing/2014/main" id="{82676A8A-B9EC-2540-9706-0799B3850278}"/>
              </a:ext>
            </a:extLst>
          </p:cNvPr>
          <p:cNvSpPr>
            <a:spLocks noGrp="1"/>
          </p:cNvSpPr>
          <p:nvPr>
            <p:ph type="body" sz="quarter" idx="17" hasCustomPrompt="1"/>
          </p:nvPr>
        </p:nvSpPr>
        <p:spPr>
          <a:xfrm>
            <a:off x="1279790" y="3384385"/>
            <a:ext cx="7659688" cy="434975"/>
          </a:xfrm>
          <a:prstGeom prst="rect">
            <a:avLst/>
          </a:prstGeom>
        </p:spPr>
        <p:txBody>
          <a:bodyPr>
            <a:normAutofit/>
          </a:bodyPr>
          <a:lstStyle>
            <a:lvl1pPr marL="0" indent="0">
              <a:buNone/>
              <a:defRPr sz="2500" b="0">
                <a:solidFill>
                  <a:schemeClr val="tx1"/>
                </a:solidFill>
                <a:latin typeface="Arial" panose="020B0604020202020204" pitchFamily="34" charset="0"/>
                <a:cs typeface="Arial" panose="020B0604020202020204" pitchFamily="34" charset="0"/>
              </a:defRPr>
            </a:lvl1pPr>
          </a:lstStyle>
          <a:p>
            <a:r>
              <a:rPr lang="en-GB" err="1"/>
              <a:t>Undirtitill</a:t>
            </a:r>
            <a:r>
              <a:rPr lang="en-GB"/>
              <a:t> </a:t>
            </a:r>
            <a:r>
              <a:rPr lang="en-GB" err="1"/>
              <a:t>fyrirlesturs</a:t>
            </a:r>
            <a:endParaRPr lang="en-GB"/>
          </a:p>
        </p:txBody>
      </p:sp>
      <p:sp>
        <p:nvSpPr>
          <p:cNvPr id="15" name="Text Placeholder 2">
            <a:extLst>
              <a:ext uri="{FF2B5EF4-FFF2-40B4-BE49-F238E27FC236}">
                <a16:creationId xmlns:a16="http://schemas.microsoft.com/office/drawing/2014/main" id="{281A65A5-BBA1-A849-966B-D27976F6EB01}"/>
              </a:ext>
            </a:extLst>
          </p:cNvPr>
          <p:cNvSpPr>
            <a:spLocks noGrp="1"/>
          </p:cNvSpPr>
          <p:nvPr>
            <p:ph type="body" sz="quarter" idx="18" hasCustomPrompt="1"/>
          </p:nvPr>
        </p:nvSpPr>
        <p:spPr>
          <a:xfrm>
            <a:off x="1279790" y="5895893"/>
            <a:ext cx="7659688" cy="204093"/>
          </a:xfrm>
          <a:prstGeom prst="rect">
            <a:avLst/>
          </a:prstGeom>
        </p:spPr>
        <p:txBody>
          <a:bodyPr>
            <a:normAutofit/>
          </a:bodyPr>
          <a:lstStyle>
            <a:lvl1pPr marL="0" indent="0">
              <a:buNone/>
              <a:defRPr sz="1500" b="1">
                <a:solidFill>
                  <a:schemeClr val="tx1"/>
                </a:solidFill>
              </a:defRPr>
            </a:lvl1pPr>
          </a:lstStyle>
          <a:p>
            <a:r>
              <a:rPr lang="en-GB" err="1"/>
              <a:t>Nafn</a:t>
            </a:r>
            <a:r>
              <a:rPr lang="en-GB"/>
              <a:t> </a:t>
            </a:r>
            <a:r>
              <a:rPr lang="en-GB" err="1"/>
              <a:t>og</a:t>
            </a:r>
            <a:r>
              <a:rPr lang="en-GB"/>
              <a:t> </a:t>
            </a:r>
            <a:r>
              <a:rPr lang="en-GB" err="1"/>
              <a:t>dagsetning</a:t>
            </a:r>
            <a:endParaRPr lang="en-GB"/>
          </a:p>
        </p:txBody>
      </p:sp>
      <p:pic>
        <p:nvPicPr>
          <p:cNvPr id="10" name="Image" descr="Image">
            <a:extLst>
              <a:ext uri="{FF2B5EF4-FFF2-40B4-BE49-F238E27FC236}">
                <a16:creationId xmlns:a16="http://schemas.microsoft.com/office/drawing/2014/main" id="{CF811864-5F62-0748-9DA2-68BE44D2DF3B}"/>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06400" y="406400"/>
            <a:ext cx="457202" cy="715874"/>
          </a:xfrm>
          <a:prstGeom prst="rect">
            <a:avLst/>
          </a:prstGeom>
          <a:ln w="12700">
            <a:miter lim="400000"/>
          </a:ln>
        </p:spPr>
      </p:pic>
    </p:spTree>
    <p:extLst>
      <p:ext uri="{BB962C8B-B14F-4D97-AF65-F5344CB8AC3E}">
        <p14:creationId xmlns:p14="http://schemas.microsoft.com/office/powerpoint/2010/main" val="3381897263"/>
      </p:ext>
    </p:extLst>
  </p:cSld>
  <p:clrMapOvr>
    <a:masterClrMapping/>
  </p:clrMapOvr>
  <p:transition>
    <p:fade/>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3 aðalatriði">
    <p:spTree>
      <p:nvGrpSpPr>
        <p:cNvPr id="1" name=""/>
        <p:cNvGrpSpPr/>
        <p:nvPr/>
      </p:nvGrpSpPr>
      <p:grpSpPr>
        <a:xfrm>
          <a:off x="0" y="0"/>
          <a:ext cx="0" cy="0"/>
          <a:chOff x="0" y="0"/>
          <a:chExt cx="0" cy="0"/>
        </a:xfrm>
      </p:grpSpPr>
      <p:pic>
        <p:nvPicPr>
          <p:cNvPr id="141" name="Image" descr="Image"/>
          <p:cNvPicPr>
            <a:picLocks noChangeAspect="1"/>
          </p:cNvPicPr>
          <p:nvPr/>
        </p:nvPicPr>
        <p:blipFill>
          <a:blip r:embed="rId2"/>
          <a:stretch>
            <a:fillRect/>
          </a:stretch>
        </p:blipFill>
        <p:spPr>
          <a:xfrm>
            <a:off x="387350" y="400050"/>
            <a:ext cx="457202" cy="715874"/>
          </a:xfrm>
          <a:prstGeom prst="rect">
            <a:avLst/>
          </a:prstGeom>
          <a:ln w="12700">
            <a:miter lim="400000"/>
          </a:ln>
        </p:spPr>
      </p:pic>
      <p:sp>
        <p:nvSpPr>
          <p:cNvPr id="148" name="1"/>
          <p:cNvSpPr txBox="1"/>
          <p:nvPr/>
        </p:nvSpPr>
        <p:spPr>
          <a:xfrm>
            <a:off x="7580064" y="1685587"/>
            <a:ext cx="165110" cy="343684"/>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none" lIns="25400" tIns="25400" rIns="25400" bIns="25400" anchor="ctr">
            <a:spAutoFit/>
          </a:bodyPr>
          <a:lstStyle>
            <a:lvl1pPr>
              <a:defRPr sz="3800">
                <a:solidFill>
                  <a:srgbClr val="0376E1"/>
                </a:solidFill>
              </a:defRPr>
            </a:lvl1pPr>
          </a:lstStyle>
          <a:p>
            <a:r>
              <a:rPr sz="1900"/>
              <a:t>1</a:t>
            </a:r>
          </a:p>
        </p:txBody>
      </p:sp>
      <p:sp>
        <p:nvSpPr>
          <p:cNvPr id="149" name="2"/>
          <p:cNvSpPr txBox="1"/>
          <p:nvPr/>
        </p:nvSpPr>
        <p:spPr>
          <a:xfrm>
            <a:off x="7580064" y="3073062"/>
            <a:ext cx="200376" cy="343684"/>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none" lIns="25400" tIns="25400" rIns="25400" bIns="25400" anchor="ctr">
            <a:spAutoFit/>
          </a:bodyPr>
          <a:lstStyle>
            <a:lvl1pPr>
              <a:defRPr sz="3800">
                <a:solidFill>
                  <a:srgbClr val="0376E1"/>
                </a:solidFill>
              </a:defRPr>
            </a:lvl1pPr>
          </a:lstStyle>
          <a:p>
            <a:r>
              <a:rPr sz="1900"/>
              <a:t>2</a:t>
            </a:r>
          </a:p>
        </p:txBody>
      </p:sp>
      <p:sp>
        <p:nvSpPr>
          <p:cNvPr id="150" name="3"/>
          <p:cNvSpPr txBox="1"/>
          <p:nvPr/>
        </p:nvSpPr>
        <p:spPr>
          <a:xfrm>
            <a:off x="7580064" y="4381163"/>
            <a:ext cx="192360" cy="343684"/>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none" lIns="25400" tIns="25400" rIns="25400" bIns="25400" anchor="ctr">
            <a:spAutoFit/>
          </a:bodyPr>
          <a:lstStyle>
            <a:lvl1pPr>
              <a:defRPr sz="3800">
                <a:solidFill>
                  <a:srgbClr val="0376E1"/>
                </a:solidFill>
              </a:defRPr>
            </a:lvl1pPr>
          </a:lstStyle>
          <a:p>
            <a:r>
              <a:rPr sz="1900"/>
              <a:t>3</a:t>
            </a:r>
          </a:p>
        </p:txBody>
      </p:sp>
      <p:sp>
        <p:nvSpPr>
          <p:cNvPr id="153" name="Slide Number"/>
          <p:cNvSpPr txBox="1">
            <a:spLocks noGrp="1"/>
          </p:cNvSpPr>
          <p:nvPr>
            <p:ph type="sldNum" sz="quarter" idx="2"/>
          </p:nvPr>
        </p:nvSpPr>
        <p:spPr>
          <a:xfrm>
            <a:off x="5918098" y="6540500"/>
            <a:ext cx="349455" cy="379591"/>
          </a:xfrm>
          <a:prstGeom prst="rect">
            <a:avLst/>
          </a:prstGeom>
          <a:ln w="12700">
            <a:miter lim="400000"/>
          </a:ln>
        </p:spPr>
        <p:txBody>
          <a:bodyPr wrap="none" lIns="50800" tIns="50800" rIns="50800" bIns="50800">
            <a:spAutoFit/>
          </a:bodyPr>
          <a:lstStyle>
            <a:defPPr>
              <a:defRPr lang="en-IS"/>
            </a:defPPr>
            <a:lvl1pPr marL="0" algn="ctr" defTabSz="412750" rtl="0" eaLnBrk="1" latinLnBrk="0" hangingPunct="1">
              <a:spcBef>
                <a:spcPts val="0"/>
              </a:spcBef>
              <a:defRPr sz="1800" b="0" kern="1200">
                <a:solidFill>
                  <a:schemeClr val="tx1"/>
                </a:solidFill>
                <a:latin typeface="Helvetica Neue Light"/>
                <a:ea typeface="Helvetica Neue Light"/>
                <a:cs typeface="Helvetica Neue Light"/>
                <a:sym typeface="Helvetica Neue Ligh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CB4B4D-7CA3-9044-876B-883B54F8677D}" type="slidenum">
              <a:rPr lang="is-IS" smtClean="0"/>
              <a:pPr/>
              <a:t>‹#›</a:t>
            </a:fld>
            <a:endParaRPr/>
          </a:p>
        </p:txBody>
      </p:sp>
      <p:sp>
        <p:nvSpPr>
          <p:cNvPr id="18" name="Text Placeholder 2">
            <a:extLst>
              <a:ext uri="{FF2B5EF4-FFF2-40B4-BE49-F238E27FC236}">
                <a16:creationId xmlns:a16="http://schemas.microsoft.com/office/drawing/2014/main" id="{2C77066F-346E-6F47-AFC6-F4CF9B38D805}"/>
              </a:ext>
            </a:extLst>
          </p:cNvPr>
          <p:cNvSpPr>
            <a:spLocks noGrp="1"/>
          </p:cNvSpPr>
          <p:nvPr>
            <p:ph type="body" sz="quarter" idx="22" hasCustomPrompt="1"/>
          </p:nvPr>
        </p:nvSpPr>
        <p:spPr>
          <a:xfrm>
            <a:off x="1874708" y="2659921"/>
            <a:ext cx="4566444" cy="700822"/>
          </a:xfrm>
          <a:prstGeom prst="rect">
            <a:avLst/>
          </a:prstGeom>
        </p:spPr>
        <p:txBody>
          <a:bodyPr anchor="t" anchorCtr="0">
            <a:normAutofit/>
          </a:bodyPr>
          <a:lstStyle>
            <a:lvl1pPr marL="0" indent="0">
              <a:buNone/>
              <a:defRPr sz="1200" b="0">
                <a:latin typeface="Arial" panose="020B0604020202020204" pitchFamily="34" charset="0"/>
                <a:cs typeface="Arial" panose="020B0604020202020204" pitchFamily="34" charset="0"/>
              </a:defRPr>
            </a:lvl1pPr>
          </a:lstStyle>
          <a:p>
            <a:r>
              <a:rPr lang="en-GB" err="1"/>
              <a:t>Smelltu</a:t>
            </a:r>
            <a:r>
              <a:rPr lang="en-GB"/>
              <a:t> </a:t>
            </a:r>
            <a:r>
              <a:rPr lang="en-GB" err="1"/>
              <a:t>hér</a:t>
            </a:r>
            <a:r>
              <a:rPr lang="en-GB"/>
              <a:t> </a:t>
            </a:r>
            <a:r>
              <a:rPr lang="en-GB" err="1"/>
              <a:t>til</a:t>
            </a:r>
            <a:r>
              <a:rPr lang="en-GB"/>
              <a:t> </a:t>
            </a:r>
            <a:r>
              <a:rPr lang="en-GB" err="1"/>
              <a:t>að</a:t>
            </a:r>
            <a:r>
              <a:rPr lang="en-GB"/>
              <a:t> </a:t>
            </a:r>
            <a:r>
              <a:rPr lang="en-GB" err="1"/>
              <a:t>skrifa</a:t>
            </a:r>
            <a:r>
              <a:rPr lang="en-GB"/>
              <a:t> </a:t>
            </a:r>
            <a:r>
              <a:rPr lang="en-GB" err="1"/>
              <a:t>texta</a:t>
            </a:r>
            <a:r>
              <a:rPr lang="en-GB"/>
              <a:t> </a:t>
            </a:r>
            <a:r>
              <a:rPr lang="en-GB" err="1"/>
              <a:t>eða</a:t>
            </a:r>
            <a:r>
              <a:rPr lang="en-GB"/>
              <a:t> </a:t>
            </a:r>
            <a:r>
              <a:rPr lang="en-GB" err="1"/>
              <a:t>settu</a:t>
            </a:r>
            <a:r>
              <a:rPr lang="en-GB"/>
              <a:t> </a:t>
            </a:r>
            <a:r>
              <a:rPr lang="en-GB" err="1"/>
              <a:t>ljósmynd</a:t>
            </a:r>
            <a:r>
              <a:rPr lang="en-GB"/>
              <a:t>/</a:t>
            </a:r>
            <a:r>
              <a:rPr lang="en-GB" err="1"/>
              <a:t>teikningu</a:t>
            </a:r>
            <a:r>
              <a:rPr lang="en-GB"/>
              <a:t> </a:t>
            </a:r>
            <a:r>
              <a:rPr lang="en-GB" err="1"/>
              <a:t>í</a:t>
            </a:r>
            <a:r>
              <a:rPr lang="en-GB"/>
              <a:t> </a:t>
            </a:r>
            <a:r>
              <a:rPr lang="en-GB" err="1"/>
              <a:t>staðinn</a:t>
            </a:r>
            <a:endParaRPr lang="en-GB"/>
          </a:p>
        </p:txBody>
      </p:sp>
      <p:sp>
        <p:nvSpPr>
          <p:cNvPr id="21" name="Text Placeholder 15">
            <a:extLst>
              <a:ext uri="{FF2B5EF4-FFF2-40B4-BE49-F238E27FC236}">
                <a16:creationId xmlns:a16="http://schemas.microsoft.com/office/drawing/2014/main" id="{45B44FF0-CFFA-6A49-9ED3-E267A90F3365}"/>
              </a:ext>
            </a:extLst>
          </p:cNvPr>
          <p:cNvSpPr>
            <a:spLocks noGrp="1"/>
          </p:cNvSpPr>
          <p:nvPr>
            <p:ph type="body" sz="quarter" idx="28" hasCustomPrompt="1"/>
          </p:nvPr>
        </p:nvSpPr>
        <p:spPr>
          <a:xfrm>
            <a:off x="7906424" y="1742738"/>
            <a:ext cx="1742443" cy="230530"/>
          </a:xfrm>
          <a:prstGeom prst="rect">
            <a:avLst/>
          </a:prstGeom>
        </p:spPr>
        <p:txBody>
          <a:bodyPr>
            <a:noAutofit/>
          </a:bodyPr>
          <a:lstStyle>
            <a:lvl1pPr marL="0" indent="0">
              <a:buNone/>
              <a:defRPr sz="1500" b="1">
                <a:latin typeface="Arial" panose="020B0604020202020204" pitchFamily="34" charset="0"/>
                <a:cs typeface="Arial" panose="020B0604020202020204" pitchFamily="34" charset="0"/>
              </a:defRPr>
            </a:lvl1pPr>
          </a:lstStyle>
          <a:p>
            <a:pPr lvl="0"/>
            <a:r>
              <a:rPr lang="en-IS"/>
              <a:t>Fyrirsögn</a:t>
            </a:r>
          </a:p>
        </p:txBody>
      </p:sp>
      <p:sp>
        <p:nvSpPr>
          <p:cNvPr id="22" name="Text Placeholder 15">
            <a:extLst>
              <a:ext uri="{FF2B5EF4-FFF2-40B4-BE49-F238E27FC236}">
                <a16:creationId xmlns:a16="http://schemas.microsoft.com/office/drawing/2014/main" id="{4E943A89-3A07-DC42-8037-A7B8F683BAE0}"/>
              </a:ext>
            </a:extLst>
          </p:cNvPr>
          <p:cNvSpPr>
            <a:spLocks noGrp="1"/>
          </p:cNvSpPr>
          <p:nvPr>
            <p:ph type="body" sz="quarter" idx="29" hasCustomPrompt="1"/>
          </p:nvPr>
        </p:nvSpPr>
        <p:spPr>
          <a:xfrm>
            <a:off x="7906424" y="2028880"/>
            <a:ext cx="2117325" cy="858848"/>
          </a:xfrm>
          <a:prstGeom prst="rect">
            <a:avLst/>
          </a:prstGeom>
        </p:spPr>
        <p:txBody>
          <a:bodyPr anchor="t" anchorCtr="0">
            <a:normAutofit/>
          </a:bodyPr>
          <a:lstStyle>
            <a:lvl1pPr marL="0" indent="0">
              <a:buNone/>
              <a:defRPr sz="900" b="0">
                <a:latin typeface="Arial" panose="020B0604020202020204" pitchFamily="34" charset="0"/>
                <a:cs typeface="Arial" panose="020B0604020202020204" pitchFamily="34" charset="0"/>
              </a:defRPr>
            </a:lvl1pPr>
          </a:lstStyle>
          <a:p>
            <a:r>
              <a:rPr lang="en-GB" err="1"/>
              <a:t>Smelltu</a:t>
            </a:r>
            <a:r>
              <a:rPr lang="en-GB"/>
              <a:t> </a:t>
            </a:r>
            <a:r>
              <a:rPr lang="en-GB" err="1"/>
              <a:t>hér</a:t>
            </a:r>
            <a:r>
              <a:rPr lang="en-GB"/>
              <a:t> </a:t>
            </a:r>
            <a:r>
              <a:rPr lang="en-GB" err="1"/>
              <a:t>til</a:t>
            </a:r>
            <a:r>
              <a:rPr lang="en-GB"/>
              <a:t> </a:t>
            </a:r>
            <a:r>
              <a:rPr lang="en-GB" err="1"/>
              <a:t>að</a:t>
            </a:r>
            <a:r>
              <a:rPr lang="en-GB"/>
              <a:t> </a:t>
            </a:r>
            <a:r>
              <a:rPr lang="en-GB" err="1"/>
              <a:t>skrifa</a:t>
            </a:r>
            <a:r>
              <a:rPr lang="en-GB"/>
              <a:t> </a:t>
            </a:r>
            <a:r>
              <a:rPr lang="en-GB" err="1"/>
              <a:t>texta</a:t>
            </a:r>
            <a:endParaRPr lang="en-GB"/>
          </a:p>
        </p:txBody>
      </p:sp>
      <p:sp>
        <p:nvSpPr>
          <p:cNvPr id="27" name="Text Placeholder 15">
            <a:extLst>
              <a:ext uri="{FF2B5EF4-FFF2-40B4-BE49-F238E27FC236}">
                <a16:creationId xmlns:a16="http://schemas.microsoft.com/office/drawing/2014/main" id="{33F48FF4-1BE7-D343-A92A-77878770C8E4}"/>
              </a:ext>
            </a:extLst>
          </p:cNvPr>
          <p:cNvSpPr>
            <a:spLocks noGrp="1"/>
          </p:cNvSpPr>
          <p:nvPr>
            <p:ph type="body" sz="quarter" idx="30" hasCustomPrompt="1"/>
          </p:nvPr>
        </p:nvSpPr>
        <p:spPr>
          <a:xfrm>
            <a:off x="7906424" y="3130213"/>
            <a:ext cx="1742443" cy="230530"/>
          </a:xfrm>
          <a:prstGeom prst="rect">
            <a:avLst/>
          </a:prstGeom>
        </p:spPr>
        <p:txBody>
          <a:bodyPr>
            <a:noAutofit/>
          </a:bodyPr>
          <a:lstStyle>
            <a:lvl1pPr marL="0" indent="0">
              <a:buNone/>
              <a:defRPr sz="1500" b="1">
                <a:latin typeface="Arial" panose="020B0604020202020204" pitchFamily="34" charset="0"/>
                <a:cs typeface="Arial" panose="020B0604020202020204" pitchFamily="34" charset="0"/>
              </a:defRPr>
            </a:lvl1pPr>
          </a:lstStyle>
          <a:p>
            <a:pPr lvl="0"/>
            <a:r>
              <a:rPr lang="en-IS"/>
              <a:t>Fyrirsögn</a:t>
            </a:r>
          </a:p>
        </p:txBody>
      </p:sp>
      <p:sp>
        <p:nvSpPr>
          <p:cNvPr id="28" name="Text Placeholder 15">
            <a:extLst>
              <a:ext uri="{FF2B5EF4-FFF2-40B4-BE49-F238E27FC236}">
                <a16:creationId xmlns:a16="http://schemas.microsoft.com/office/drawing/2014/main" id="{C9F14DE0-9455-5E4B-A9CD-4CA4CF902188}"/>
              </a:ext>
            </a:extLst>
          </p:cNvPr>
          <p:cNvSpPr>
            <a:spLocks noGrp="1"/>
          </p:cNvSpPr>
          <p:nvPr>
            <p:ph type="body" sz="quarter" idx="31" hasCustomPrompt="1"/>
          </p:nvPr>
        </p:nvSpPr>
        <p:spPr>
          <a:xfrm>
            <a:off x="7906424" y="3416353"/>
            <a:ext cx="2117325" cy="841147"/>
          </a:xfrm>
          <a:prstGeom prst="rect">
            <a:avLst/>
          </a:prstGeom>
        </p:spPr>
        <p:txBody>
          <a:bodyPr anchor="t" anchorCtr="0">
            <a:normAutofit/>
          </a:bodyPr>
          <a:lstStyle>
            <a:lvl1pPr marL="0" indent="0">
              <a:buNone/>
              <a:defRPr sz="900" b="0">
                <a:latin typeface="Arial" panose="020B0604020202020204" pitchFamily="34" charset="0"/>
                <a:cs typeface="Arial" panose="020B0604020202020204" pitchFamily="34" charset="0"/>
              </a:defRPr>
            </a:lvl1pPr>
          </a:lstStyle>
          <a:p>
            <a:r>
              <a:rPr lang="en-GB" err="1"/>
              <a:t>Smelltu</a:t>
            </a:r>
            <a:r>
              <a:rPr lang="en-GB"/>
              <a:t> </a:t>
            </a:r>
            <a:r>
              <a:rPr lang="en-GB" err="1"/>
              <a:t>hér</a:t>
            </a:r>
            <a:r>
              <a:rPr lang="en-GB"/>
              <a:t> </a:t>
            </a:r>
            <a:r>
              <a:rPr lang="en-GB" err="1"/>
              <a:t>til</a:t>
            </a:r>
            <a:r>
              <a:rPr lang="en-GB"/>
              <a:t> </a:t>
            </a:r>
            <a:r>
              <a:rPr lang="en-GB" err="1"/>
              <a:t>að</a:t>
            </a:r>
            <a:r>
              <a:rPr lang="en-GB"/>
              <a:t> </a:t>
            </a:r>
            <a:r>
              <a:rPr lang="en-GB" err="1"/>
              <a:t>skrifa</a:t>
            </a:r>
            <a:r>
              <a:rPr lang="en-GB"/>
              <a:t> </a:t>
            </a:r>
            <a:r>
              <a:rPr lang="en-GB" err="1"/>
              <a:t>texta</a:t>
            </a:r>
            <a:endParaRPr lang="en-GB"/>
          </a:p>
        </p:txBody>
      </p:sp>
      <p:sp>
        <p:nvSpPr>
          <p:cNvPr id="31" name="Text Placeholder 15">
            <a:extLst>
              <a:ext uri="{FF2B5EF4-FFF2-40B4-BE49-F238E27FC236}">
                <a16:creationId xmlns:a16="http://schemas.microsoft.com/office/drawing/2014/main" id="{9DCBF09B-A793-6D4A-BECC-38795ED047C7}"/>
              </a:ext>
            </a:extLst>
          </p:cNvPr>
          <p:cNvSpPr>
            <a:spLocks noGrp="1"/>
          </p:cNvSpPr>
          <p:nvPr>
            <p:ph type="body" sz="quarter" idx="32" hasCustomPrompt="1"/>
          </p:nvPr>
        </p:nvSpPr>
        <p:spPr>
          <a:xfrm>
            <a:off x="7906424" y="4444375"/>
            <a:ext cx="1742443" cy="230530"/>
          </a:xfrm>
          <a:prstGeom prst="rect">
            <a:avLst/>
          </a:prstGeom>
        </p:spPr>
        <p:txBody>
          <a:bodyPr>
            <a:noAutofit/>
          </a:bodyPr>
          <a:lstStyle>
            <a:lvl1pPr marL="0" indent="0">
              <a:buNone/>
              <a:defRPr sz="1500" b="1">
                <a:latin typeface="Arial" panose="020B0604020202020204" pitchFamily="34" charset="0"/>
                <a:cs typeface="Arial" panose="020B0604020202020204" pitchFamily="34" charset="0"/>
              </a:defRPr>
            </a:lvl1pPr>
          </a:lstStyle>
          <a:p>
            <a:pPr lvl="0"/>
            <a:r>
              <a:rPr lang="en-IS"/>
              <a:t>Fyrirsögn</a:t>
            </a:r>
          </a:p>
        </p:txBody>
      </p:sp>
      <p:sp>
        <p:nvSpPr>
          <p:cNvPr id="32" name="Text Placeholder 15">
            <a:extLst>
              <a:ext uri="{FF2B5EF4-FFF2-40B4-BE49-F238E27FC236}">
                <a16:creationId xmlns:a16="http://schemas.microsoft.com/office/drawing/2014/main" id="{AE45A99F-50E5-7742-B5E5-E409CDD72411}"/>
              </a:ext>
            </a:extLst>
          </p:cNvPr>
          <p:cNvSpPr>
            <a:spLocks noGrp="1"/>
          </p:cNvSpPr>
          <p:nvPr>
            <p:ph type="body" sz="quarter" idx="33" hasCustomPrompt="1"/>
          </p:nvPr>
        </p:nvSpPr>
        <p:spPr>
          <a:xfrm>
            <a:off x="7906424" y="4730516"/>
            <a:ext cx="2117325" cy="1077160"/>
          </a:xfrm>
          <a:prstGeom prst="rect">
            <a:avLst/>
          </a:prstGeom>
        </p:spPr>
        <p:txBody>
          <a:bodyPr anchor="t" anchorCtr="0">
            <a:normAutofit/>
          </a:bodyPr>
          <a:lstStyle>
            <a:lvl1pPr marL="0" indent="0">
              <a:buNone/>
              <a:defRPr sz="900" b="0">
                <a:latin typeface="Arial" panose="020B0604020202020204" pitchFamily="34" charset="0"/>
                <a:cs typeface="Arial" panose="020B0604020202020204" pitchFamily="34" charset="0"/>
              </a:defRPr>
            </a:lvl1pPr>
          </a:lstStyle>
          <a:p>
            <a:r>
              <a:rPr lang="en-GB" err="1"/>
              <a:t>Smelltu</a:t>
            </a:r>
            <a:r>
              <a:rPr lang="en-GB"/>
              <a:t> </a:t>
            </a:r>
            <a:r>
              <a:rPr lang="en-GB" err="1"/>
              <a:t>hér</a:t>
            </a:r>
            <a:r>
              <a:rPr lang="en-GB"/>
              <a:t> </a:t>
            </a:r>
            <a:r>
              <a:rPr lang="en-GB" err="1"/>
              <a:t>til</a:t>
            </a:r>
            <a:r>
              <a:rPr lang="en-GB"/>
              <a:t> </a:t>
            </a:r>
            <a:r>
              <a:rPr lang="en-GB" err="1"/>
              <a:t>að</a:t>
            </a:r>
            <a:r>
              <a:rPr lang="en-GB"/>
              <a:t> </a:t>
            </a:r>
            <a:r>
              <a:rPr lang="en-GB" err="1"/>
              <a:t>skrifa</a:t>
            </a:r>
            <a:r>
              <a:rPr lang="en-GB"/>
              <a:t> </a:t>
            </a:r>
            <a:r>
              <a:rPr lang="en-GB" err="1"/>
              <a:t>texta</a:t>
            </a:r>
            <a:endParaRPr lang="en-GB"/>
          </a:p>
        </p:txBody>
      </p:sp>
      <p:sp>
        <p:nvSpPr>
          <p:cNvPr id="34" name="Text Placeholder 2">
            <a:extLst>
              <a:ext uri="{FF2B5EF4-FFF2-40B4-BE49-F238E27FC236}">
                <a16:creationId xmlns:a16="http://schemas.microsoft.com/office/drawing/2014/main" id="{9B18F688-2ECB-3544-9265-2351902B62CD}"/>
              </a:ext>
            </a:extLst>
          </p:cNvPr>
          <p:cNvSpPr>
            <a:spLocks noGrp="1"/>
          </p:cNvSpPr>
          <p:nvPr>
            <p:ph type="body" sz="quarter" idx="34" hasCustomPrompt="1"/>
          </p:nvPr>
        </p:nvSpPr>
        <p:spPr>
          <a:xfrm>
            <a:off x="1874707" y="1708937"/>
            <a:ext cx="4566444" cy="490465"/>
          </a:xfrm>
          <a:prstGeom prst="rect">
            <a:avLst/>
          </a:prstGeom>
        </p:spPr>
        <p:txBody>
          <a:bodyPr anchor="t" anchorCtr="0">
            <a:normAutofit/>
          </a:bodyPr>
          <a:lstStyle>
            <a:lvl1pPr marL="0" indent="0">
              <a:buNone/>
              <a:defRPr sz="3600" b="1">
                <a:latin typeface="Arial" panose="020B0604020202020204" pitchFamily="34" charset="0"/>
                <a:cs typeface="Arial" panose="020B0604020202020204" pitchFamily="34" charset="0"/>
              </a:defRPr>
            </a:lvl1pPr>
          </a:lstStyle>
          <a:p>
            <a:pPr lvl="0"/>
            <a:r>
              <a:rPr lang="en-IS"/>
              <a:t>Fyrirsögn</a:t>
            </a:r>
          </a:p>
        </p:txBody>
      </p:sp>
    </p:spTree>
    <p:extLst>
      <p:ext uri="{BB962C8B-B14F-4D97-AF65-F5344CB8AC3E}">
        <p14:creationId xmlns:p14="http://schemas.microsoft.com/office/powerpoint/2010/main" val="1055980485"/>
      </p:ext>
    </p:extLst>
  </p:cSld>
  <p:clrMapOvr>
    <a:masterClrMapping/>
  </p:clrMapOvr>
  <p:transition>
    <p:fade/>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Aðalatriði copy">
    <p:spTree>
      <p:nvGrpSpPr>
        <p:cNvPr id="1" name=""/>
        <p:cNvGrpSpPr/>
        <p:nvPr/>
      </p:nvGrpSpPr>
      <p:grpSpPr>
        <a:xfrm>
          <a:off x="0" y="0"/>
          <a:ext cx="0" cy="0"/>
          <a:chOff x="0" y="0"/>
          <a:chExt cx="0" cy="0"/>
        </a:xfrm>
      </p:grpSpPr>
      <p:sp>
        <p:nvSpPr>
          <p:cNvPr id="160" name="Rectangle"/>
          <p:cNvSpPr/>
          <p:nvPr userDrawn="1"/>
        </p:nvSpPr>
        <p:spPr>
          <a:xfrm>
            <a:off x="1309985" y="1125637"/>
            <a:ext cx="10888531" cy="5740996"/>
          </a:xfrm>
          <a:prstGeom prst="rect">
            <a:avLst/>
          </a:prstGeom>
          <a:solidFill>
            <a:srgbClr val="0181E5"/>
          </a:solidFill>
          <a:ln w="12700">
            <a:miter lim="400000"/>
          </a:ln>
        </p:spPr>
        <p:txBody>
          <a:bodyPr lIns="0" tIns="0" rIns="0" bIns="0" anchor="ctr"/>
          <a:lstStyle/>
          <a:p>
            <a:pPr algn="ctr" defTabSz="412750">
              <a:spcBef>
                <a:spcPts val="0"/>
              </a:spcBef>
              <a:defRPr sz="3200" b="0">
                <a:solidFill>
                  <a:srgbClr val="FFFFFF"/>
                </a:solidFill>
                <a:latin typeface="Helvetica Neue Medium"/>
                <a:ea typeface="Helvetica Neue Medium"/>
                <a:cs typeface="Helvetica Neue Medium"/>
                <a:sym typeface="Helvetica Neue Medium"/>
              </a:defRPr>
            </a:pPr>
            <a:endParaRPr sz="1600"/>
          </a:p>
        </p:txBody>
      </p:sp>
      <p:sp>
        <p:nvSpPr>
          <p:cNvPr id="163" name="Text"/>
          <p:cNvSpPr txBox="1"/>
          <p:nvPr/>
        </p:nvSpPr>
        <p:spPr>
          <a:xfrm>
            <a:off x="2255267" y="3334102"/>
            <a:ext cx="51361" cy="189796"/>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none" lIns="25400" tIns="25400" rIns="25400" bIns="25400" anchor="ctr">
            <a:spAutoFit/>
          </a:bodyPr>
          <a:lstStyle/>
          <a:p>
            <a:endParaRPr sz="900"/>
          </a:p>
        </p:txBody>
      </p:sp>
      <p:sp>
        <p:nvSpPr>
          <p:cNvPr id="164" name="Slide Number"/>
          <p:cNvSpPr txBox="1">
            <a:spLocks noGrp="1"/>
          </p:cNvSpPr>
          <p:nvPr>
            <p:ph type="sldNum" sz="quarter" idx="2"/>
          </p:nvPr>
        </p:nvSpPr>
        <p:spPr>
          <a:xfrm>
            <a:off x="5918098" y="6540500"/>
            <a:ext cx="349455" cy="379591"/>
          </a:xfrm>
          <a:prstGeom prst="rect">
            <a:avLst/>
          </a:prstGeom>
          <a:ln w="12700">
            <a:miter lim="400000"/>
          </a:ln>
        </p:spPr>
        <p:txBody>
          <a:bodyPr wrap="none" lIns="50800" tIns="50800" rIns="50800" bIns="50800">
            <a:spAutoFit/>
          </a:bodyPr>
          <a:lstStyle>
            <a:defPPr>
              <a:defRPr lang="en-IS"/>
            </a:defPPr>
            <a:lvl1pPr marL="0" algn="ctr" defTabSz="412750" rtl="0" eaLnBrk="1" latinLnBrk="0" hangingPunct="1">
              <a:spcBef>
                <a:spcPts val="0"/>
              </a:spcBef>
              <a:defRPr sz="1800" b="0" kern="1200">
                <a:solidFill>
                  <a:schemeClr val="tx1"/>
                </a:solidFill>
                <a:latin typeface="Helvetica Neue Light"/>
                <a:ea typeface="Helvetica Neue Light"/>
                <a:cs typeface="Helvetica Neue Light"/>
                <a:sym typeface="Helvetica Neue Ligh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CB4B4D-7CA3-9044-876B-883B54F8677D}" type="slidenum">
              <a:rPr lang="is-IS" smtClean="0"/>
              <a:pPr/>
              <a:t>‹#›</a:t>
            </a:fld>
            <a:endParaRPr/>
          </a:p>
        </p:txBody>
      </p:sp>
      <p:sp>
        <p:nvSpPr>
          <p:cNvPr id="15" name="Text Placeholder 5">
            <a:extLst>
              <a:ext uri="{FF2B5EF4-FFF2-40B4-BE49-F238E27FC236}">
                <a16:creationId xmlns:a16="http://schemas.microsoft.com/office/drawing/2014/main" id="{1BFA330C-56FD-F848-A537-8AA41846935A}"/>
              </a:ext>
            </a:extLst>
          </p:cNvPr>
          <p:cNvSpPr>
            <a:spLocks noGrp="1"/>
          </p:cNvSpPr>
          <p:nvPr>
            <p:ph type="body" sz="quarter" idx="15" hasCustomPrompt="1"/>
          </p:nvPr>
        </p:nvSpPr>
        <p:spPr>
          <a:xfrm>
            <a:off x="1902619" y="2914001"/>
            <a:ext cx="7042944" cy="1431637"/>
          </a:xfrm>
          <a:prstGeom prst="rect">
            <a:avLst/>
          </a:prstGeom>
        </p:spPr>
        <p:txBody>
          <a:bodyPr anchor="t" anchorCtr="0">
            <a:noAutofit/>
          </a:bodyPr>
          <a:lstStyle>
            <a:lvl1pPr marL="0" indent="0">
              <a:lnSpc>
                <a:spcPct val="100000"/>
              </a:lnSpc>
              <a:buNone/>
              <a:defRPr sz="4800" b="1">
                <a:solidFill>
                  <a:schemeClr val="bg1"/>
                </a:solidFill>
                <a:latin typeface="Arial" panose="020B0604020202020204" pitchFamily="34" charset="0"/>
                <a:cs typeface="Arial" panose="020B0604020202020204" pitchFamily="34" charset="0"/>
              </a:defRPr>
            </a:lvl1pPr>
          </a:lstStyle>
          <a:p>
            <a:pPr lvl="0"/>
            <a:r>
              <a:rPr lang="en-IS"/>
              <a:t>Smelltu hér til að skrifa áhersluatriði</a:t>
            </a:r>
          </a:p>
        </p:txBody>
      </p:sp>
      <p:pic>
        <p:nvPicPr>
          <p:cNvPr id="7" name="Image" descr="Image">
            <a:extLst>
              <a:ext uri="{FF2B5EF4-FFF2-40B4-BE49-F238E27FC236}">
                <a16:creationId xmlns:a16="http://schemas.microsoft.com/office/drawing/2014/main" id="{C1B56278-EBDC-EE4B-AD35-075A172557E6}"/>
              </a:ext>
            </a:extLst>
          </p:cNvPr>
          <p:cNvPicPr>
            <a:picLocks noChangeAspect="1"/>
          </p:cNvPicPr>
          <p:nvPr userDrawn="1"/>
        </p:nvPicPr>
        <p:blipFill>
          <a:blip r:embed="rId2"/>
          <a:stretch>
            <a:fillRect/>
          </a:stretch>
        </p:blipFill>
        <p:spPr>
          <a:xfrm>
            <a:off x="387350" y="400050"/>
            <a:ext cx="457202" cy="715874"/>
          </a:xfrm>
          <a:prstGeom prst="rect">
            <a:avLst/>
          </a:prstGeom>
          <a:ln w="12700">
            <a:miter lim="400000"/>
          </a:ln>
        </p:spPr>
      </p:pic>
    </p:spTree>
    <p:extLst>
      <p:ext uri="{BB962C8B-B14F-4D97-AF65-F5344CB8AC3E}">
        <p14:creationId xmlns:p14="http://schemas.microsoft.com/office/powerpoint/2010/main" val="514852389"/>
      </p:ext>
    </p:extLst>
  </p:cSld>
  <p:clrMapOvr>
    <a:masterClrMapping/>
  </p:clrMapOvr>
  <p:transition>
    <p:fade/>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Aðalatriði copy 1">
    <p:spTree>
      <p:nvGrpSpPr>
        <p:cNvPr id="1" name=""/>
        <p:cNvGrpSpPr/>
        <p:nvPr/>
      </p:nvGrpSpPr>
      <p:grpSpPr>
        <a:xfrm>
          <a:off x="0" y="0"/>
          <a:ext cx="0" cy="0"/>
          <a:chOff x="0" y="0"/>
          <a:chExt cx="0" cy="0"/>
        </a:xfrm>
      </p:grpSpPr>
      <p:sp>
        <p:nvSpPr>
          <p:cNvPr id="171" name="Rectangle"/>
          <p:cNvSpPr/>
          <p:nvPr/>
        </p:nvSpPr>
        <p:spPr>
          <a:xfrm>
            <a:off x="1309985" y="1125637"/>
            <a:ext cx="10888531" cy="5740996"/>
          </a:xfrm>
          <a:prstGeom prst="rect">
            <a:avLst/>
          </a:prstGeom>
          <a:solidFill>
            <a:srgbClr val="FFDB64"/>
          </a:solidFill>
          <a:ln w="12700">
            <a:miter lim="400000"/>
          </a:ln>
        </p:spPr>
        <p:txBody>
          <a:bodyPr lIns="0" tIns="0" rIns="0" bIns="0" anchor="ctr"/>
          <a:lstStyle/>
          <a:p>
            <a:pPr algn="ctr" defTabSz="412750">
              <a:spcBef>
                <a:spcPts val="0"/>
              </a:spcBef>
              <a:defRPr sz="3200" b="0">
                <a:solidFill>
                  <a:srgbClr val="FFFFFF"/>
                </a:solidFill>
                <a:latin typeface="Helvetica Neue Medium"/>
                <a:ea typeface="Helvetica Neue Medium"/>
                <a:cs typeface="Helvetica Neue Medium"/>
                <a:sym typeface="Helvetica Neue Medium"/>
              </a:defRPr>
            </a:pPr>
            <a:endParaRPr sz="1600"/>
          </a:p>
        </p:txBody>
      </p:sp>
      <p:sp>
        <p:nvSpPr>
          <p:cNvPr id="174" name="Text"/>
          <p:cNvSpPr txBox="1"/>
          <p:nvPr/>
        </p:nvSpPr>
        <p:spPr>
          <a:xfrm>
            <a:off x="2255267" y="3334102"/>
            <a:ext cx="51361" cy="189796"/>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none" lIns="25400" tIns="25400" rIns="25400" bIns="25400" anchor="ctr">
            <a:spAutoFit/>
          </a:bodyPr>
          <a:lstStyle/>
          <a:p>
            <a:endParaRPr sz="900"/>
          </a:p>
        </p:txBody>
      </p:sp>
      <p:sp>
        <p:nvSpPr>
          <p:cNvPr id="175" name="Slide Number"/>
          <p:cNvSpPr txBox="1">
            <a:spLocks noGrp="1"/>
          </p:cNvSpPr>
          <p:nvPr>
            <p:ph type="sldNum" sz="quarter" idx="2"/>
          </p:nvPr>
        </p:nvSpPr>
        <p:spPr>
          <a:xfrm>
            <a:off x="5918098" y="6540500"/>
            <a:ext cx="349455" cy="379591"/>
          </a:xfrm>
          <a:prstGeom prst="rect">
            <a:avLst/>
          </a:prstGeom>
          <a:ln w="12700">
            <a:miter lim="400000"/>
          </a:ln>
        </p:spPr>
        <p:txBody>
          <a:bodyPr wrap="none" lIns="50800" tIns="50800" rIns="50800" bIns="50800">
            <a:spAutoFit/>
          </a:bodyPr>
          <a:lstStyle>
            <a:defPPr>
              <a:defRPr lang="en-IS"/>
            </a:defPPr>
            <a:lvl1pPr marL="0" algn="ctr" defTabSz="412750" rtl="0" eaLnBrk="1" latinLnBrk="0" hangingPunct="1">
              <a:spcBef>
                <a:spcPts val="0"/>
              </a:spcBef>
              <a:defRPr sz="1800" b="0" kern="1200">
                <a:solidFill>
                  <a:schemeClr val="tx1"/>
                </a:solidFill>
                <a:latin typeface="Helvetica Neue Light"/>
                <a:ea typeface="Helvetica Neue Light"/>
                <a:cs typeface="Helvetica Neue Light"/>
                <a:sym typeface="Helvetica Neue Ligh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CB4B4D-7CA3-9044-876B-883B54F8677D}" type="slidenum">
              <a:rPr lang="is-IS" smtClean="0"/>
              <a:pPr/>
              <a:t>‹#›</a:t>
            </a:fld>
            <a:endParaRPr/>
          </a:p>
        </p:txBody>
      </p:sp>
      <p:sp>
        <p:nvSpPr>
          <p:cNvPr id="8" name="Text Placeholder 5">
            <a:extLst>
              <a:ext uri="{FF2B5EF4-FFF2-40B4-BE49-F238E27FC236}">
                <a16:creationId xmlns:a16="http://schemas.microsoft.com/office/drawing/2014/main" id="{B0614F7C-4308-8A4A-A6EB-34B049471BFD}"/>
              </a:ext>
            </a:extLst>
          </p:cNvPr>
          <p:cNvSpPr>
            <a:spLocks noGrp="1"/>
          </p:cNvSpPr>
          <p:nvPr>
            <p:ph type="body" sz="quarter" idx="15" hasCustomPrompt="1"/>
          </p:nvPr>
        </p:nvSpPr>
        <p:spPr>
          <a:xfrm>
            <a:off x="1902619" y="2914001"/>
            <a:ext cx="7042944" cy="1431637"/>
          </a:xfrm>
          <a:prstGeom prst="rect">
            <a:avLst/>
          </a:prstGeom>
        </p:spPr>
        <p:txBody>
          <a:bodyPr anchor="t" anchorCtr="0">
            <a:normAutofit/>
          </a:bodyPr>
          <a:lstStyle>
            <a:lvl1pPr marL="0" indent="0">
              <a:lnSpc>
                <a:spcPct val="100000"/>
              </a:lnSpc>
              <a:buNone/>
              <a:defRPr sz="4800" b="1">
                <a:solidFill>
                  <a:schemeClr val="tx1"/>
                </a:solidFill>
                <a:latin typeface="Arial" panose="020B0604020202020204" pitchFamily="34" charset="0"/>
                <a:cs typeface="Arial" panose="020B0604020202020204" pitchFamily="34" charset="0"/>
              </a:defRPr>
            </a:lvl1pPr>
          </a:lstStyle>
          <a:p>
            <a:pPr lvl="0"/>
            <a:r>
              <a:rPr lang="en-IS"/>
              <a:t>Smelltu hér til að skrifa áhersluatriði</a:t>
            </a:r>
          </a:p>
        </p:txBody>
      </p:sp>
      <p:pic>
        <p:nvPicPr>
          <p:cNvPr id="7" name="Image" descr="Image">
            <a:extLst>
              <a:ext uri="{FF2B5EF4-FFF2-40B4-BE49-F238E27FC236}">
                <a16:creationId xmlns:a16="http://schemas.microsoft.com/office/drawing/2014/main" id="{367F4A05-6D7B-4F46-B136-8D8812E382CA}"/>
              </a:ext>
            </a:extLst>
          </p:cNvPr>
          <p:cNvPicPr>
            <a:picLocks noChangeAspect="1"/>
          </p:cNvPicPr>
          <p:nvPr userDrawn="1"/>
        </p:nvPicPr>
        <p:blipFill>
          <a:blip r:embed="rId2"/>
          <a:stretch>
            <a:fillRect/>
          </a:stretch>
        </p:blipFill>
        <p:spPr>
          <a:xfrm>
            <a:off x="387350" y="400050"/>
            <a:ext cx="457202" cy="715874"/>
          </a:xfrm>
          <a:prstGeom prst="rect">
            <a:avLst/>
          </a:prstGeom>
          <a:ln w="12700">
            <a:miter lim="400000"/>
          </a:ln>
        </p:spPr>
      </p:pic>
    </p:spTree>
    <p:extLst>
      <p:ext uri="{BB962C8B-B14F-4D97-AF65-F5344CB8AC3E}">
        <p14:creationId xmlns:p14="http://schemas.microsoft.com/office/powerpoint/2010/main" val="2992054708"/>
      </p:ext>
    </p:extLst>
  </p:cSld>
  <p:clrMapOvr>
    <a:masterClrMapping/>
  </p:clrMapOvr>
  <p:transition>
    <p:fade/>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userDrawn="1">
  <p:cSld name="Fyrirsögn, texti, eigin mynd">
    <p:spTree>
      <p:nvGrpSpPr>
        <p:cNvPr id="1" name=""/>
        <p:cNvGrpSpPr/>
        <p:nvPr/>
      </p:nvGrpSpPr>
      <p:grpSpPr>
        <a:xfrm>
          <a:off x="0" y="0"/>
          <a:ext cx="0" cy="0"/>
          <a:chOff x="0" y="0"/>
          <a:chExt cx="0" cy="0"/>
        </a:xfrm>
      </p:grpSpPr>
      <p:sp>
        <p:nvSpPr>
          <p:cNvPr id="182" name="Image"/>
          <p:cNvSpPr>
            <a:spLocks noGrp="1"/>
          </p:cNvSpPr>
          <p:nvPr>
            <p:ph type="pic" idx="13" hasCustomPrompt="1"/>
          </p:nvPr>
        </p:nvSpPr>
        <p:spPr>
          <a:xfrm>
            <a:off x="6292851" y="336550"/>
            <a:ext cx="5556250" cy="6203950"/>
          </a:xfrm>
          <a:prstGeom prst="rect">
            <a:avLst/>
          </a:prstGeom>
        </p:spPr>
        <p:txBody>
          <a:bodyPr lIns="91439" tIns="45719" rIns="91439" bIns="45719" anchor="t">
            <a:noAutofit/>
          </a:bodyPr>
          <a:lstStyle>
            <a:lvl1pPr marL="0" indent="0">
              <a:buNone/>
              <a:defRPr/>
            </a:lvl1pPr>
          </a:lstStyle>
          <a:p>
            <a:r>
              <a:rPr lang="is-IS"/>
              <a:t>Mynd</a:t>
            </a:r>
            <a:endParaRPr/>
          </a:p>
        </p:txBody>
      </p:sp>
      <p:pic>
        <p:nvPicPr>
          <p:cNvPr id="183" name="Image" descr="Image"/>
          <p:cNvPicPr>
            <a:picLocks noChangeAspect="1"/>
          </p:cNvPicPr>
          <p:nvPr/>
        </p:nvPicPr>
        <p:blipFill>
          <a:blip r:embed="rId2"/>
          <a:stretch>
            <a:fillRect/>
          </a:stretch>
        </p:blipFill>
        <p:spPr>
          <a:xfrm>
            <a:off x="387350" y="400050"/>
            <a:ext cx="457202" cy="715874"/>
          </a:xfrm>
          <a:prstGeom prst="rect">
            <a:avLst/>
          </a:prstGeom>
          <a:ln w="12700">
            <a:miter lim="400000"/>
          </a:ln>
        </p:spPr>
      </p:pic>
      <p:sp>
        <p:nvSpPr>
          <p:cNvPr id="185" name="Meginmálstexti"/>
          <p:cNvSpPr txBox="1">
            <a:spLocks noGrp="1"/>
          </p:cNvSpPr>
          <p:nvPr>
            <p:ph type="body" sz="quarter" idx="15" hasCustomPrompt="1"/>
          </p:nvPr>
        </p:nvSpPr>
        <p:spPr>
          <a:xfrm>
            <a:off x="1284159" y="3697830"/>
            <a:ext cx="3979218" cy="1949252"/>
          </a:xfrm>
          <a:prstGeom prst="rect">
            <a:avLst/>
          </a:prstGeom>
        </p:spPr>
        <p:txBody>
          <a:bodyPr wrap="square" anchor="t">
            <a:spAutoFit/>
          </a:bodyPr>
          <a:lstStyle>
            <a:lvl1pPr marL="0" indent="0">
              <a:spcBef>
                <a:spcPts val="0"/>
              </a:spcBef>
              <a:buSzTx/>
              <a:buNone/>
              <a:defRPr sz="2000">
                <a:solidFill>
                  <a:srgbClr val="000000"/>
                </a:solidFill>
                <a:latin typeface="Arial" panose="020B0604020202020204" pitchFamily="34" charset="0"/>
                <a:cs typeface="Arial" panose="020B0604020202020204" pitchFamily="34" charset="0"/>
              </a:defRPr>
            </a:lvl1pPr>
          </a:lstStyle>
          <a:p>
            <a:pPr lvl="0"/>
            <a:r>
              <a:rPr lang="en-GB" err="1"/>
              <a:t>Meginmálstexti</a:t>
            </a:r>
            <a:endParaRPr lang="en-GB"/>
          </a:p>
          <a:p>
            <a:pPr lvl="0"/>
            <a:endParaRPr lang="en-GB"/>
          </a:p>
          <a:p>
            <a:pPr lvl="0"/>
            <a:endParaRPr lang="en-GB"/>
          </a:p>
          <a:p>
            <a:pPr lvl="0"/>
            <a:endParaRPr lang="en-GB"/>
          </a:p>
          <a:p>
            <a:pPr lvl="0"/>
            <a:endParaRPr lang="en-GB"/>
          </a:p>
          <a:p>
            <a:pPr lvl="0"/>
            <a:endParaRPr lang="en-GB"/>
          </a:p>
        </p:txBody>
      </p:sp>
      <p:sp>
        <p:nvSpPr>
          <p:cNvPr id="186" name="Slide Number"/>
          <p:cNvSpPr txBox="1">
            <a:spLocks noGrp="1"/>
          </p:cNvSpPr>
          <p:nvPr>
            <p:ph type="sldNum" sz="quarter" idx="2"/>
          </p:nvPr>
        </p:nvSpPr>
        <p:spPr>
          <a:xfrm>
            <a:off x="5918098" y="6540500"/>
            <a:ext cx="349455" cy="379591"/>
          </a:xfrm>
          <a:prstGeom prst="rect">
            <a:avLst/>
          </a:prstGeom>
          <a:ln w="12700">
            <a:miter lim="400000"/>
          </a:ln>
        </p:spPr>
        <p:txBody>
          <a:bodyPr wrap="none" lIns="50800" tIns="50800" rIns="50800" bIns="50800">
            <a:spAutoFit/>
          </a:bodyPr>
          <a:lstStyle>
            <a:defPPr>
              <a:defRPr lang="en-IS"/>
            </a:defPPr>
            <a:lvl1pPr marL="0" algn="ctr" defTabSz="412750" rtl="0" eaLnBrk="1" latinLnBrk="0" hangingPunct="1">
              <a:spcBef>
                <a:spcPts val="0"/>
              </a:spcBef>
              <a:defRPr sz="1800" b="0" kern="1200">
                <a:solidFill>
                  <a:schemeClr val="tx1"/>
                </a:solidFill>
                <a:latin typeface="Helvetica Neue Light"/>
                <a:ea typeface="Helvetica Neue Light"/>
                <a:cs typeface="Helvetica Neue Light"/>
                <a:sym typeface="Helvetica Neue Ligh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CB4B4D-7CA3-9044-876B-883B54F8677D}" type="slidenum">
              <a:rPr lang="is-IS" smtClean="0"/>
              <a:pPr/>
              <a:t>‹#›</a:t>
            </a:fld>
            <a:endParaRPr/>
          </a:p>
        </p:txBody>
      </p:sp>
      <p:sp>
        <p:nvSpPr>
          <p:cNvPr id="9" name="Text Placeholder 2">
            <a:extLst>
              <a:ext uri="{FF2B5EF4-FFF2-40B4-BE49-F238E27FC236}">
                <a16:creationId xmlns:a16="http://schemas.microsoft.com/office/drawing/2014/main" id="{321B2351-C5C7-AC4D-B0F7-A58A213B75E6}"/>
              </a:ext>
            </a:extLst>
          </p:cNvPr>
          <p:cNvSpPr>
            <a:spLocks noGrp="1"/>
          </p:cNvSpPr>
          <p:nvPr>
            <p:ph type="body" sz="quarter" idx="16" hasCustomPrompt="1"/>
          </p:nvPr>
        </p:nvSpPr>
        <p:spPr>
          <a:xfrm>
            <a:off x="1253331" y="2845136"/>
            <a:ext cx="3998801" cy="812800"/>
          </a:xfrm>
          <a:prstGeom prst="rect">
            <a:avLst/>
          </a:prstGeom>
        </p:spPr>
        <p:txBody>
          <a:bodyPr anchor="t" anchorCtr="0">
            <a:normAutofit/>
          </a:bodyPr>
          <a:lstStyle>
            <a:lvl1pPr marL="0" indent="0">
              <a:buNone/>
              <a:defRPr sz="3600" b="1">
                <a:latin typeface="Arial" panose="020B0604020202020204" pitchFamily="34" charset="0"/>
                <a:cs typeface="Arial" panose="020B0604020202020204" pitchFamily="34" charset="0"/>
              </a:defRPr>
            </a:lvl1pPr>
          </a:lstStyle>
          <a:p>
            <a:pPr lvl="0"/>
            <a:r>
              <a:rPr lang="en-IS"/>
              <a:t>Fyrirsögn</a:t>
            </a:r>
          </a:p>
        </p:txBody>
      </p:sp>
    </p:spTree>
    <p:extLst>
      <p:ext uri="{BB962C8B-B14F-4D97-AF65-F5344CB8AC3E}">
        <p14:creationId xmlns:p14="http://schemas.microsoft.com/office/powerpoint/2010/main" val="2817877085"/>
      </p:ext>
    </p:extLst>
  </p:cSld>
  <p:clrMapOvr>
    <a:masterClrMapping/>
  </p:clrMapOvr>
  <p:transition>
    <p:fade/>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userDrawn="1">
  <p:cSld name="Fyrirsögn, eigin teikning copy">
    <p:spTree>
      <p:nvGrpSpPr>
        <p:cNvPr id="1" name=""/>
        <p:cNvGrpSpPr/>
        <p:nvPr/>
      </p:nvGrpSpPr>
      <p:grpSpPr>
        <a:xfrm>
          <a:off x="0" y="0"/>
          <a:ext cx="0" cy="0"/>
          <a:chOff x="0" y="0"/>
          <a:chExt cx="0" cy="0"/>
        </a:xfrm>
      </p:grpSpPr>
      <p:pic>
        <p:nvPicPr>
          <p:cNvPr id="193" name="Image" descr="Image"/>
          <p:cNvPicPr>
            <a:picLocks noChangeAspect="1"/>
          </p:cNvPicPr>
          <p:nvPr/>
        </p:nvPicPr>
        <p:blipFill>
          <a:blip r:embed="rId2"/>
          <a:stretch>
            <a:fillRect/>
          </a:stretch>
        </p:blipFill>
        <p:spPr>
          <a:xfrm>
            <a:off x="387350" y="400050"/>
            <a:ext cx="457202" cy="715874"/>
          </a:xfrm>
          <a:prstGeom prst="rect">
            <a:avLst/>
          </a:prstGeom>
          <a:ln w="12700">
            <a:miter lim="400000"/>
          </a:ln>
        </p:spPr>
      </p:pic>
      <p:sp>
        <p:nvSpPr>
          <p:cNvPr id="194" name="Image"/>
          <p:cNvSpPr>
            <a:spLocks noGrp="1"/>
          </p:cNvSpPr>
          <p:nvPr>
            <p:ph type="pic" sz="half" idx="13" hasCustomPrompt="1"/>
          </p:nvPr>
        </p:nvSpPr>
        <p:spPr>
          <a:xfrm>
            <a:off x="5933454" y="1231900"/>
            <a:ext cx="5372101" cy="4394200"/>
          </a:xfrm>
          <a:prstGeom prst="rect">
            <a:avLst/>
          </a:prstGeom>
        </p:spPr>
        <p:txBody>
          <a:bodyPr lIns="91439" tIns="45719" rIns="91439" bIns="45719" anchor="t">
            <a:noAutofit/>
          </a:bodyPr>
          <a:lstStyle>
            <a:lvl1pPr marL="0" indent="0">
              <a:buNone/>
              <a:defRPr/>
            </a:lvl1pPr>
          </a:lstStyle>
          <a:p>
            <a:r>
              <a:rPr lang="is-IS"/>
              <a:t>Mynd</a:t>
            </a:r>
            <a:endParaRPr/>
          </a:p>
        </p:txBody>
      </p:sp>
      <p:sp>
        <p:nvSpPr>
          <p:cNvPr id="196" name="Slide Number"/>
          <p:cNvSpPr txBox="1">
            <a:spLocks noGrp="1"/>
          </p:cNvSpPr>
          <p:nvPr>
            <p:ph type="sldNum" sz="quarter" idx="2"/>
          </p:nvPr>
        </p:nvSpPr>
        <p:spPr>
          <a:xfrm>
            <a:off x="5918098" y="6540500"/>
            <a:ext cx="349455" cy="379591"/>
          </a:xfrm>
          <a:prstGeom prst="rect">
            <a:avLst/>
          </a:prstGeom>
          <a:ln w="12700">
            <a:miter lim="400000"/>
          </a:ln>
        </p:spPr>
        <p:txBody>
          <a:bodyPr wrap="none" lIns="50800" tIns="50800" rIns="50800" bIns="50800">
            <a:spAutoFit/>
          </a:bodyPr>
          <a:lstStyle>
            <a:defPPr>
              <a:defRPr lang="en-IS"/>
            </a:defPPr>
            <a:lvl1pPr marL="0" algn="ctr" defTabSz="412750" rtl="0" eaLnBrk="1" latinLnBrk="0" hangingPunct="1">
              <a:spcBef>
                <a:spcPts val="0"/>
              </a:spcBef>
              <a:defRPr sz="1800" b="0" kern="1200">
                <a:solidFill>
                  <a:schemeClr val="tx1"/>
                </a:solidFill>
                <a:latin typeface="Helvetica Neue Light"/>
                <a:ea typeface="Helvetica Neue Light"/>
                <a:cs typeface="Helvetica Neue Light"/>
                <a:sym typeface="Helvetica Neue Ligh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CB4B4D-7CA3-9044-876B-883B54F8677D}" type="slidenum">
              <a:rPr lang="is-IS" smtClean="0"/>
              <a:pPr/>
              <a:t>‹#›</a:t>
            </a:fld>
            <a:endParaRPr/>
          </a:p>
        </p:txBody>
      </p:sp>
      <p:sp>
        <p:nvSpPr>
          <p:cNvPr id="6" name="Text Placeholder 2">
            <a:extLst>
              <a:ext uri="{FF2B5EF4-FFF2-40B4-BE49-F238E27FC236}">
                <a16:creationId xmlns:a16="http://schemas.microsoft.com/office/drawing/2014/main" id="{6EBA9E63-3238-C14F-B09B-B9603C476379}"/>
              </a:ext>
            </a:extLst>
          </p:cNvPr>
          <p:cNvSpPr>
            <a:spLocks noGrp="1"/>
          </p:cNvSpPr>
          <p:nvPr>
            <p:ph type="body" sz="quarter" idx="16" hasCustomPrompt="1"/>
          </p:nvPr>
        </p:nvSpPr>
        <p:spPr>
          <a:xfrm>
            <a:off x="1253331" y="2845136"/>
            <a:ext cx="3619752" cy="812800"/>
          </a:xfrm>
          <a:prstGeom prst="rect">
            <a:avLst/>
          </a:prstGeom>
        </p:spPr>
        <p:txBody>
          <a:bodyPr anchor="t" anchorCtr="0">
            <a:normAutofit/>
          </a:bodyPr>
          <a:lstStyle>
            <a:lvl1pPr marL="0" indent="0">
              <a:buNone/>
              <a:defRPr sz="3600" b="1">
                <a:latin typeface="Arial" panose="020B0604020202020204" pitchFamily="34" charset="0"/>
                <a:cs typeface="Arial" panose="020B0604020202020204" pitchFamily="34" charset="0"/>
              </a:defRPr>
            </a:lvl1pPr>
          </a:lstStyle>
          <a:p>
            <a:pPr lvl="0"/>
            <a:r>
              <a:rPr lang="en-IS"/>
              <a:t>Fyrirsögn</a:t>
            </a:r>
          </a:p>
        </p:txBody>
      </p:sp>
    </p:spTree>
    <p:extLst>
      <p:ext uri="{BB962C8B-B14F-4D97-AF65-F5344CB8AC3E}">
        <p14:creationId xmlns:p14="http://schemas.microsoft.com/office/powerpoint/2010/main" val="2266969512"/>
      </p:ext>
    </p:extLst>
  </p:cSld>
  <p:clrMapOvr>
    <a:masterClrMapping/>
  </p:clrMapOvr>
  <p:transition>
    <p:fade/>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Fyrirsögn, texti, eigin teikning">
    <p:spTree>
      <p:nvGrpSpPr>
        <p:cNvPr id="1" name=""/>
        <p:cNvGrpSpPr/>
        <p:nvPr/>
      </p:nvGrpSpPr>
      <p:grpSpPr>
        <a:xfrm>
          <a:off x="0" y="0"/>
          <a:ext cx="0" cy="0"/>
          <a:chOff x="0" y="0"/>
          <a:chExt cx="0" cy="0"/>
        </a:xfrm>
      </p:grpSpPr>
      <p:pic>
        <p:nvPicPr>
          <p:cNvPr id="203" name="Image" descr="Image"/>
          <p:cNvPicPr>
            <a:picLocks noChangeAspect="1"/>
          </p:cNvPicPr>
          <p:nvPr/>
        </p:nvPicPr>
        <p:blipFill>
          <a:blip r:embed="rId2"/>
          <a:stretch>
            <a:fillRect/>
          </a:stretch>
        </p:blipFill>
        <p:spPr>
          <a:xfrm>
            <a:off x="387350" y="400050"/>
            <a:ext cx="457202" cy="715874"/>
          </a:xfrm>
          <a:prstGeom prst="rect">
            <a:avLst/>
          </a:prstGeom>
          <a:ln w="12700">
            <a:miter lim="400000"/>
          </a:ln>
        </p:spPr>
      </p:pic>
      <p:sp>
        <p:nvSpPr>
          <p:cNvPr id="207" name="Slide Number"/>
          <p:cNvSpPr txBox="1">
            <a:spLocks noGrp="1"/>
          </p:cNvSpPr>
          <p:nvPr>
            <p:ph type="sldNum" sz="quarter" idx="2"/>
          </p:nvPr>
        </p:nvSpPr>
        <p:spPr>
          <a:xfrm>
            <a:off x="5918098" y="6540500"/>
            <a:ext cx="349455" cy="379591"/>
          </a:xfrm>
          <a:prstGeom prst="rect">
            <a:avLst/>
          </a:prstGeom>
          <a:ln w="12700">
            <a:miter lim="400000"/>
          </a:ln>
        </p:spPr>
        <p:txBody>
          <a:bodyPr wrap="none" lIns="50800" tIns="50800" rIns="50800" bIns="50800">
            <a:spAutoFit/>
          </a:bodyPr>
          <a:lstStyle>
            <a:defPPr>
              <a:defRPr lang="en-IS"/>
            </a:defPPr>
            <a:lvl1pPr marL="0" algn="ctr" defTabSz="412750" rtl="0" eaLnBrk="1" latinLnBrk="0" hangingPunct="1">
              <a:spcBef>
                <a:spcPts val="0"/>
              </a:spcBef>
              <a:defRPr sz="1800" b="0" kern="1200">
                <a:solidFill>
                  <a:schemeClr val="tx1"/>
                </a:solidFill>
                <a:latin typeface="Helvetica Neue Light"/>
                <a:ea typeface="Helvetica Neue Light"/>
                <a:cs typeface="Helvetica Neue Light"/>
                <a:sym typeface="Helvetica Neue Ligh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CB4B4D-7CA3-9044-876B-883B54F8677D}" type="slidenum">
              <a:rPr lang="is-IS" smtClean="0"/>
              <a:pPr/>
              <a:t>‹#›</a:t>
            </a:fld>
            <a:endParaRPr/>
          </a:p>
        </p:txBody>
      </p:sp>
      <p:sp>
        <p:nvSpPr>
          <p:cNvPr id="9" name="Image">
            <a:extLst>
              <a:ext uri="{FF2B5EF4-FFF2-40B4-BE49-F238E27FC236}">
                <a16:creationId xmlns:a16="http://schemas.microsoft.com/office/drawing/2014/main" id="{4ECEAE73-50E1-4644-8FBB-14E45484A737}"/>
              </a:ext>
            </a:extLst>
          </p:cNvPr>
          <p:cNvSpPr>
            <a:spLocks noGrp="1"/>
          </p:cNvSpPr>
          <p:nvPr>
            <p:ph type="pic" sz="half" idx="13" hasCustomPrompt="1"/>
          </p:nvPr>
        </p:nvSpPr>
        <p:spPr>
          <a:xfrm>
            <a:off x="5933454" y="1231900"/>
            <a:ext cx="5372101" cy="4394200"/>
          </a:xfrm>
          <a:prstGeom prst="rect">
            <a:avLst/>
          </a:prstGeom>
        </p:spPr>
        <p:txBody>
          <a:bodyPr lIns="91439" tIns="45719" rIns="91439" bIns="45719" anchor="t">
            <a:noAutofit/>
          </a:bodyPr>
          <a:lstStyle>
            <a:lvl1pPr marL="0" indent="0">
              <a:buNone/>
              <a:defRPr/>
            </a:lvl1pPr>
          </a:lstStyle>
          <a:p>
            <a:r>
              <a:rPr lang="is-IS"/>
              <a:t>Mynd</a:t>
            </a:r>
            <a:endParaRPr/>
          </a:p>
        </p:txBody>
      </p:sp>
      <p:sp>
        <p:nvSpPr>
          <p:cNvPr id="7" name="Meginmálstexti">
            <a:extLst>
              <a:ext uri="{FF2B5EF4-FFF2-40B4-BE49-F238E27FC236}">
                <a16:creationId xmlns:a16="http://schemas.microsoft.com/office/drawing/2014/main" id="{D5839AA5-1CEF-4148-8B08-E155301A4709}"/>
              </a:ext>
            </a:extLst>
          </p:cNvPr>
          <p:cNvSpPr txBox="1">
            <a:spLocks noGrp="1"/>
          </p:cNvSpPr>
          <p:nvPr>
            <p:ph type="body" sz="quarter" idx="15" hasCustomPrompt="1"/>
          </p:nvPr>
        </p:nvSpPr>
        <p:spPr>
          <a:xfrm>
            <a:off x="1284158" y="3697830"/>
            <a:ext cx="4046125" cy="1949252"/>
          </a:xfrm>
          <a:prstGeom prst="rect">
            <a:avLst/>
          </a:prstGeom>
        </p:spPr>
        <p:txBody>
          <a:bodyPr wrap="square" anchor="t">
            <a:spAutoFit/>
          </a:bodyPr>
          <a:lstStyle>
            <a:lvl1pPr marL="0" indent="0">
              <a:spcBef>
                <a:spcPts val="0"/>
              </a:spcBef>
              <a:buSzTx/>
              <a:buNone/>
              <a:defRPr sz="2000">
                <a:solidFill>
                  <a:srgbClr val="000000"/>
                </a:solidFill>
                <a:latin typeface="Arial" panose="020B0604020202020204" pitchFamily="34" charset="0"/>
                <a:cs typeface="Arial" panose="020B0604020202020204" pitchFamily="34" charset="0"/>
              </a:defRPr>
            </a:lvl1pPr>
          </a:lstStyle>
          <a:p>
            <a:pPr lvl="0"/>
            <a:r>
              <a:rPr lang="en-GB" err="1"/>
              <a:t>Meginmálstexti</a:t>
            </a:r>
            <a:endParaRPr lang="en-GB"/>
          </a:p>
          <a:p>
            <a:pPr lvl="0"/>
            <a:endParaRPr lang="en-GB"/>
          </a:p>
          <a:p>
            <a:pPr lvl="0"/>
            <a:endParaRPr lang="en-GB"/>
          </a:p>
          <a:p>
            <a:pPr lvl="0"/>
            <a:endParaRPr lang="en-GB"/>
          </a:p>
          <a:p>
            <a:pPr lvl="0"/>
            <a:endParaRPr lang="en-GB"/>
          </a:p>
          <a:p>
            <a:pPr lvl="0"/>
            <a:endParaRPr lang="en-GB"/>
          </a:p>
        </p:txBody>
      </p:sp>
      <p:sp>
        <p:nvSpPr>
          <p:cNvPr id="8" name="Text Placeholder 2">
            <a:extLst>
              <a:ext uri="{FF2B5EF4-FFF2-40B4-BE49-F238E27FC236}">
                <a16:creationId xmlns:a16="http://schemas.microsoft.com/office/drawing/2014/main" id="{6CEE1AE8-319E-5141-B486-FE6B1629E249}"/>
              </a:ext>
            </a:extLst>
          </p:cNvPr>
          <p:cNvSpPr>
            <a:spLocks noGrp="1"/>
          </p:cNvSpPr>
          <p:nvPr>
            <p:ph type="body" sz="quarter" idx="16" hasCustomPrompt="1"/>
          </p:nvPr>
        </p:nvSpPr>
        <p:spPr>
          <a:xfrm>
            <a:off x="1253331" y="2845136"/>
            <a:ext cx="4066037" cy="812800"/>
          </a:xfrm>
          <a:prstGeom prst="rect">
            <a:avLst/>
          </a:prstGeom>
        </p:spPr>
        <p:txBody>
          <a:bodyPr anchor="t" anchorCtr="0">
            <a:normAutofit/>
          </a:bodyPr>
          <a:lstStyle>
            <a:lvl1pPr marL="0" indent="0">
              <a:buNone/>
              <a:defRPr sz="3600" b="1">
                <a:latin typeface="Arial" panose="020B0604020202020204" pitchFamily="34" charset="0"/>
                <a:cs typeface="Arial" panose="020B0604020202020204" pitchFamily="34" charset="0"/>
              </a:defRPr>
            </a:lvl1pPr>
          </a:lstStyle>
          <a:p>
            <a:pPr lvl="0"/>
            <a:r>
              <a:rPr lang="en-IS"/>
              <a:t>Fyrirsögn</a:t>
            </a:r>
          </a:p>
        </p:txBody>
      </p:sp>
    </p:spTree>
    <p:extLst>
      <p:ext uri="{BB962C8B-B14F-4D97-AF65-F5344CB8AC3E}">
        <p14:creationId xmlns:p14="http://schemas.microsoft.com/office/powerpoint/2010/main" val="1396674837"/>
      </p:ext>
    </p:extLst>
  </p:cSld>
  <p:clrMapOvr>
    <a:masterClrMapping/>
  </p:clrMapOvr>
  <p:transition>
    <p:fade/>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1_Fyrirsögn, punktar, teikning copy">
    <p:spTree>
      <p:nvGrpSpPr>
        <p:cNvPr id="1" name=""/>
        <p:cNvGrpSpPr/>
        <p:nvPr/>
      </p:nvGrpSpPr>
      <p:grpSpPr>
        <a:xfrm>
          <a:off x="0" y="0"/>
          <a:ext cx="0" cy="0"/>
          <a:chOff x="0" y="0"/>
          <a:chExt cx="0" cy="0"/>
        </a:xfrm>
      </p:grpSpPr>
      <p:pic>
        <p:nvPicPr>
          <p:cNvPr id="236" name="Image" descr="Image"/>
          <p:cNvPicPr>
            <a:picLocks noChangeAspect="1"/>
          </p:cNvPicPr>
          <p:nvPr/>
        </p:nvPicPr>
        <p:blipFill>
          <a:blip r:embed="rId2"/>
          <a:stretch>
            <a:fillRect/>
          </a:stretch>
        </p:blipFill>
        <p:spPr>
          <a:xfrm>
            <a:off x="387350" y="400050"/>
            <a:ext cx="457202" cy="715874"/>
          </a:xfrm>
          <a:prstGeom prst="rect">
            <a:avLst/>
          </a:prstGeom>
          <a:ln w="12700">
            <a:miter lim="400000"/>
          </a:ln>
        </p:spPr>
      </p:pic>
      <p:sp>
        <p:nvSpPr>
          <p:cNvPr id="240" name="Slide Number"/>
          <p:cNvSpPr txBox="1">
            <a:spLocks noGrp="1"/>
          </p:cNvSpPr>
          <p:nvPr>
            <p:ph type="sldNum" sz="quarter" idx="2"/>
          </p:nvPr>
        </p:nvSpPr>
        <p:spPr>
          <a:xfrm>
            <a:off x="5918098" y="6540500"/>
            <a:ext cx="349455" cy="379591"/>
          </a:xfrm>
          <a:prstGeom prst="rect">
            <a:avLst/>
          </a:prstGeom>
          <a:ln w="12700">
            <a:miter lim="400000"/>
          </a:ln>
        </p:spPr>
        <p:txBody>
          <a:bodyPr wrap="none" lIns="50800" tIns="50800" rIns="50800" bIns="50800">
            <a:spAutoFit/>
          </a:bodyPr>
          <a:lstStyle>
            <a:defPPr>
              <a:defRPr lang="en-IS"/>
            </a:defPPr>
            <a:lvl1pPr marL="0" algn="ctr" defTabSz="412750" rtl="0" eaLnBrk="1" latinLnBrk="0" hangingPunct="1">
              <a:spcBef>
                <a:spcPts val="0"/>
              </a:spcBef>
              <a:defRPr sz="1800" b="0" kern="1200">
                <a:solidFill>
                  <a:schemeClr val="tx1"/>
                </a:solidFill>
                <a:latin typeface="Helvetica Neue Light"/>
                <a:ea typeface="Helvetica Neue Light"/>
                <a:cs typeface="Helvetica Neue Light"/>
                <a:sym typeface="Helvetica Neue Ligh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CB4B4D-7CA3-9044-876B-883B54F8677D}" type="slidenum">
              <a:rPr lang="is-IS" smtClean="0"/>
              <a:pPr/>
              <a:t>‹#›</a:t>
            </a:fld>
            <a:endParaRPr/>
          </a:p>
        </p:txBody>
      </p:sp>
      <p:sp>
        <p:nvSpPr>
          <p:cNvPr id="9" name="Text Placeholder 2">
            <a:extLst>
              <a:ext uri="{FF2B5EF4-FFF2-40B4-BE49-F238E27FC236}">
                <a16:creationId xmlns:a16="http://schemas.microsoft.com/office/drawing/2014/main" id="{DF03A47D-11F0-6149-A619-0F03D1514E8E}"/>
              </a:ext>
            </a:extLst>
          </p:cNvPr>
          <p:cNvSpPr>
            <a:spLocks noGrp="1"/>
          </p:cNvSpPr>
          <p:nvPr>
            <p:ph type="body" sz="quarter" idx="17" hasCustomPrompt="1"/>
          </p:nvPr>
        </p:nvSpPr>
        <p:spPr>
          <a:xfrm>
            <a:off x="1318025" y="1285962"/>
            <a:ext cx="4566444" cy="812800"/>
          </a:xfrm>
          <a:prstGeom prst="rect">
            <a:avLst/>
          </a:prstGeom>
        </p:spPr>
        <p:txBody>
          <a:bodyPr>
            <a:normAutofit/>
          </a:bodyPr>
          <a:lstStyle>
            <a:lvl1pPr marL="0" indent="0">
              <a:buNone/>
              <a:defRPr sz="3600" b="1">
                <a:latin typeface="Arial" panose="020B0604020202020204" pitchFamily="34" charset="0"/>
                <a:cs typeface="Arial" panose="020B0604020202020204" pitchFamily="34" charset="0"/>
              </a:defRPr>
            </a:lvl1pPr>
          </a:lstStyle>
          <a:p>
            <a:pPr lvl="0"/>
            <a:r>
              <a:rPr lang="en-IS"/>
              <a:t>Fyrirsögn</a:t>
            </a:r>
          </a:p>
        </p:txBody>
      </p:sp>
      <p:sp>
        <p:nvSpPr>
          <p:cNvPr id="10" name="Text Placeholder 15">
            <a:extLst>
              <a:ext uri="{FF2B5EF4-FFF2-40B4-BE49-F238E27FC236}">
                <a16:creationId xmlns:a16="http://schemas.microsoft.com/office/drawing/2014/main" id="{E5F280F9-D9CB-3142-A51C-ACAF95503D40}"/>
              </a:ext>
            </a:extLst>
          </p:cNvPr>
          <p:cNvSpPr>
            <a:spLocks noGrp="1"/>
          </p:cNvSpPr>
          <p:nvPr>
            <p:ph type="body" sz="quarter" idx="28" hasCustomPrompt="1"/>
          </p:nvPr>
        </p:nvSpPr>
        <p:spPr>
          <a:xfrm>
            <a:off x="6486866" y="2902392"/>
            <a:ext cx="1742443" cy="230530"/>
          </a:xfrm>
          <a:prstGeom prst="rect">
            <a:avLst/>
          </a:prstGeom>
        </p:spPr>
        <p:txBody>
          <a:bodyPr>
            <a:noAutofit/>
          </a:bodyPr>
          <a:lstStyle>
            <a:lvl1pPr marL="0" indent="0">
              <a:buNone/>
              <a:defRPr sz="1200" b="1">
                <a:latin typeface="Arial" panose="020B0604020202020204" pitchFamily="34" charset="0"/>
                <a:cs typeface="Arial" panose="020B0604020202020204" pitchFamily="34" charset="0"/>
              </a:defRPr>
            </a:lvl1pPr>
          </a:lstStyle>
          <a:p>
            <a:pPr lvl="0"/>
            <a:r>
              <a:rPr lang="en-IS"/>
              <a:t>Titill málsgreinar</a:t>
            </a:r>
          </a:p>
        </p:txBody>
      </p:sp>
      <p:sp>
        <p:nvSpPr>
          <p:cNvPr id="12" name="Text Placeholder 15">
            <a:extLst>
              <a:ext uri="{FF2B5EF4-FFF2-40B4-BE49-F238E27FC236}">
                <a16:creationId xmlns:a16="http://schemas.microsoft.com/office/drawing/2014/main" id="{178FF164-39CD-424E-A219-79392B34E71C}"/>
              </a:ext>
            </a:extLst>
          </p:cNvPr>
          <p:cNvSpPr>
            <a:spLocks noGrp="1"/>
          </p:cNvSpPr>
          <p:nvPr>
            <p:ph type="body" sz="quarter" idx="29" hasCustomPrompt="1"/>
          </p:nvPr>
        </p:nvSpPr>
        <p:spPr>
          <a:xfrm>
            <a:off x="6486866" y="3164892"/>
            <a:ext cx="1742443" cy="858848"/>
          </a:xfrm>
          <a:prstGeom prst="rect">
            <a:avLst/>
          </a:prstGeom>
        </p:spPr>
        <p:txBody>
          <a:bodyPr anchor="t" anchorCtr="0">
            <a:normAutofit/>
          </a:bodyPr>
          <a:lstStyle>
            <a:lvl1pPr marL="0" indent="0">
              <a:buNone/>
              <a:defRPr sz="900" b="0">
                <a:latin typeface="Arial" panose="020B0604020202020204" pitchFamily="34" charset="0"/>
                <a:cs typeface="Arial" panose="020B0604020202020204" pitchFamily="34" charset="0"/>
              </a:defRPr>
            </a:lvl1pPr>
          </a:lstStyle>
          <a:p>
            <a:r>
              <a:rPr lang="en-GB" err="1"/>
              <a:t>Smelltu</a:t>
            </a:r>
            <a:r>
              <a:rPr lang="en-GB"/>
              <a:t> </a:t>
            </a:r>
            <a:r>
              <a:rPr lang="en-GB" err="1"/>
              <a:t>hér</a:t>
            </a:r>
            <a:r>
              <a:rPr lang="en-GB"/>
              <a:t> </a:t>
            </a:r>
            <a:r>
              <a:rPr lang="en-GB" err="1"/>
              <a:t>til</a:t>
            </a:r>
            <a:r>
              <a:rPr lang="en-GB"/>
              <a:t> </a:t>
            </a:r>
            <a:r>
              <a:rPr lang="en-GB" err="1"/>
              <a:t>að</a:t>
            </a:r>
            <a:r>
              <a:rPr lang="en-GB"/>
              <a:t> </a:t>
            </a:r>
            <a:r>
              <a:rPr lang="en-GB" err="1"/>
              <a:t>skrifa</a:t>
            </a:r>
            <a:r>
              <a:rPr lang="en-GB"/>
              <a:t> </a:t>
            </a:r>
            <a:r>
              <a:rPr lang="en-GB" err="1"/>
              <a:t>texta</a:t>
            </a:r>
            <a:endParaRPr lang="en-GB"/>
          </a:p>
        </p:txBody>
      </p:sp>
      <p:sp>
        <p:nvSpPr>
          <p:cNvPr id="13" name="Text Placeholder 15">
            <a:extLst>
              <a:ext uri="{FF2B5EF4-FFF2-40B4-BE49-F238E27FC236}">
                <a16:creationId xmlns:a16="http://schemas.microsoft.com/office/drawing/2014/main" id="{6BC6688E-7E03-D14F-8328-FC6F8BD9744E}"/>
              </a:ext>
            </a:extLst>
          </p:cNvPr>
          <p:cNvSpPr>
            <a:spLocks noGrp="1"/>
          </p:cNvSpPr>
          <p:nvPr>
            <p:ph type="body" sz="quarter" idx="30" hasCustomPrompt="1"/>
          </p:nvPr>
        </p:nvSpPr>
        <p:spPr>
          <a:xfrm>
            <a:off x="8999867" y="2902392"/>
            <a:ext cx="1742443" cy="230530"/>
          </a:xfrm>
          <a:prstGeom prst="rect">
            <a:avLst/>
          </a:prstGeom>
        </p:spPr>
        <p:txBody>
          <a:bodyPr>
            <a:noAutofit/>
          </a:bodyPr>
          <a:lstStyle>
            <a:lvl1pPr marL="0" indent="0">
              <a:buNone/>
              <a:defRPr sz="1200" b="1">
                <a:latin typeface="Arial" panose="020B0604020202020204" pitchFamily="34" charset="0"/>
                <a:cs typeface="Arial" panose="020B0604020202020204" pitchFamily="34" charset="0"/>
              </a:defRPr>
            </a:lvl1pPr>
          </a:lstStyle>
          <a:p>
            <a:pPr lvl="0"/>
            <a:r>
              <a:rPr lang="en-IS"/>
              <a:t>Titill málsgreinar</a:t>
            </a:r>
          </a:p>
        </p:txBody>
      </p:sp>
      <p:sp>
        <p:nvSpPr>
          <p:cNvPr id="14" name="Text Placeholder 15">
            <a:extLst>
              <a:ext uri="{FF2B5EF4-FFF2-40B4-BE49-F238E27FC236}">
                <a16:creationId xmlns:a16="http://schemas.microsoft.com/office/drawing/2014/main" id="{1117574F-6848-CB46-AA23-CE76F5A13B24}"/>
              </a:ext>
            </a:extLst>
          </p:cNvPr>
          <p:cNvSpPr>
            <a:spLocks noGrp="1"/>
          </p:cNvSpPr>
          <p:nvPr>
            <p:ph type="body" sz="quarter" idx="31" hasCustomPrompt="1"/>
          </p:nvPr>
        </p:nvSpPr>
        <p:spPr>
          <a:xfrm>
            <a:off x="8999867" y="3164892"/>
            <a:ext cx="1742443" cy="858848"/>
          </a:xfrm>
          <a:prstGeom prst="rect">
            <a:avLst/>
          </a:prstGeom>
        </p:spPr>
        <p:txBody>
          <a:bodyPr anchor="t" anchorCtr="0">
            <a:normAutofit/>
          </a:bodyPr>
          <a:lstStyle>
            <a:lvl1pPr marL="0" indent="0">
              <a:buNone/>
              <a:defRPr sz="900" b="0">
                <a:latin typeface="Arial" panose="020B0604020202020204" pitchFamily="34" charset="0"/>
                <a:cs typeface="Arial" panose="020B0604020202020204" pitchFamily="34" charset="0"/>
              </a:defRPr>
            </a:lvl1pPr>
          </a:lstStyle>
          <a:p>
            <a:r>
              <a:rPr lang="en-GB" err="1"/>
              <a:t>Smelltu</a:t>
            </a:r>
            <a:r>
              <a:rPr lang="en-GB"/>
              <a:t> </a:t>
            </a:r>
            <a:r>
              <a:rPr lang="en-GB" err="1"/>
              <a:t>hér</a:t>
            </a:r>
            <a:r>
              <a:rPr lang="en-GB"/>
              <a:t> </a:t>
            </a:r>
            <a:r>
              <a:rPr lang="en-GB" err="1"/>
              <a:t>til</a:t>
            </a:r>
            <a:r>
              <a:rPr lang="en-GB"/>
              <a:t> </a:t>
            </a:r>
            <a:r>
              <a:rPr lang="en-GB" err="1"/>
              <a:t>að</a:t>
            </a:r>
            <a:r>
              <a:rPr lang="en-GB"/>
              <a:t> </a:t>
            </a:r>
            <a:r>
              <a:rPr lang="en-GB" err="1"/>
              <a:t>skrifa</a:t>
            </a:r>
            <a:r>
              <a:rPr lang="en-GB"/>
              <a:t> </a:t>
            </a:r>
            <a:r>
              <a:rPr lang="en-GB" err="1"/>
              <a:t>texta</a:t>
            </a:r>
            <a:endParaRPr lang="en-GB"/>
          </a:p>
        </p:txBody>
      </p:sp>
      <p:sp>
        <p:nvSpPr>
          <p:cNvPr id="15" name="Text Placeholder 15">
            <a:extLst>
              <a:ext uri="{FF2B5EF4-FFF2-40B4-BE49-F238E27FC236}">
                <a16:creationId xmlns:a16="http://schemas.microsoft.com/office/drawing/2014/main" id="{378BA781-1FA3-1E46-B389-664541285CCE}"/>
              </a:ext>
            </a:extLst>
          </p:cNvPr>
          <p:cNvSpPr>
            <a:spLocks noGrp="1"/>
          </p:cNvSpPr>
          <p:nvPr>
            <p:ph type="body" sz="quarter" idx="32" hasCustomPrompt="1"/>
          </p:nvPr>
        </p:nvSpPr>
        <p:spPr>
          <a:xfrm>
            <a:off x="6486866" y="5063701"/>
            <a:ext cx="1742443" cy="230530"/>
          </a:xfrm>
          <a:prstGeom prst="rect">
            <a:avLst/>
          </a:prstGeom>
        </p:spPr>
        <p:txBody>
          <a:bodyPr>
            <a:noAutofit/>
          </a:bodyPr>
          <a:lstStyle>
            <a:lvl1pPr marL="0" indent="0">
              <a:buNone/>
              <a:defRPr sz="1200" b="1">
                <a:latin typeface="Arial" panose="020B0604020202020204" pitchFamily="34" charset="0"/>
                <a:cs typeface="Arial" panose="020B0604020202020204" pitchFamily="34" charset="0"/>
              </a:defRPr>
            </a:lvl1pPr>
          </a:lstStyle>
          <a:p>
            <a:pPr lvl="0"/>
            <a:r>
              <a:rPr lang="en-IS"/>
              <a:t>Titill málsgreinar</a:t>
            </a:r>
          </a:p>
        </p:txBody>
      </p:sp>
      <p:sp>
        <p:nvSpPr>
          <p:cNvPr id="16" name="Text Placeholder 15">
            <a:extLst>
              <a:ext uri="{FF2B5EF4-FFF2-40B4-BE49-F238E27FC236}">
                <a16:creationId xmlns:a16="http://schemas.microsoft.com/office/drawing/2014/main" id="{CD6C481B-6BA2-1247-B5D9-49AE744DFA36}"/>
              </a:ext>
            </a:extLst>
          </p:cNvPr>
          <p:cNvSpPr>
            <a:spLocks noGrp="1"/>
          </p:cNvSpPr>
          <p:nvPr>
            <p:ph type="body" sz="quarter" idx="33" hasCustomPrompt="1"/>
          </p:nvPr>
        </p:nvSpPr>
        <p:spPr>
          <a:xfrm>
            <a:off x="6486866" y="5326201"/>
            <a:ext cx="1742443" cy="858848"/>
          </a:xfrm>
          <a:prstGeom prst="rect">
            <a:avLst/>
          </a:prstGeom>
        </p:spPr>
        <p:txBody>
          <a:bodyPr anchor="t" anchorCtr="0">
            <a:normAutofit/>
          </a:bodyPr>
          <a:lstStyle>
            <a:lvl1pPr marL="0" indent="0">
              <a:buNone/>
              <a:defRPr sz="900" b="0">
                <a:latin typeface="Arial" panose="020B0604020202020204" pitchFamily="34" charset="0"/>
                <a:cs typeface="Arial" panose="020B0604020202020204" pitchFamily="34" charset="0"/>
              </a:defRPr>
            </a:lvl1pPr>
          </a:lstStyle>
          <a:p>
            <a:r>
              <a:rPr lang="en-GB" err="1"/>
              <a:t>Smelltu</a:t>
            </a:r>
            <a:r>
              <a:rPr lang="en-GB"/>
              <a:t> </a:t>
            </a:r>
            <a:r>
              <a:rPr lang="en-GB" err="1"/>
              <a:t>hér</a:t>
            </a:r>
            <a:r>
              <a:rPr lang="en-GB"/>
              <a:t> </a:t>
            </a:r>
            <a:r>
              <a:rPr lang="en-GB" err="1"/>
              <a:t>til</a:t>
            </a:r>
            <a:r>
              <a:rPr lang="en-GB"/>
              <a:t> </a:t>
            </a:r>
            <a:r>
              <a:rPr lang="en-GB" err="1"/>
              <a:t>að</a:t>
            </a:r>
            <a:r>
              <a:rPr lang="en-GB"/>
              <a:t> </a:t>
            </a:r>
            <a:r>
              <a:rPr lang="en-GB" err="1"/>
              <a:t>skrifa</a:t>
            </a:r>
            <a:r>
              <a:rPr lang="en-GB"/>
              <a:t> </a:t>
            </a:r>
            <a:r>
              <a:rPr lang="en-GB" err="1"/>
              <a:t>texta</a:t>
            </a:r>
            <a:endParaRPr lang="en-GB"/>
          </a:p>
        </p:txBody>
      </p:sp>
      <p:sp>
        <p:nvSpPr>
          <p:cNvPr id="17" name="Text Placeholder 15">
            <a:extLst>
              <a:ext uri="{FF2B5EF4-FFF2-40B4-BE49-F238E27FC236}">
                <a16:creationId xmlns:a16="http://schemas.microsoft.com/office/drawing/2014/main" id="{D6BAB757-C605-E34A-8CFA-87E10DF9B78A}"/>
              </a:ext>
            </a:extLst>
          </p:cNvPr>
          <p:cNvSpPr>
            <a:spLocks noGrp="1"/>
          </p:cNvSpPr>
          <p:nvPr>
            <p:ph type="body" sz="quarter" idx="34" hasCustomPrompt="1"/>
          </p:nvPr>
        </p:nvSpPr>
        <p:spPr>
          <a:xfrm>
            <a:off x="8999867" y="5063701"/>
            <a:ext cx="1742443" cy="230530"/>
          </a:xfrm>
          <a:prstGeom prst="rect">
            <a:avLst/>
          </a:prstGeom>
        </p:spPr>
        <p:txBody>
          <a:bodyPr>
            <a:noAutofit/>
          </a:bodyPr>
          <a:lstStyle>
            <a:lvl1pPr marL="0" indent="0">
              <a:buNone/>
              <a:defRPr sz="1200" b="1">
                <a:latin typeface="Arial" panose="020B0604020202020204" pitchFamily="34" charset="0"/>
                <a:cs typeface="Arial" panose="020B0604020202020204" pitchFamily="34" charset="0"/>
              </a:defRPr>
            </a:lvl1pPr>
          </a:lstStyle>
          <a:p>
            <a:pPr lvl="0"/>
            <a:r>
              <a:rPr lang="en-IS"/>
              <a:t>Titill málsgreinar</a:t>
            </a:r>
          </a:p>
        </p:txBody>
      </p:sp>
      <p:sp>
        <p:nvSpPr>
          <p:cNvPr id="18" name="Text Placeholder 15">
            <a:extLst>
              <a:ext uri="{FF2B5EF4-FFF2-40B4-BE49-F238E27FC236}">
                <a16:creationId xmlns:a16="http://schemas.microsoft.com/office/drawing/2014/main" id="{C4479480-CCFC-AA42-AA6A-634D1EC6D1D5}"/>
              </a:ext>
            </a:extLst>
          </p:cNvPr>
          <p:cNvSpPr>
            <a:spLocks noGrp="1"/>
          </p:cNvSpPr>
          <p:nvPr>
            <p:ph type="body" sz="quarter" idx="35" hasCustomPrompt="1"/>
          </p:nvPr>
        </p:nvSpPr>
        <p:spPr>
          <a:xfrm>
            <a:off x="8999867" y="5326201"/>
            <a:ext cx="1742443" cy="858848"/>
          </a:xfrm>
          <a:prstGeom prst="rect">
            <a:avLst/>
          </a:prstGeom>
        </p:spPr>
        <p:txBody>
          <a:bodyPr anchor="t" anchorCtr="0">
            <a:normAutofit/>
          </a:bodyPr>
          <a:lstStyle>
            <a:lvl1pPr marL="0" indent="0">
              <a:buNone/>
              <a:defRPr sz="900" b="0">
                <a:latin typeface="Arial" panose="020B0604020202020204" pitchFamily="34" charset="0"/>
                <a:cs typeface="Arial" panose="020B0604020202020204" pitchFamily="34" charset="0"/>
              </a:defRPr>
            </a:lvl1pPr>
          </a:lstStyle>
          <a:p>
            <a:r>
              <a:rPr lang="en-GB" err="1"/>
              <a:t>Smelltu</a:t>
            </a:r>
            <a:r>
              <a:rPr lang="en-GB"/>
              <a:t> </a:t>
            </a:r>
            <a:r>
              <a:rPr lang="en-GB" err="1"/>
              <a:t>hér</a:t>
            </a:r>
            <a:r>
              <a:rPr lang="en-GB"/>
              <a:t> </a:t>
            </a:r>
            <a:r>
              <a:rPr lang="en-GB" err="1"/>
              <a:t>til</a:t>
            </a:r>
            <a:r>
              <a:rPr lang="en-GB"/>
              <a:t> </a:t>
            </a:r>
            <a:r>
              <a:rPr lang="en-GB" err="1"/>
              <a:t>að</a:t>
            </a:r>
            <a:r>
              <a:rPr lang="en-GB"/>
              <a:t> </a:t>
            </a:r>
            <a:r>
              <a:rPr lang="en-GB" err="1"/>
              <a:t>skrifa</a:t>
            </a:r>
            <a:r>
              <a:rPr lang="en-GB"/>
              <a:t> </a:t>
            </a:r>
            <a:r>
              <a:rPr lang="en-GB" err="1"/>
              <a:t>texta</a:t>
            </a:r>
            <a:endParaRPr lang="en-GB"/>
          </a:p>
        </p:txBody>
      </p:sp>
      <p:sp>
        <p:nvSpPr>
          <p:cNvPr id="19" name="Picture Placeholder 4">
            <a:extLst>
              <a:ext uri="{FF2B5EF4-FFF2-40B4-BE49-F238E27FC236}">
                <a16:creationId xmlns:a16="http://schemas.microsoft.com/office/drawing/2014/main" id="{AB60F513-CD3F-FC44-BF32-118EBC4E00FA}"/>
              </a:ext>
            </a:extLst>
          </p:cNvPr>
          <p:cNvSpPr>
            <a:spLocks noGrp="1"/>
          </p:cNvSpPr>
          <p:nvPr>
            <p:ph type="pic" sz="quarter" idx="16" hasCustomPrompt="1"/>
          </p:nvPr>
        </p:nvSpPr>
        <p:spPr>
          <a:xfrm>
            <a:off x="1806775" y="2794000"/>
            <a:ext cx="3999345" cy="3162300"/>
          </a:xfrm>
          <a:prstGeom prst="rect">
            <a:avLst/>
          </a:prstGeom>
        </p:spPr>
        <p:txBody>
          <a:bodyPr/>
          <a:lstStyle>
            <a:lvl1pPr marL="0" indent="0">
              <a:buNone/>
              <a:defRPr/>
            </a:lvl1pPr>
          </a:lstStyle>
          <a:p>
            <a:r>
              <a:rPr lang="en-IS"/>
              <a:t>Mynd</a:t>
            </a:r>
          </a:p>
        </p:txBody>
      </p:sp>
      <p:sp>
        <p:nvSpPr>
          <p:cNvPr id="20" name="Picture Placeholder 4">
            <a:extLst>
              <a:ext uri="{FF2B5EF4-FFF2-40B4-BE49-F238E27FC236}">
                <a16:creationId xmlns:a16="http://schemas.microsoft.com/office/drawing/2014/main" id="{DFDF1CB6-F0DB-734F-85CE-B7DDFD09BDED}"/>
              </a:ext>
            </a:extLst>
          </p:cNvPr>
          <p:cNvSpPr>
            <a:spLocks noGrp="1"/>
          </p:cNvSpPr>
          <p:nvPr>
            <p:ph type="pic" sz="quarter" idx="36" hasCustomPrompt="1"/>
          </p:nvPr>
        </p:nvSpPr>
        <p:spPr>
          <a:xfrm>
            <a:off x="6541027" y="2074583"/>
            <a:ext cx="498219" cy="488207"/>
          </a:xfrm>
          <a:prstGeom prst="rect">
            <a:avLst/>
          </a:prstGeom>
        </p:spPr>
        <p:txBody>
          <a:bodyPr/>
          <a:lstStyle>
            <a:lvl1pPr marL="0" indent="0">
              <a:buNone/>
              <a:defRPr/>
            </a:lvl1pPr>
          </a:lstStyle>
          <a:p>
            <a:r>
              <a:rPr lang="en-IS"/>
              <a:t>Icon</a:t>
            </a:r>
          </a:p>
        </p:txBody>
      </p:sp>
      <p:sp>
        <p:nvSpPr>
          <p:cNvPr id="21" name="Picture Placeholder 4">
            <a:extLst>
              <a:ext uri="{FF2B5EF4-FFF2-40B4-BE49-F238E27FC236}">
                <a16:creationId xmlns:a16="http://schemas.microsoft.com/office/drawing/2014/main" id="{84D75219-B68F-124F-96FC-E6C3C3BEEA09}"/>
              </a:ext>
            </a:extLst>
          </p:cNvPr>
          <p:cNvSpPr>
            <a:spLocks noGrp="1"/>
          </p:cNvSpPr>
          <p:nvPr>
            <p:ph type="pic" sz="quarter" idx="37" hasCustomPrompt="1"/>
          </p:nvPr>
        </p:nvSpPr>
        <p:spPr>
          <a:xfrm>
            <a:off x="9034845" y="2074583"/>
            <a:ext cx="498219" cy="488207"/>
          </a:xfrm>
          <a:prstGeom prst="rect">
            <a:avLst/>
          </a:prstGeom>
        </p:spPr>
        <p:txBody>
          <a:bodyPr/>
          <a:lstStyle>
            <a:lvl1pPr marL="0" indent="0">
              <a:buNone/>
              <a:defRPr/>
            </a:lvl1pPr>
          </a:lstStyle>
          <a:p>
            <a:r>
              <a:rPr lang="en-IS"/>
              <a:t>Icon</a:t>
            </a:r>
          </a:p>
        </p:txBody>
      </p:sp>
      <p:sp>
        <p:nvSpPr>
          <p:cNvPr id="22" name="Picture Placeholder 4">
            <a:extLst>
              <a:ext uri="{FF2B5EF4-FFF2-40B4-BE49-F238E27FC236}">
                <a16:creationId xmlns:a16="http://schemas.microsoft.com/office/drawing/2014/main" id="{07A26968-E915-584F-8066-9B4677E6C5A9}"/>
              </a:ext>
            </a:extLst>
          </p:cNvPr>
          <p:cNvSpPr>
            <a:spLocks noGrp="1"/>
          </p:cNvSpPr>
          <p:nvPr>
            <p:ph type="pic" sz="quarter" idx="38" hasCustomPrompt="1"/>
          </p:nvPr>
        </p:nvSpPr>
        <p:spPr>
          <a:xfrm>
            <a:off x="6541027" y="4242287"/>
            <a:ext cx="498219" cy="488207"/>
          </a:xfrm>
          <a:prstGeom prst="rect">
            <a:avLst/>
          </a:prstGeom>
        </p:spPr>
        <p:txBody>
          <a:bodyPr/>
          <a:lstStyle>
            <a:lvl1pPr marL="0" indent="0">
              <a:buNone/>
              <a:defRPr/>
            </a:lvl1pPr>
          </a:lstStyle>
          <a:p>
            <a:r>
              <a:rPr lang="en-IS"/>
              <a:t>Icon</a:t>
            </a:r>
          </a:p>
        </p:txBody>
      </p:sp>
      <p:sp>
        <p:nvSpPr>
          <p:cNvPr id="23" name="Picture Placeholder 4">
            <a:extLst>
              <a:ext uri="{FF2B5EF4-FFF2-40B4-BE49-F238E27FC236}">
                <a16:creationId xmlns:a16="http://schemas.microsoft.com/office/drawing/2014/main" id="{44EEC168-9C05-EF4F-A8C9-898DA89F7A25}"/>
              </a:ext>
            </a:extLst>
          </p:cNvPr>
          <p:cNvSpPr>
            <a:spLocks noGrp="1"/>
          </p:cNvSpPr>
          <p:nvPr>
            <p:ph type="pic" sz="quarter" idx="39" hasCustomPrompt="1"/>
          </p:nvPr>
        </p:nvSpPr>
        <p:spPr>
          <a:xfrm>
            <a:off x="9034845" y="4242287"/>
            <a:ext cx="498219" cy="488207"/>
          </a:xfrm>
          <a:prstGeom prst="rect">
            <a:avLst/>
          </a:prstGeom>
        </p:spPr>
        <p:txBody>
          <a:bodyPr/>
          <a:lstStyle>
            <a:lvl1pPr marL="0" indent="0">
              <a:buNone/>
              <a:defRPr/>
            </a:lvl1pPr>
          </a:lstStyle>
          <a:p>
            <a:r>
              <a:rPr lang="en-IS"/>
              <a:t>Icon</a:t>
            </a:r>
          </a:p>
        </p:txBody>
      </p:sp>
    </p:spTree>
    <p:extLst>
      <p:ext uri="{BB962C8B-B14F-4D97-AF65-F5344CB8AC3E}">
        <p14:creationId xmlns:p14="http://schemas.microsoft.com/office/powerpoint/2010/main" val="1019507012"/>
      </p:ext>
    </p:extLst>
  </p:cSld>
  <p:clrMapOvr>
    <a:masterClrMapping/>
  </p:clrMapOvr>
  <p:transition>
    <p:fade/>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Fyrirsögn, punktar, teikning copy">
    <p:spTree>
      <p:nvGrpSpPr>
        <p:cNvPr id="1" name=""/>
        <p:cNvGrpSpPr/>
        <p:nvPr/>
      </p:nvGrpSpPr>
      <p:grpSpPr>
        <a:xfrm>
          <a:off x="0" y="0"/>
          <a:ext cx="0" cy="0"/>
          <a:chOff x="0" y="0"/>
          <a:chExt cx="0" cy="0"/>
        </a:xfrm>
      </p:grpSpPr>
      <p:pic>
        <p:nvPicPr>
          <p:cNvPr id="236" name="Image" descr="Image"/>
          <p:cNvPicPr>
            <a:picLocks noChangeAspect="1"/>
          </p:cNvPicPr>
          <p:nvPr/>
        </p:nvPicPr>
        <p:blipFill>
          <a:blip r:embed="rId2"/>
          <a:stretch>
            <a:fillRect/>
          </a:stretch>
        </p:blipFill>
        <p:spPr>
          <a:xfrm>
            <a:off x="387350" y="400050"/>
            <a:ext cx="457202" cy="715874"/>
          </a:xfrm>
          <a:prstGeom prst="rect">
            <a:avLst/>
          </a:prstGeom>
          <a:ln w="12700">
            <a:miter lim="400000"/>
          </a:ln>
        </p:spPr>
      </p:pic>
      <p:sp>
        <p:nvSpPr>
          <p:cNvPr id="237" name="Image"/>
          <p:cNvSpPr>
            <a:spLocks noGrp="1"/>
          </p:cNvSpPr>
          <p:nvPr>
            <p:ph type="pic" sz="half" idx="13" hasCustomPrompt="1"/>
          </p:nvPr>
        </p:nvSpPr>
        <p:spPr>
          <a:xfrm>
            <a:off x="6733117" y="1533525"/>
            <a:ext cx="4495801" cy="3790950"/>
          </a:xfrm>
          <a:prstGeom prst="rect">
            <a:avLst/>
          </a:prstGeom>
        </p:spPr>
        <p:txBody>
          <a:bodyPr lIns="91439" tIns="45719" rIns="91439" bIns="45719" anchor="t">
            <a:noAutofit/>
          </a:bodyPr>
          <a:lstStyle>
            <a:lvl1pPr marL="0" indent="0">
              <a:buNone/>
              <a:defRPr/>
            </a:lvl1pPr>
          </a:lstStyle>
          <a:p>
            <a:r>
              <a:rPr lang="is-IS"/>
              <a:t>Mynd</a:t>
            </a:r>
            <a:endParaRPr/>
          </a:p>
        </p:txBody>
      </p:sp>
      <p:sp>
        <p:nvSpPr>
          <p:cNvPr id="240" name="Slide Number"/>
          <p:cNvSpPr txBox="1">
            <a:spLocks noGrp="1"/>
          </p:cNvSpPr>
          <p:nvPr>
            <p:ph type="sldNum" sz="quarter" idx="2"/>
          </p:nvPr>
        </p:nvSpPr>
        <p:spPr>
          <a:xfrm>
            <a:off x="5918098" y="6540500"/>
            <a:ext cx="349455" cy="379591"/>
          </a:xfrm>
          <a:prstGeom prst="rect">
            <a:avLst/>
          </a:prstGeom>
          <a:ln w="12700">
            <a:miter lim="400000"/>
          </a:ln>
        </p:spPr>
        <p:txBody>
          <a:bodyPr wrap="none" lIns="50800" tIns="50800" rIns="50800" bIns="50800">
            <a:spAutoFit/>
          </a:bodyPr>
          <a:lstStyle>
            <a:defPPr>
              <a:defRPr lang="en-IS"/>
            </a:defPPr>
            <a:lvl1pPr marL="0" algn="ctr" defTabSz="412750" rtl="0" eaLnBrk="1" latinLnBrk="0" hangingPunct="1">
              <a:spcBef>
                <a:spcPts val="0"/>
              </a:spcBef>
              <a:defRPr sz="1800" b="0" kern="1200">
                <a:solidFill>
                  <a:schemeClr val="tx1"/>
                </a:solidFill>
                <a:latin typeface="Helvetica Neue Light"/>
                <a:ea typeface="Helvetica Neue Light"/>
                <a:cs typeface="Helvetica Neue Light"/>
                <a:sym typeface="Helvetica Neue Ligh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CB4B4D-7CA3-9044-876B-883B54F8677D}" type="slidenum">
              <a:rPr lang="is-IS" smtClean="0"/>
              <a:pPr/>
              <a:t>‹#›</a:t>
            </a:fld>
            <a:endParaRPr/>
          </a:p>
        </p:txBody>
      </p:sp>
      <p:sp>
        <p:nvSpPr>
          <p:cNvPr id="11" name="Text Placeholder 2">
            <a:extLst>
              <a:ext uri="{FF2B5EF4-FFF2-40B4-BE49-F238E27FC236}">
                <a16:creationId xmlns:a16="http://schemas.microsoft.com/office/drawing/2014/main" id="{44155F1D-767B-9346-A1A2-4648D7870034}"/>
              </a:ext>
            </a:extLst>
          </p:cNvPr>
          <p:cNvSpPr>
            <a:spLocks noGrp="1"/>
          </p:cNvSpPr>
          <p:nvPr>
            <p:ph type="body" sz="quarter" idx="17" hasCustomPrompt="1"/>
          </p:nvPr>
        </p:nvSpPr>
        <p:spPr>
          <a:xfrm>
            <a:off x="1318025" y="1285962"/>
            <a:ext cx="4566444" cy="812800"/>
          </a:xfrm>
          <a:prstGeom prst="rect">
            <a:avLst/>
          </a:prstGeom>
        </p:spPr>
        <p:txBody>
          <a:bodyPr>
            <a:normAutofit/>
          </a:bodyPr>
          <a:lstStyle>
            <a:lvl1pPr marL="0" indent="0">
              <a:buNone/>
              <a:defRPr sz="3600" b="1">
                <a:latin typeface="Arial" panose="020B0604020202020204" pitchFamily="34" charset="0"/>
                <a:cs typeface="Arial" panose="020B0604020202020204" pitchFamily="34" charset="0"/>
              </a:defRPr>
            </a:lvl1pPr>
          </a:lstStyle>
          <a:p>
            <a:pPr lvl="0"/>
            <a:r>
              <a:rPr lang="en-IS"/>
              <a:t>Stutt fyrirsögn</a:t>
            </a:r>
          </a:p>
        </p:txBody>
      </p:sp>
      <p:sp>
        <p:nvSpPr>
          <p:cNvPr id="7" name="Text Placeholder 6">
            <a:extLst>
              <a:ext uri="{FF2B5EF4-FFF2-40B4-BE49-F238E27FC236}">
                <a16:creationId xmlns:a16="http://schemas.microsoft.com/office/drawing/2014/main" id="{35C21CE4-6DE5-5340-9788-D0E769A8223A}"/>
              </a:ext>
            </a:extLst>
          </p:cNvPr>
          <p:cNvSpPr>
            <a:spLocks noGrp="1"/>
          </p:cNvSpPr>
          <p:nvPr>
            <p:ph type="body" sz="quarter" idx="21" hasCustomPrompt="1"/>
          </p:nvPr>
        </p:nvSpPr>
        <p:spPr>
          <a:xfrm>
            <a:off x="1311675" y="3272578"/>
            <a:ext cx="3597275" cy="3292475"/>
          </a:xfrm>
          <a:prstGeom prst="rect">
            <a:avLst/>
          </a:prstGeom>
        </p:spPr>
        <p:txBody>
          <a:bodyPr anchor="t" anchorCtr="0"/>
          <a:lstStyle>
            <a:lvl1pPr marL="171450" marR="0" indent="-171450" algn="l" defTabSz="412750" rtl="0" eaLnBrk="1" fontAlgn="auto" latinLnBrk="0" hangingPunct="1">
              <a:lnSpc>
                <a:spcPct val="100000"/>
              </a:lnSpc>
              <a:spcBef>
                <a:spcPts val="2950"/>
              </a:spcBef>
              <a:spcAft>
                <a:spcPts val="0"/>
              </a:spcAft>
              <a:buClr>
                <a:srgbClr val="3373DA"/>
              </a:buClr>
              <a:buSzPct val="125000"/>
              <a:buFont typeface="Arial" panose="020B0604020202020204" pitchFamily="34" charset="0"/>
              <a:buChar char="•"/>
              <a:tabLst/>
              <a:defRPr b="0">
                <a:latin typeface="Arial" panose="020B0604020202020204" pitchFamily="34" charset="0"/>
                <a:cs typeface="Arial" panose="020B0604020202020204" pitchFamily="34" charset="0"/>
              </a:defRPr>
            </a:lvl1pPr>
          </a:lstStyle>
          <a:p>
            <a:pPr lvl="0"/>
            <a:r>
              <a:rPr lang="en-IS" b="0"/>
              <a:t>Megimálstexta punktur númer 1</a:t>
            </a:r>
          </a:p>
          <a:p>
            <a:pPr lvl="0"/>
            <a:r>
              <a:rPr lang="en-IS" b="0"/>
              <a:t>Megimálstexta punktur númer 2</a:t>
            </a:r>
          </a:p>
          <a:p>
            <a:pPr lvl="0"/>
            <a:r>
              <a:rPr lang="en-IS" b="0"/>
              <a:t>Megimálstexta punktur númer 3</a:t>
            </a:r>
          </a:p>
          <a:p>
            <a:pPr lvl="0"/>
            <a:endParaRPr lang="en-IS" b="0"/>
          </a:p>
          <a:p>
            <a:pPr lvl="0"/>
            <a:endParaRPr lang="en-IS"/>
          </a:p>
        </p:txBody>
      </p:sp>
    </p:spTree>
    <p:extLst>
      <p:ext uri="{BB962C8B-B14F-4D97-AF65-F5344CB8AC3E}">
        <p14:creationId xmlns:p14="http://schemas.microsoft.com/office/powerpoint/2010/main" val="2591458034"/>
      </p:ext>
    </p:extLst>
  </p:cSld>
  <p:clrMapOvr>
    <a:masterClrMapping/>
  </p:clrMapOvr>
  <p:transition>
    <p:fade/>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Fyrirsögn, punktar, teikning copy 1">
    <p:spTree>
      <p:nvGrpSpPr>
        <p:cNvPr id="1" name=""/>
        <p:cNvGrpSpPr/>
        <p:nvPr/>
      </p:nvGrpSpPr>
      <p:grpSpPr>
        <a:xfrm>
          <a:off x="0" y="0"/>
          <a:ext cx="0" cy="0"/>
          <a:chOff x="0" y="0"/>
          <a:chExt cx="0" cy="0"/>
        </a:xfrm>
      </p:grpSpPr>
      <p:pic>
        <p:nvPicPr>
          <p:cNvPr id="247" name="Image" descr="Image"/>
          <p:cNvPicPr>
            <a:picLocks noChangeAspect="1"/>
          </p:cNvPicPr>
          <p:nvPr/>
        </p:nvPicPr>
        <p:blipFill>
          <a:blip r:embed="rId2"/>
          <a:stretch>
            <a:fillRect/>
          </a:stretch>
        </p:blipFill>
        <p:spPr>
          <a:xfrm>
            <a:off x="387350" y="400050"/>
            <a:ext cx="457202" cy="715874"/>
          </a:xfrm>
          <a:prstGeom prst="rect">
            <a:avLst/>
          </a:prstGeom>
          <a:ln w="12700">
            <a:miter lim="400000"/>
          </a:ln>
        </p:spPr>
      </p:pic>
      <p:sp>
        <p:nvSpPr>
          <p:cNvPr id="251" name="Slide Number"/>
          <p:cNvSpPr txBox="1">
            <a:spLocks noGrp="1"/>
          </p:cNvSpPr>
          <p:nvPr>
            <p:ph type="sldNum" sz="quarter" idx="2"/>
          </p:nvPr>
        </p:nvSpPr>
        <p:spPr>
          <a:xfrm>
            <a:off x="5918098" y="6540500"/>
            <a:ext cx="349455" cy="379591"/>
          </a:xfrm>
          <a:prstGeom prst="rect">
            <a:avLst/>
          </a:prstGeom>
          <a:ln w="12700">
            <a:miter lim="400000"/>
          </a:ln>
        </p:spPr>
        <p:txBody>
          <a:bodyPr wrap="none" lIns="50800" tIns="50800" rIns="50800" bIns="50800">
            <a:spAutoFit/>
          </a:bodyPr>
          <a:lstStyle>
            <a:defPPr>
              <a:defRPr lang="en-IS"/>
            </a:defPPr>
            <a:lvl1pPr marL="0" algn="ctr" defTabSz="412750" rtl="0" eaLnBrk="1" latinLnBrk="0" hangingPunct="1">
              <a:spcBef>
                <a:spcPts val="0"/>
              </a:spcBef>
              <a:defRPr sz="1800" b="0" kern="1200">
                <a:solidFill>
                  <a:schemeClr val="tx1"/>
                </a:solidFill>
                <a:latin typeface="Helvetica Neue Light"/>
                <a:ea typeface="Helvetica Neue Light"/>
                <a:cs typeface="Helvetica Neue Light"/>
                <a:sym typeface="Helvetica Neue Ligh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CB4B4D-7CA3-9044-876B-883B54F8677D}" type="slidenum">
              <a:rPr lang="is-IS" smtClean="0"/>
              <a:pPr/>
              <a:t>‹#›</a:t>
            </a:fld>
            <a:endParaRPr/>
          </a:p>
        </p:txBody>
      </p:sp>
      <p:sp>
        <p:nvSpPr>
          <p:cNvPr id="11" name="Text Placeholder 2">
            <a:extLst>
              <a:ext uri="{FF2B5EF4-FFF2-40B4-BE49-F238E27FC236}">
                <a16:creationId xmlns:a16="http://schemas.microsoft.com/office/drawing/2014/main" id="{9A2BD171-11F1-4C4B-8E51-4377A35F3829}"/>
              </a:ext>
            </a:extLst>
          </p:cNvPr>
          <p:cNvSpPr>
            <a:spLocks noGrp="1"/>
          </p:cNvSpPr>
          <p:nvPr>
            <p:ph type="body" sz="quarter" idx="17" hasCustomPrompt="1"/>
          </p:nvPr>
        </p:nvSpPr>
        <p:spPr>
          <a:xfrm>
            <a:off x="1318025" y="1285962"/>
            <a:ext cx="4566444" cy="812800"/>
          </a:xfrm>
          <a:prstGeom prst="rect">
            <a:avLst/>
          </a:prstGeom>
        </p:spPr>
        <p:txBody>
          <a:bodyPr>
            <a:normAutofit/>
          </a:bodyPr>
          <a:lstStyle>
            <a:lvl1pPr marL="0" indent="0">
              <a:buNone/>
              <a:defRPr sz="3600" b="1">
                <a:latin typeface="Arial" panose="020B0604020202020204" pitchFamily="34" charset="0"/>
                <a:cs typeface="Arial" panose="020B0604020202020204" pitchFamily="34" charset="0"/>
              </a:defRPr>
            </a:lvl1pPr>
          </a:lstStyle>
          <a:p>
            <a:pPr lvl="0"/>
            <a:r>
              <a:rPr lang="en-IS"/>
              <a:t>Stutt fyrirsögn</a:t>
            </a:r>
          </a:p>
        </p:txBody>
      </p:sp>
      <p:sp>
        <p:nvSpPr>
          <p:cNvPr id="14" name="Text Placeholder 6">
            <a:extLst>
              <a:ext uri="{FF2B5EF4-FFF2-40B4-BE49-F238E27FC236}">
                <a16:creationId xmlns:a16="http://schemas.microsoft.com/office/drawing/2014/main" id="{9819A3DD-695D-7842-B7BF-BD573F4901A7}"/>
              </a:ext>
            </a:extLst>
          </p:cNvPr>
          <p:cNvSpPr>
            <a:spLocks noGrp="1"/>
          </p:cNvSpPr>
          <p:nvPr>
            <p:ph type="body" sz="quarter" idx="21" hasCustomPrompt="1"/>
          </p:nvPr>
        </p:nvSpPr>
        <p:spPr>
          <a:xfrm>
            <a:off x="1311675" y="3272578"/>
            <a:ext cx="3597275" cy="3292475"/>
          </a:xfrm>
          <a:prstGeom prst="rect">
            <a:avLst/>
          </a:prstGeom>
        </p:spPr>
        <p:txBody>
          <a:bodyPr anchor="t" anchorCtr="0"/>
          <a:lstStyle>
            <a:lvl1pPr marL="171450" marR="0" indent="-171450" algn="l" defTabSz="412750" rtl="0" eaLnBrk="1" fontAlgn="auto" latinLnBrk="0" hangingPunct="1">
              <a:lnSpc>
                <a:spcPct val="100000"/>
              </a:lnSpc>
              <a:spcBef>
                <a:spcPts val="2950"/>
              </a:spcBef>
              <a:spcAft>
                <a:spcPts val="0"/>
              </a:spcAft>
              <a:buClr>
                <a:srgbClr val="3373DA"/>
              </a:buClr>
              <a:buSzPct val="125000"/>
              <a:buFont typeface="Arial" panose="020B0604020202020204" pitchFamily="34" charset="0"/>
              <a:buChar char="•"/>
              <a:tabLst/>
              <a:defRPr b="0">
                <a:latin typeface="Arial" panose="020B0604020202020204" pitchFamily="34" charset="0"/>
                <a:cs typeface="Arial" panose="020B0604020202020204" pitchFamily="34" charset="0"/>
              </a:defRPr>
            </a:lvl1pPr>
          </a:lstStyle>
          <a:p>
            <a:pPr lvl="0"/>
            <a:r>
              <a:rPr lang="en-IS" b="0"/>
              <a:t>Megimálstexta punktur númer 1</a:t>
            </a:r>
          </a:p>
          <a:p>
            <a:pPr lvl="0"/>
            <a:r>
              <a:rPr lang="en-IS" b="0"/>
              <a:t>Megimálstexta punktur númer 2</a:t>
            </a:r>
          </a:p>
          <a:p>
            <a:pPr lvl="0"/>
            <a:r>
              <a:rPr lang="en-IS" b="0"/>
              <a:t>Megimálstexta punktur númer 3</a:t>
            </a:r>
          </a:p>
          <a:p>
            <a:pPr lvl="0"/>
            <a:endParaRPr lang="en-IS" b="0"/>
          </a:p>
          <a:p>
            <a:pPr lvl="0"/>
            <a:endParaRPr lang="en-IS"/>
          </a:p>
        </p:txBody>
      </p:sp>
      <p:pic>
        <p:nvPicPr>
          <p:cNvPr id="2" name="Picture 1">
            <a:extLst>
              <a:ext uri="{FF2B5EF4-FFF2-40B4-BE49-F238E27FC236}">
                <a16:creationId xmlns:a16="http://schemas.microsoft.com/office/drawing/2014/main" id="{1A492BD8-5E48-8E4A-9C0F-D870B8AC7690}"/>
              </a:ext>
            </a:extLst>
          </p:cNvPr>
          <p:cNvPicPr>
            <a:picLocks noChangeAspect="1"/>
          </p:cNvPicPr>
          <p:nvPr userDrawn="1"/>
        </p:nvPicPr>
        <p:blipFill>
          <a:blip r:embed="rId3"/>
          <a:stretch>
            <a:fillRect/>
          </a:stretch>
        </p:blipFill>
        <p:spPr>
          <a:xfrm>
            <a:off x="6152451" y="0"/>
            <a:ext cx="6051176" cy="6858000"/>
          </a:xfrm>
          <a:prstGeom prst="rect">
            <a:avLst/>
          </a:prstGeom>
        </p:spPr>
      </p:pic>
    </p:spTree>
    <p:extLst>
      <p:ext uri="{BB962C8B-B14F-4D97-AF65-F5344CB8AC3E}">
        <p14:creationId xmlns:p14="http://schemas.microsoft.com/office/powerpoint/2010/main" val="2181386559"/>
      </p:ext>
    </p:extLst>
  </p:cSld>
  <p:clrMapOvr>
    <a:masterClrMapping/>
  </p:clrMapOvr>
  <p:transition>
    <p:fade/>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Fyrirsögn, punktar, teikning copy 2">
    <p:spTree>
      <p:nvGrpSpPr>
        <p:cNvPr id="1" name=""/>
        <p:cNvGrpSpPr/>
        <p:nvPr/>
      </p:nvGrpSpPr>
      <p:grpSpPr>
        <a:xfrm>
          <a:off x="0" y="0"/>
          <a:ext cx="0" cy="0"/>
          <a:chOff x="0" y="0"/>
          <a:chExt cx="0" cy="0"/>
        </a:xfrm>
      </p:grpSpPr>
      <p:pic>
        <p:nvPicPr>
          <p:cNvPr id="258" name="Image" descr="Image"/>
          <p:cNvPicPr>
            <a:picLocks noChangeAspect="1"/>
          </p:cNvPicPr>
          <p:nvPr/>
        </p:nvPicPr>
        <p:blipFill>
          <a:blip r:embed="rId2"/>
          <a:stretch>
            <a:fillRect/>
          </a:stretch>
        </p:blipFill>
        <p:spPr>
          <a:xfrm>
            <a:off x="387350" y="400050"/>
            <a:ext cx="457202" cy="715874"/>
          </a:xfrm>
          <a:prstGeom prst="rect">
            <a:avLst/>
          </a:prstGeom>
          <a:ln w="12700">
            <a:miter lim="400000"/>
          </a:ln>
        </p:spPr>
      </p:pic>
      <p:sp>
        <p:nvSpPr>
          <p:cNvPr id="262" name="Slide Number"/>
          <p:cNvSpPr txBox="1">
            <a:spLocks noGrp="1"/>
          </p:cNvSpPr>
          <p:nvPr>
            <p:ph type="sldNum" sz="quarter" idx="2"/>
          </p:nvPr>
        </p:nvSpPr>
        <p:spPr>
          <a:xfrm>
            <a:off x="5918098" y="6540500"/>
            <a:ext cx="349455" cy="379591"/>
          </a:xfrm>
          <a:prstGeom prst="rect">
            <a:avLst/>
          </a:prstGeom>
          <a:ln w="12700">
            <a:miter lim="400000"/>
          </a:ln>
        </p:spPr>
        <p:txBody>
          <a:bodyPr wrap="none" lIns="50800" tIns="50800" rIns="50800" bIns="50800">
            <a:spAutoFit/>
          </a:bodyPr>
          <a:lstStyle>
            <a:defPPr>
              <a:defRPr lang="en-IS"/>
            </a:defPPr>
            <a:lvl1pPr marL="0" algn="ctr" defTabSz="412750" rtl="0" eaLnBrk="1" latinLnBrk="0" hangingPunct="1">
              <a:spcBef>
                <a:spcPts val="0"/>
              </a:spcBef>
              <a:defRPr sz="1800" b="0" kern="1200">
                <a:solidFill>
                  <a:schemeClr val="tx1"/>
                </a:solidFill>
                <a:latin typeface="Helvetica Neue Light"/>
                <a:ea typeface="Helvetica Neue Light"/>
                <a:cs typeface="Helvetica Neue Light"/>
                <a:sym typeface="Helvetica Neue Ligh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CB4B4D-7CA3-9044-876B-883B54F8677D}" type="slidenum">
              <a:rPr lang="is-IS" smtClean="0"/>
              <a:pPr/>
              <a:t>‹#›</a:t>
            </a:fld>
            <a:endParaRPr/>
          </a:p>
        </p:txBody>
      </p:sp>
      <p:sp>
        <p:nvSpPr>
          <p:cNvPr id="10" name="Text Placeholder 2">
            <a:extLst>
              <a:ext uri="{FF2B5EF4-FFF2-40B4-BE49-F238E27FC236}">
                <a16:creationId xmlns:a16="http://schemas.microsoft.com/office/drawing/2014/main" id="{1D8E3A77-69B9-0A4E-9A56-96EEC47FB7AC}"/>
              </a:ext>
            </a:extLst>
          </p:cNvPr>
          <p:cNvSpPr>
            <a:spLocks noGrp="1"/>
          </p:cNvSpPr>
          <p:nvPr>
            <p:ph type="body" sz="quarter" idx="17" hasCustomPrompt="1"/>
          </p:nvPr>
        </p:nvSpPr>
        <p:spPr>
          <a:xfrm>
            <a:off x="1271458" y="1782233"/>
            <a:ext cx="4566444" cy="812800"/>
          </a:xfrm>
          <a:prstGeom prst="rect">
            <a:avLst/>
          </a:prstGeom>
        </p:spPr>
        <p:txBody>
          <a:bodyPr>
            <a:normAutofit/>
          </a:bodyPr>
          <a:lstStyle>
            <a:lvl1pPr marL="0" indent="0">
              <a:buNone/>
              <a:defRPr sz="3600" b="1">
                <a:latin typeface="Arial" panose="020B0604020202020204" pitchFamily="34" charset="0"/>
                <a:cs typeface="Arial" panose="020B0604020202020204" pitchFamily="34" charset="0"/>
              </a:defRPr>
            </a:lvl1pPr>
          </a:lstStyle>
          <a:p>
            <a:pPr lvl="0"/>
            <a:r>
              <a:rPr lang="en-IS"/>
              <a:t>Stór fyrirsögn</a:t>
            </a:r>
          </a:p>
        </p:txBody>
      </p:sp>
      <p:sp>
        <p:nvSpPr>
          <p:cNvPr id="20" name="Text Placeholder 2">
            <a:extLst>
              <a:ext uri="{FF2B5EF4-FFF2-40B4-BE49-F238E27FC236}">
                <a16:creationId xmlns:a16="http://schemas.microsoft.com/office/drawing/2014/main" id="{8D4A5E59-0606-2548-A0EA-5DC4790C55C6}"/>
              </a:ext>
            </a:extLst>
          </p:cNvPr>
          <p:cNvSpPr>
            <a:spLocks noGrp="1"/>
          </p:cNvSpPr>
          <p:nvPr>
            <p:ph type="body" sz="quarter" idx="22" hasCustomPrompt="1"/>
          </p:nvPr>
        </p:nvSpPr>
        <p:spPr>
          <a:xfrm>
            <a:off x="1284158" y="2779130"/>
            <a:ext cx="4566444" cy="315383"/>
          </a:xfrm>
          <a:prstGeom prst="rect">
            <a:avLst/>
          </a:prstGeom>
        </p:spPr>
        <p:txBody>
          <a:bodyPr>
            <a:normAutofit/>
          </a:bodyPr>
          <a:lstStyle>
            <a:lvl1pPr marL="0" indent="0">
              <a:buNone/>
              <a:defRPr sz="2000" b="0">
                <a:latin typeface="Arial" panose="020B0604020202020204" pitchFamily="34" charset="0"/>
                <a:cs typeface="Arial" panose="020B0604020202020204" pitchFamily="34" charset="0"/>
              </a:defRPr>
            </a:lvl1pPr>
          </a:lstStyle>
          <a:p>
            <a:pPr lvl="0"/>
            <a:r>
              <a:rPr lang="en-IS"/>
              <a:t>Meginmálstexti</a:t>
            </a:r>
          </a:p>
        </p:txBody>
      </p:sp>
      <p:sp>
        <p:nvSpPr>
          <p:cNvPr id="17" name="Text Placeholder 6">
            <a:extLst>
              <a:ext uri="{FF2B5EF4-FFF2-40B4-BE49-F238E27FC236}">
                <a16:creationId xmlns:a16="http://schemas.microsoft.com/office/drawing/2014/main" id="{672D22D8-E233-1740-B4EE-25E239676F15}"/>
              </a:ext>
            </a:extLst>
          </p:cNvPr>
          <p:cNvSpPr>
            <a:spLocks noGrp="1"/>
          </p:cNvSpPr>
          <p:nvPr>
            <p:ph type="body" sz="quarter" idx="21" hasCustomPrompt="1"/>
          </p:nvPr>
        </p:nvSpPr>
        <p:spPr>
          <a:xfrm>
            <a:off x="6517871" y="2486024"/>
            <a:ext cx="3597275" cy="3292475"/>
          </a:xfrm>
          <a:prstGeom prst="rect">
            <a:avLst/>
          </a:prstGeom>
        </p:spPr>
        <p:txBody>
          <a:bodyPr anchor="t" anchorCtr="0"/>
          <a:lstStyle>
            <a:lvl1pPr marL="171450" marR="0" indent="-171450" algn="l" defTabSz="412750" rtl="0" eaLnBrk="1" fontAlgn="auto" latinLnBrk="0" hangingPunct="1">
              <a:lnSpc>
                <a:spcPct val="100000"/>
              </a:lnSpc>
              <a:spcBef>
                <a:spcPts val="2950"/>
              </a:spcBef>
              <a:spcAft>
                <a:spcPts val="0"/>
              </a:spcAft>
              <a:buClr>
                <a:srgbClr val="3373DA"/>
              </a:buClr>
              <a:buSzPct val="125000"/>
              <a:buFont typeface="Arial" panose="020B0604020202020204" pitchFamily="34" charset="0"/>
              <a:buChar char="•"/>
              <a:tabLst/>
              <a:defRPr b="0" i="0">
                <a:latin typeface="Arial" panose="020B0604020202020204" pitchFamily="34" charset="0"/>
                <a:cs typeface="Arial" panose="020B0604020202020204" pitchFamily="34" charset="0"/>
              </a:defRPr>
            </a:lvl1pPr>
          </a:lstStyle>
          <a:p>
            <a:pPr lvl="0"/>
            <a:r>
              <a:rPr lang="en-IS" b="0"/>
              <a:t>Megimálstexti</a:t>
            </a:r>
          </a:p>
          <a:p>
            <a:pPr marL="171450" marR="0" lvl="0" indent="-171450" algn="l" defTabSz="412750" rtl="0" eaLnBrk="1" fontAlgn="auto" latinLnBrk="0" hangingPunct="1">
              <a:lnSpc>
                <a:spcPct val="100000"/>
              </a:lnSpc>
              <a:spcBef>
                <a:spcPts val="2950"/>
              </a:spcBef>
              <a:spcAft>
                <a:spcPts val="0"/>
              </a:spcAft>
              <a:buClr>
                <a:srgbClr val="3373DA"/>
              </a:buClr>
              <a:buSzPct val="125000"/>
              <a:buFont typeface="Arial" panose="020B0604020202020204" pitchFamily="34" charset="0"/>
              <a:buChar char="•"/>
              <a:tabLst/>
              <a:defRPr/>
            </a:pPr>
            <a:r>
              <a:rPr lang="en-IS"/>
              <a:t>Meginmálstexti</a:t>
            </a:r>
          </a:p>
          <a:p>
            <a:pPr marL="171450" marR="0" lvl="0" indent="-171450" algn="l" defTabSz="412750" rtl="0" eaLnBrk="1" fontAlgn="auto" latinLnBrk="0" hangingPunct="1">
              <a:lnSpc>
                <a:spcPct val="100000"/>
              </a:lnSpc>
              <a:spcBef>
                <a:spcPts val="2950"/>
              </a:spcBef>
              <a:spcAft>
                <a:spcPts val="0"/>
              </a:spcAft>
              <a:buClr>
                <a:srgbClr val="3373DA"/>
              </a:buClr>
              <a:buSzPct val="125000"/>
              <a:buFont typeface="Arial" panose="020B0604020202020204" pitchFamily="34" charset="0"/>
              <a:buChar char="•"/>
              <a:tabLst/>
              <a:defRPr/>
            </a:pPr>
            <a:r>
              <a:rPr lang="en-IS"/>
              <a:t>Meginmálstexti</a:t>
            </a:r>
          </a:p>
          <a:p>
            <a:pPr marL="171450" marR="0" lvl="0" indent="-171450" algn="l" defTabSz="412750" rtl="0" eaLnBrk="1" fontAlgn="auto" latinLnBrk="0" hangingPunct="1">
              <a:lnSpc>
                <a:spcPct val="100000"/>
              </a:lnSpc>
              <a:spcBef>
                <a:spcPts val="2950"/>
              </a:spcBef>
              <a:spcAft>
                <a:spcPts val="0"/>
              </a:spcAft>
              <a:buClr>
                <a:srgbClr val="3373DA"/>
              </a:buClr>
              <a:buSzPct val="125000"/>
              <a:buFont typeface="Arial" panose="020B0604020202020204" pitchFamily="34" charset="0"/>
              <a:buChar char="•"/>
              <a:tabLst/>
              <a:defRPr/>
            </a:pPr>
            <a:r>
              <a:rPr lang="en-IS"/>
              <a:t>Meginmálstexti</a:t>
            </a:r>
          </a:p>
          <a:p>
            <a:pPr lvl="0"/>
            <a:endParaRPr lang="en-IS" b="0"/>
          </a:p>
        </p:txBody>
      </p:sp>
    </p:spTree>
    <p:extLst>
      <p:ext uri="{BB962C8B-B14F-4D97-AF65-F5344CB8AC3E}">
        <p14:creationId xmlns:p14="http://schemas.microsoft.com/office/powerpoint/2010/main" val="1811387642"/>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Kaflatitill">
    <p:spTree>
      <p:nvGrpSpPr>
        <p:cNvPr id="1" name=""/>
        <p:cNvGrpSpPr/>
        <p:nvPr/>
      </p:nvGrpSpPr>
      <p:grpSpPr>
        <a:xfrm>
          <a:off x="0" y="0"/>
          <a:ext cx="0" cy="0"/>
          <a:chOff x="0" y="0"/>
          <a:chExt cx="0" cy="0"/>
        </a:xfrm>
      </p:grpSpPr>
      <p:pic>
        <p:nvPicPr>
          <p:cNvPr id="63" name="Image" descr="Image"/>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87350" y="400050"/>
            <a:ext cx="457202" cy="715874"/>
          </a:xfrm>
          <a:prstGeom prst="rect">
            <a:avLst/>
          </a:prstGeom>
          <a:ln w="12700">
            <a:miter lim="400000"/>
          </a:ln>
        </p:spPr>
      </p:pic>
      <p:sp>
        <p:nvSpPr>
          <p:cNvPr id="64" name="Slide Number"/>
          <p:cNvSpPr txBox="1">
            <a:spLocks noGrp="1"/>
          </p:cNvSpPr>
          <p:nvPr>
            <p:ph type="sldNum" sz="quarter" idx="2"/>
          </p:nvPr>
        </p:nvSpPr>
        <p:spPr>
          <a:xfrm>
            <a:off x="5918098" y="6540500"/>
            <a:ext cx="349455" cy="379591"/>
          </a:xfrm>
          <a:prstGeom prst="rect">
            <a:avLst/>
          </a:prstGeom>
          <a:ln w="12700">
            <a:miter lim="400000"/>
          </a:ln>
        </p:spPr>
        <p:txBody>
          <a:bodyPr wrap="none" lIns="50800" tIns="50800" rIns="50800" bIns="50800">
            <a:spAutoFit/>
          </a:bodyPr>
          <a:lstStyle>
            <a:defPPr>
              <a:defRPr lang="en-IS"/>
            </a:defPPr>
            <a:lvl1pPr marL="0" algn="ctr" defTabSz="412750" rtl="0" eaLnBrk="1" latinLnBrk="0" hangingPunct="1">
              <a:spcBef>
                <a:spcPts val="0"/>
              </a:spcBef>
              <a:defRPr sz="1800" b="0" kern="1200">
                <a:solidFill>
                  <a:schemeClr val="tx1"/>
                </a:solidFill>
                <a:latin typeface="Helvetica Neue Light"/>
                <a:ea typeface="Helvetica Neue Light"/>
                <a:cs typeface="Helvetica Neue Light"/>
                <a:sym typeface="Helvetica Neue Ligh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CB4B4D-7CA3-9044-876B-883B54F8677D}" type="slidenum">
              <a:rPr lang="is-IS" smtClean="0"/>
              <a:pPr/>
              <a:t>‹#›</a:t>
            </a:fld>
            <a:endParaRPr/>
          </a:p>
        </p:txBody>
      </p:sp>
      <p:sp>
        <p:nvSpPr>
          <p:cNvPr id="8" name="Text Placeholder 2">
            <a:extLst>
              <a:ext uri="{FF2B5EF4-FFF2-40B4-BE49-F238E27FC236}">
                <a16:creationId xmlns:a16="http://schemas.microsoft.com/office/drawing/2014/main" id="{081F852B-E8B2-FB43-B67E-62D07D5F55E0}"/>
              </a:ext>
            </a:extLst>
          </p:cNvPr>
          <p:cNvSpPr>
            <a:spLocks noGrp="1"/>
          </p:cNvSpPr>
          <p:nvPr>
            <p:ph type="body" sz="quarter" idx="15" hasCustomPrompt="1"/>
          </p:nvPr>
        </p:nvSpPr>
        <p:spPr>
          <a:xfrm>
            <a:off x="1253331" y="2703136"/>
            <a:ext cx="4566444" cy="812800"/>
          </a:xfrm>
          <a:prstGeom prst="rect">
            <a:avLst/>
          </a:prstGeom>
        </p:spPr>
        <p:txBody>
          <a:bodyPr>
            <a:normAutofit/>
          </a:bodyPr>
          <a:lstStyle>
            <a:lvl1pPr marL="0" indent="0">
              <a:buNone/>
              <a:defRPr sz="5000" b="1">
                <a:latin typeface="Arial" panose="020B0604020202020204" pitchFamily="34" charset="0"/>
                <a:cs typeface="Arial" panose="020B0604020202020204" pitchFamily="34" charset="0"/>
              </a:defRPr>
            </a:lvl1pPr>
          </a:lstStyle>
          <a:p>
            <a:pPr lvl="0"/>
            <a:r>
              <a:rPr lang="en-IS"/>
              <a:t>Kaflatitill</a:t>
            </a:r>
          </a:p>
        </p:txBody>
      </p:sp>
      <p:pic>
        <p:nvPicPr>
          <p:cNvPr id="3" name="Picture 2">
            <a:extLst>
              <a:ext uri="{FF2B5EF4-FFF2-40B4-BE49-F238E27FC236}">
                <a16:creationId xmlns:a16="http://schemas.microsoft.com/office/drawing/2014/main" id="{1FA83909-38DD-0640-A633-B95884D37433}"/>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6498089" y="0"/>
            <a:ext cx="5693911" cy="6858000"/>
          </a:xfrm>
          <a:prstGeom prst="rect">
            <a:avLst/>
          </a:prstGeom>
        </p:spPr>
      </p:pic>
    </p:spTree>
    <p:extLst>
      <p:ext uri="{BB962C8B-B14F-4D97-AF65-F5344CB8AC3E}">
        <p14:creationId xmlns:p14="http://schemas.microsoft.com/office/powerpoint/2010/main" val="3854378983"/>
      </p:ext>
    </p:extLst>
  </p:cSld>
  <p:clrMapOvr>
    <a:masterClrMapping/>
  </p:clrMapOvr>
  <p:transition>
    <p:fade/>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Fyrirsögn, punktar, teikning copy 3">
    <p:spTree>
      <p:nvGrpSpPr>
        <p:cNvPr id="1" name=""/>
        <p:cNvGrpSpPr/>
        <p:nvPr/>
      </p:nvGrpSpPr>
      <p:grpSpPr>
        <a:xfrm>
          <a:off x="0" y="0"/>
          <a:ext cx="0" cy="0"/>
          <a:chOff x="0" y="0"/>
          <a:chExt cx="0" cy="0"/>
        </a:xfrm>
      </p:grpSpPr>
      <p:pic>
        <p:nvPicPr>
          <p:cNvPr id="269" name="Image" descr="Image"/>
          <p:cNvPicPr>
            <a:picLocks noChangeAspect="1"/>
          </p:cNvPicPr>
          <p:nvPr/>
        </p:nvPicPr>
        <p:blipFill>
          <a:blip r:embed="rId2"/>
          <a:stretch>
            <a:fillRect/>
          </a:stretch>
        </p:blipFill>
        <p:spPr>
          <a:xfrm>
            <a:off x="387350" y="400050"/>
            <a:ext cx="457202" cy="715874"/>
          </a:xfrm>
          <a:prstGeom prst="rect">
            <a:avLst/>
          </a:prstGeom>
          <a:ln w="12700">
            <a:miter lim="400000"/>
          </a:ln>
        </p:spPr>
      </p:pic>
      <p:sp>
        <p:nvSpPr>
          <p:cNvPr id="274" name="Slide Number"/>
          <p:cNvSpPr txBox="1">
            <a:spLocks noGrp="1"/>
          </p:cNvSpPr>
          <p:nvPr>
            <p:ph type="sldNum" sz="quarter" idx="2"/>
          </p:nvPr>
        </p:nvSpPr>
        <p:spPr>
          <a:xfrm>
            <a:off x="5918098" y="6540500"/>
            <a:ext cx="349455" cy="379591"/>
          </a:xfrm>
          <a:prstGeom prst="rect">
            <a:avLst/>
          </a:prstGeom>
          <a:ln w="12700">
            <a:miter lim="400000"/>
          </a:ln>
        </p:spPr>
        <p:txBody>
          <a:bodyPr wrap="none" lIns="50800" tIns="50800" rIns="50800" bIns="50800">
            <a:spAutoFit/>
          </a:bodyPr>
          <a:lstStyle>
            <a:defPPr>
              <a:defRPr lang="en-IS"/>
            </a:defPPr>
            <a:lvl1pPr marL="0" algn="ctr" defTabSz="412750" rtl="0" eaLnBrk="1" latinLnBrk="0" hangingPunct="1">
              <a:spcBef>
                <a:spcPts val="0"/>
              </a:spcBef>
              <a:defRPr sz="1800" b="0" kern="1200">
                <a:solidFill>
                  <a:schemeClr val="tx1"/>
                </a:solidFill>
                <a:latin typeface="Helvetica Neue Light"/>
                <a:ea typeface="Helvetica Neue Light"/>
                <a:cs typeface="Helvetica Neue Light"/>
                <a:sym typeface="Helvetica Neue Ligh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CB4B4D-7CA3-9044-876B-883B54F8677D}" type="slidenum">
              <a:rPr lang="is-IS" smtClean="0"/>
              <a:pPr/>
              <a:t>‹#›</a:t>
            </a:fld>
            <a:endParaRPr/>
          </a:p>
        </p:txBody>
      </p:sp>
      <p:sp>
        <p:nvSpPr>
          <p:cNvPr id="16" name="Text Placeholder 2">
            <a:extLst>
              <a:ext uri="{FF2B5EF4-FFF2-40B4-BE49-F238E27FC236}">
                <a16:creationId xmlns:a16="http://schemas.microsoft.com/office/drawing/2014/main" id="{A28D952D-C7E0-0142-B9D5-E7E7D1AD7AF8}"/>
              </a:ext>
            </a:extLst>
          </p:cNvPr>
          <p:cNvSpPr>
            <a:spLocks noGrp="1"/>
          </p:cNvSpPr>
          <p:nvPr>
            <p:ph type="body" sz="quarter" idx="17" hasCustomPrompt="1"/>
          </p:nvPr>
        </p:nvSpPr>
        <p:spPr>
          <a:xfrm>
            <a:off x="1271458" y="1782233"/>
            <a:ext cx="4566444" cy="812800"/>
          </a:xfrm>
          <a:prstGeom prst="rect">
            <a:avLst/>
          </a:prstGeom>
        </p:spPr>
        <p:txBody>
          <a:bodyPr>
            <a:normAutofit/>
          </a:bodyPr>
          <a:lstStyle>
            <a:lvl1pPr marL="0" indent="0">
              <a:buNone/>
              <a:defRPr sz="3600" b="1">
                <a:latin typeface="Arial" panose="020B0604020202020204" pitchFamily="34" charset="0"/>
                <a:cs typeface="Arial" panose="020B0604020202020204" pitchFamily="34" charset="0"/>
              </a:defRPr>
            </a:lvl1pPr>
          </a:lstStyle>
          <a:p>
            <a:pPr lvl="0"/>
            <a:r>
              <a:rPr lang="en-IS"/>
              <a:t>Stór fyrirsögn</a:t>
            </a:r>
          </a:p>
        </p:txBody>
      </p:sp>
      <p:sp>
        <p:nvSpPr>
          <p:cNvPr id="9" name="Text Placeholder 6">
            <a:extLst>
              <a:ext uri="{FF2B5EF4-FFF2-40B4-BE49-F238E27FC236}">
                <a16:creationId xmlns:a16="http://schemas.microsoft.com/office/drawing/2014/main" id="{75DA32AA-71C3-CB4C-BFF0-56904A733668}"/>
              </a:ext>
            </a:extLst>
          </p:cNvPr>
          <p:cNvSpPr>
            <a:spLocks noGrp="1"/>
          </p:cNvSpPr>
          <p:nvPr>
            <p:ph type="body" sz="quarter" idx="23" hasCustomPrompt="1"/>
          </p:nvPr>
        </p:nvSpPr>
        <p:spPr>
          <a:xfrm>
            <a:off x="5991257" y="2486023"/>
            <a:ext cx="2502694" cy="3292475"/>
          </a:xfrm>
          <a:prstGeom prst="rect">
            <a:avLst/>
          </a:prstGeom>
        </p:spPr>
        <p:txBody>
          <a:bodyPr anchor="t" anchorCtr="0"/>
          <a:lstStyle>
            <a:lvl1pPr marL="171450" marR="0" indent="-171450" algn="l" defTabSz="412750" rtl="0" eaLnBrk="1" fontAlgn="auto" latinLnBrk="0" hangingPunct="1">
              <a:lnSpc>
                <a:spcPct val="100000"/>
              </a:lnSpc>
              <a:spcBef>
                <a:spcPts val="2950"/>
              </a:spcBef>
              <a:spcAft>
                <a:spcPts val="0"/>
              </a:spcAft>
              <a:buClr>
                <a:srgbClr val="3373DA"/>
              </a:buClr>
              <a:buSzPct val="125000"/>
              <a:buFont typeface="Arial" panose="020B0604020202020204" pitchFamily="34" charset="0"/>
              <a:buChar char="•"/>
              <a:tabLst/>
              <a:defRPr b="0" i="0">
                <a:latin typeface="Arial" panose="020B0604020202020204" pitchFamily="34" charset="0"/>
                <a:cs typeface="Arial" panose="020B0604020202020204" pitchFamily="34" charset="0"/>
              </a:defRPr>
            </a:lvl1pPr>
          </a:lstStyle>
          <a:p>
            <a:pPr lvl="0"/>
            <a:r>
              <a:rPr lang="en-IS"/>
              <a:t>Meginmálstexti</a:t>
            </a:r>
          </a:p>
          <a:p>
            <a:pPr marL="171450" marR="0" lvl="0" indent="-171450" algn="l" defTabSz="412750" rtl="0" eaLnBrk="1" fontAlgn="auto" latinLnBrk="0" hangingPunct="1">
              <a:lnSpc>
                <a:spcPct val="100000"/>
              </a:lnSpc>
              <a:spcBef>
                <a:spcPts val="2950"/>
              </a:spcBef>
              <a:spcAft>
                <a:spcPts val="0"/>
              </a:spcAft>
              <a:buClr>
                <a:srgbClr val="3373DA"/>
              </a:buClr>
              <a:buSzPct val="125000"/>
              <a:buFont typeface="Arial" panose="020B0604020202020204" pitchFamily="34" charset="0"/>
              <a:buChar char="•"/>
              <a:tabLst/>
              <a:defRPr/>
            </a:pPr>
            <a:r>
              <a:rPr lang="en-IS"/>
              <a:t>Meginmálstexti</a:t>
            </a:r>
          </a:p>
          <a:p>
            <a:pPr marL="171450" marR="0" lvl="0" indent="-171450" algn="l" defTabSz="412750" rtl="0" eaLnBrk="1" fontAlgn="auto" latinLnBrk="0" hangingPunct="1">
              <a:lnSpc>
                <a:spcPct val="100000"/>
              </a:lnSpc>
              <a:spcBef>
                <a:spcPts val="2950"/>
              </a:spcBef>
              <a:spcAft>
                <a:spcPts val="0"/>
              </a:spcAft>
              <a:buClr>
                <a:srgbClr val="3373DA"/>
              </a:buClr>
              <a:buSzPct val="125000"/>
              <a:buFont typeface="Arial" panose="020B0604020202020204" pitchFamily="34" charset="0"/>
              <a:buChar char="•"/>
              <a:tabLst/>
              <a:defRPr/>
            </a:pPr>
            <a:r>
              <a:rPr lang="en-IS"/>
              <a:t>Meginmálstexti</a:t>
            </a:r>
          </a:p>
          <a:p>
            <a:pPr marL="171450" marR="0" lvl="0" indent="-171450" algn="l" defTabSz="412750" rtl="0" eaLnBrk="1" fontAlgn="auto" latinLnBrk="0" hangingPunct="1">
              <a:lnSpc>
                <a:spcPct val="100000"/>
              </a:lnSpc>
              <a:spcBef>
                <a:spcPts val="2950"/>
              </a:spcBef>
              <a:spcAft>
                <a:spcPts val="0"/>
              </a:spcAft>
              <a:buClr>
                <a:srgbClr val="3373DA"/>
              </a:buClr>
              <a:buSzPct val="125000"/>
              <a:buFont typeface="Arial" panose="020B0604020202020204" pitchFamily="34" charset="0"/>
              <a:buChar char="•"/>
              <a:tabLst/>
              <a:defRPr/>
            </a:pPr>
            <a:r>
              <a:rPr lang="en-IS"/>
              <a:t>Meginmálstexti</a:t>
            </a:r>
          </a:p>
          <a:p>
            <a:pPr lvl="0"/>
            <a:endParaRPr lang="en-IS"/>
          </a:p>
        </p:txBody>
      </p:sp>
      <p:sp>
        <p:nvSpPr>
          <p:cNvPr id="11" name="Text Placeholder 6">
            <a:extLst>
              <a:ext uri="{FF2B5EF4-FFF2-40B4-BE49-F238E27FC236}">
                <a16:creationId xmlns:a16="http://schemas.microsoft.com/office/drawing/2014/main" id="{4A279B8C-C29F-7540-8592-C8DC0A6F67B8}"/>
              </a:ext>
            </a:extLst>
          </p:cNvPr>
          <p:cNvSpPr>
            <a:spLocks noGrp="1"/>
          </p:cNvSpPr>
          <p:nvPr>
            <p:ph type="body" sz="quarter" idx="24" hasCustomPrompt="1"/>
          </p:nvPr>
        </p:nvSpPr>
        <p:spPr>
          <a:xfrm>
            <a:off x="8974154" y="2486023"/>
            <a:ext cx="2502694" cy="3292475"/>
          </a:xfrm>
          <a:prstGeom prst="rect">
            <a:avLst/>
          </a:prstGeom>
        </p:spPr>
        <p:txBody>
          <a:bodyPr anchor="t" anchorCtr="0"/>
          <a:lstStyle>
            <a:lvl1pPr marL="171450" marR="0" indent="-171450" algn="l" defTabSz="412750" rtl="0" eaLnBrk="1" fontAlgn="auto" latinLnBrk="0" hangingPunct="1">
              <a:lnSpc>
                <a:spcPct val="100000"/>
              </a:lnSpc>
              <a:spcBef>
                <a:spcPts val="2950"/>
              </a:spcBef>
              <a:spcAft>
                <a:spcPts val="0"/>
              </a:spcAft>
              <a:buClr>
                <a:srgbClr val="3373DA"/>
              </a:buClr>
              <a:buSzPct val="125000"/>
              <a:buFont typeface="Arial" panose="020B0604020202020204" pitchFamily="34" charset="0"/>
              <a:buChar char="•"/>
              <a:tabLst/>
              <a:defRPr b="0" i="0">
                <a:latin typeface="Arial" panose="020B0604020202020204" pitchFamily="34" charset="0"/>
                <a:cs typeface="Arial" panose="020B0604020202020204" pitchFamily="34" charset="0"/>
              </a:defRPr>
            </a:lvl1pPr>
          </a:lstStyle>
          <a:p>
            <a:pPr lvl="0"/>
            <a:r>
              <a:rPr lang="en-IS"/>
              <a:t>Meginmálstexti</a:t>
            </a:r>
          </a:p>
          <a:p>
            <a:pPr marL="171450" marR="0" lvl="0" indent="-171450" algn="l" defTabSz="412750" rtl="0" eaLnBrk="1" fontAlgn="auto" latinLnBrk="0" hangingPunct="1">
              <a:lnSpc>
                <a:spcPct val="100000"/>
              </a:lnSpc>
              <a:spcBef>
                <a:spcPts val="2950"/>
              </a:spcBef>
              <a:spcAft>
                <a:spcPts val="0"/>
              </a:spcAft>
              <a:buClr>
                <a:srgbClr val="3373DA"/>
              </a:buClr>
              <a:buSzPct val="125000"/>
              <a:buFont typeface="Arial" panose="020B0604020202020204" pitchFamily="34" charset="0"/>
              <a:buChar char="•"/>
              <a:tabLst/>
              <a:defRPr/>
            </a:pPr>
            <a:r>
              <a:rPr lang="en-IS"/>
              <a:t>Meginmálstexti</a:t>
            </a:r>
          </a:p>
          <a:p>
            <a:pPr marL="171450" marR="0" lvl="0" indent="-171450" algn="l" defTabSz="412750" rtl="0" eaLnBrk="1" fontAlgn="auto" latinLnBrk="0" hangingPunct="1">
              <a:lnSpc>
                <a:spcPct val="100000"/>
              </a:lnSpc>
              <a:spcBef>
                <a:spcPts val="2950"/>
              </a:spcBef>
              <a:spcAft>
                <a:spcPts val="0"/>
              </a:spcAft>
              <a:buClr>
                <a:srgbClr val="3373DA"/>
              </a:buClr>
              <a:buSzPct val="125000"/>
              <a:buFont typeface="Arial" panose="020B0604020202020204" pitchFamily="34" charset="0"/>
              <a:buChar char="•"/>
              <a:tabLst/>
              <a:defRPr/>
            </a:pPr>
            <a:r>
              <a:rPr lang="en-IS"/>
              <a:t>Meginmálstexti</a:t>
            </a:r>
          </a:p>
          <a:p>
            <a:pPr marL="171450" marR="0" lvl="0" indent="-171450" algn="l" defTabSz="412750" rtl="0" eaLnBrk="1" fontAlgn="auto" latinLnBrk="0" hangingPunct="1">
              <a:lnSpc>
                <a:spcPct val="100000"/>
              </a:lnSpc>
              <a:spcBef>
                <a:spcPts val="2950"/>
              </a:spcBef>
              <a:spcAft>
                <a:spcPts val="0"/>
              </a:spcAft>
              <a:buClr>
                <a:srgbClr val="3373DA"/>
              </a:buClr>
              <a:buSzPct val="125000"/>
              <a:buFont typeface="Arial" panose="020B0604020202020204" pitchFamily="34" charset="0"/>
              <a:buChar char="•"/>
              <a:tabLst/>
              <a:defRPr/>
            </a:pPr>
            <a:r>
              <a:rPr lang="en-IS"/>
              <a:t>Meginmálstexti</a:t>
            </a:r>
          </a:p>
          <a:p>
            <a:pPr lvl="0"/>
            <a:endParaRPr lang="en-IS"/>
          </a:p>
        </p:txBody>
      </p:sp>
      <p:sp>
        <p:nvSpPr>
          <p:cNvPr id="8" name="Picture Placeholder 4">
            <a:extLst>
              <a:ext uri="{FF2B5EF4-FFF2-40B4-BE49-F238E27FC236}">
                <a16:creationId xmlns:a16="http://schemas.microsoft.com/office/drawing/2014/main" id="{F46C632A-B7CC-FA48-847C-DE1DEFB8DC5D}"/>
              </a:ext>
            </a:extLst>
          </p:cNvPr>
          <p:cNvSpPr>
            <a:spLocks noGrp="1"/>
          </p:cNvSpPr>
          <p:nvPr>
            <p:ph type="pic" sz="quarter" idx="16" hasCustomPrompt="1"/>
          </p:nvPr>
        </p:nvSpPr>
        <p:spPr>
          <a:xfrm>
            <a:off x="1320800" y="2794000"/>
            <a:ext cx="3999345" cy="3162300"/>
          </a:xfrm>
          <a:prstGeom prst="rect">
            <a:avLst/>
          </a:prstGeom>
        </p:spPr>
        <p:txBody>
          <a:bodyPr/>
          <a:lstStyle>
            <a:lvl1pPr marL="0" indent="0">
              <a:buNone/>
              <a:defRPr/>
            </a:lvl1pPr>
          </a:lstStyle>
          <a:p>
            <a:r>
              <a:rPr lang="en-IS"/>
              <a:t>Mynd</a:t>
            </a:r>
          </a:p>
        </p:txBody>
      </p:sp>
    </p:spTree>
    <p:extLst>
      <p:ext uri="{BB962C8B-B14F-4D97-AF65-F5344CB8AC3E}">
        <p14:creationId xmlns:p14="http://schemas.microsoft.com/office/powerpoint/2010/main" val="2076872390"/>
      </p:ext>
    </p:extLst>
  </p:cSld>
  <p:clrMapOvr>
    <a:masterClrMapping/>
  </p:clrMapOvr>
  <p:transition>
    <p:fade/>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1_Fyrirsögn, punktar, teikning copy 3">
    <p:spTree>
      <p:nvGrpSpPr>
        <p:cNvPr id="1" name=""/>
        <p:cNvGrpSpPr/>
        <p:nvPr/>
      </p:nvGrpSpPr>
      <p:grpSpPr>
        <a:xfrm>
          <a:off x="0" y="0"/>
          <a:ext cx="0" cy="0"/>
          <a:chOff x="0" y="0"/>
          <a:chExt cx="0" cy="0"/>
        </a:xfrm>
      </p:grpSpPr>
      <p:pic>
        <p:nvPicPr>
          <p:cNvPr id="269" name="Image" descr="Image"/>
          <p:cNvPicPr>
            <a:picLocks noChangeAspect="1"/>
          </p:cNvPicPr>
          <p:nvPr/>
        </p:nvPicPr>
        <p:blipFill>
          <a:blip r:embed="rId2"/>
          <a:stretch>
            <a:fillRect/>
          </a:stretch>
        </p:blipFill>
        <p:spPr>
          <a:xfrm>
            <a:off x="387350" y="400050"/>
            <a:ext cx="457202" cy="715874"/>
          </a:xfrm>
          <a:prstGeom prst="rect">
            <a:avLst/>
          </a:prstGeom>
          <a:ln w="12700">
            <a:miter lim="400000"/>
          </a:ln>
        </p:spPr>
      </p:pic>
      <p:sp>
        <p:nvSpPr>
          <p:cNvPr id="274" name="Slide Number"/>
          <p:cNvSpPr txBox="1">
            <a:spLocks noGrp="1"/>
          </p:cNvSpPr>
          <p:nvPr>
            <p:ph type="sldNum" sz="quarter" idx="2"/>
          </p:nvPr>
        </p:nvSpPr>
        <p:spPr>
          <a:xfrm>
            <a:off x="5918098" y="6540500"/>
            <a:ext cx="349455" cy="379591"/>
          </a:xfrm>
          <a:prstGeom prst="rect">
            <a:avLst/>
          </a:prstGeom>
          <a:ln w="12700">
            <a:miter lim="400000"/>
          </a:ln>
        </p:spPr>
        <p:txBody>
          <a:bodyPr wrap="none" lIns="50800" tIns="50800" rIns="50800" bIns="50800">
            <a:spAutoFit/>
          </a:bodyPr>
          <a:lstStyle>
            <a:defPPr>
              <a:defRPr lang="en-IS"/>
            </a:defPPr>
            <a:lvl1pPr marL="0" algn="ctr" defTabSz="412750" rtl="0" eaLnBrk="1" latinLnBrk="0" hangingPunct="1">
              <a:spcBef>
                <a:spcPts val="0"/>
              </a:spcBef>
              <a:defRPr sz="1800" b="0" kern="1200">
                <a:solidFill>
                  <a:schemeClr val="tx1"/>
                </a:solidFill>
                <a:latin typeface="Helvetica Neue Light"/>
                <a:ea typeface="Helvetica Neue Light"/>
                <a:cs typeface="Helvetica Neue Light"/>
                <a:sym typeface="Helvetica Neue Ligh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CB4B4D-7CA3-9044-876B-883B54F8677D}" type="slidenum">
              <a:rPr lang="is-IS" smtClean="0"/>
              <a:pPr/>
              <a:t>‹#›</a:t>
            </a:fld>
            <a:endParaRPr/>
          </a:p>
        </p:txBody>
      </p:sp>
      <p:sp>
        <p:nvSpPr>
          <p:cNvPr id="13" name="Picture Placeholder 4">
            <a:extLst>
              <a:ext uri="{FF2B5EF4-FFF2-40B4-BE49-F238E27FC236}">
                <a16:creationId xmlns:a16="http://schemas.microsoft.com/office/drawing/2014/main" id="{BDF6E23F-2312-3646-B477-0F8F755B1B6C}"/>
              </a:ext>
            </a:extLst>
          </p:cNvPr>
          <p:cNvSpPr>
            <a:spLocks noGrp="1"/>
          </p:cNvSpPr>
          <p:nvPr>
            <p:ph type="pic" sz="quarter" idx="16" hasCustomPrompt="1"/>
          </p:nvPr>
        </p:nvSpPr>
        <p:spPr>
          <a:xfrm>
            <a:off x="1320800" y="2794000"/>
            <a:ext cx="3999345" cy="3162300"/>
          </a:xfrm>
          <a:prstGeom prst="rect">
            <a:avLst/>
          </a:prstGeom>
        </p:spPr>
        <p:txBody>
          <a:bodyPr/>
          <a:lstStyle>
            <a:lvl1pPr marL="0" indent="0">
              <a:buNone/>
              <a:defRPr/>
            </a:lvl1pPr>
          </a:lstStyle>
          <a:p>
            <a:r>
              <a:rPr lang="en-IS"/>
              <a:t>Mynd</a:t>
            </a:r>
          </a:p>
        </p:txBody>
      </p:sp>
      <p:sp>
        <p:nvSpPr>
          <p:cNvPr id="16" name="Text Placeholder 2">
            <a:extLst>
              <a:ext uri="{FF2B5EF4-FFF2-40B4-BE49-F238E27FC236}">
                <a16:creationId xmlns:a16="http://schemas.microsoft.com/office/drawing/2014/main" id="{A28D952D-C7E0-0142-B9D5-E7E7D1AD7AF8}"/>
              </a:ext>
            </a:extLst>
          </p:cNvPr>
          <p:cNvSpPr>
            <a:spLocks noGrp="1"/>
          </p:cNvSpPr>
          <p:nvPr>
            <p:ph type="body" sz="quarter" idx="17" hasCustomPrompt="1"/>
          </p:nvPr>
        </p:nvSpPr>
        <p:spPr>
          <a:xfrm>
            <a:off x="1271458" y="1782233"/>
            <a:ext cx="4566444" cy="812800"/>
          </a:xfrm>
          <a:prstGeom prst="rect">
            <a:avLst/>
          </a:prstGeom>
        </p:spPr>
        <p:txBody>
          <a:bodyPr>
            <a:normAutofit/>
          </a:bodyPr>
          <a:lstStyle>
            <a:lvl1pPr marL="0" indent="0">
              <a:buNone/>
              <a:defRPr sz="3600" b="1">
                <a:latin typeface="Arial" panose="020B0604020202020204" pitchFamily="34" charset="0"/>
                <a:cs typeface="Arial" panose="020B0604020202020204" pitchFamily="34" charset="0"/>
              </a:defRPr>
            </a:lvl1pPr>
          </a:lstStyle>
          <a:p>
            <a:pPr lvl="0"/>
            <a:r>
              <a:rPr lang="en-IS"/>
              <a:t>Fyrirsögn</a:t>
            </a:r>
          </a:p>
        </p:txBody>
      </p:sp>
      <p:sp>
        <p:nvSpPr>
          <p:cNvPr id="9" name="Text Placeholder 6">
            <a:extLst>
              <a:ext uri="{FF2B5EF4-FFF2-40B4-BE49-F238E27FC236}">
                <a16:creationId xmlns:a16="http://schemas.microsoft.com/office/drawing/2014/main" id="{75DA32AA-71C3-CB4C-BFF0-56904A733668}"/>
              </a:ext>
            </a:extLst>
          </p:cNvPr>
          <p:cNvSpPr>
            <a:spLocks noGrp="1"/>
          </p:cNvSpPr>
          <p:nvPr>
            <p:ph type="body" sz="quarter" idx="23" hasCustomPrompt="1"/>
          </p:nvPr>
        </p:nvSpPr>
        <p:spPr>
          <a:xfrm>
            <a:off x="5991257" y="2486023"/>
            <a:ext cx="2502694" cy="3292475"/>
          </a:xfrm>
          <a:prstGeom prst="rect">
            <a:avLst/>
          </a:prstGeom>
        </p:spPr>
        <p:txBody>
          <a:bodyPr anchor="t" anchorCtr="0"/>
          <a:lstStyle>
            <a:lvl1pPr marL="171450" marR="0" indent="-171450" algn="l" defTabSz="412750" rtl="0" eaLnBrk="1" fontAlgn="auto" latinLnBrk="0" hangingPunct="1">
              <a:lnSpc>
                <a:spcPct val="100000"/>
              </a:lnSpc>
              <a:spcBef>
                <a:spcPts val="2950"/>
              </a:spcBef>
              <a:spcAft>
                <a:spcPts val="0"/>
              </a:spcAft>
              <a:buClr>
                <a:srgbClr val="3373DA"/>
              </a:buClr>
              <a:buSzPct val="125000"/>
              <a:buFont typeface="Arial" panose="020B0604020202020204" pitchFamily="34" charset="0"/>
              <a:buChar char="•"/>
              <a:tabLst/>
              <a:defRPr b="0" i="0">
                <a:latin typeface="Arial" panose="020B0604020202020204" pitchFamily="34" charset="0"/>
                <a:cs typeface="Arial" panose="020B0604020202020204" pitchFamily="34" charset="0"/>
              </a:defRPr>
            </a:lvl1pPr>
          </a:lstStyle>
          <a:p>
            <a:pPr lvl="0"/>
            <a:r>
              <a:rPr lang="en-IS"/>
              <a:t>Meginmálstexti</a:t>
            </a:r>
          </a:p>
          <a:p>
            <a:pPr marL="171450" marR="0" lvl="0" indent="-171450" algn="l" defTabSz="412750" rtl="0" eaLnBrk="1" fontAlgn="auto" latinLnBrk="0" hangingPunct="1">
              <a:lnSpc>
                <a:spcPct val="100000"/>
              </a:lnSpc>
              <a:spcBef>
                <a:spcPts val="2950"/>
              </a:spcBef>
              <a:spcAft>
                <a:spcPts val="0"/>
              </a:spcAft>
              <a:buClr>
                <a:srgbClr val="3373DA"/>
              </a:buClr>
              <a:buSzPct val="125000"/>
              <a:buFont typeface="Arial" panose="020B0604020202020204" pitchFamily="34" charset="0"/>
              <a:buChar char="•"/>
              <a:tabLst/>
              <a:defRPr/>
            </a:pPr>
            <a:r>
              <a:rPr lang="en-IS"/>
              <a:t>Meginmálstexti</a:t>
            </a:r>
          </a:p>
          <a:p>
            <a:pPr marL="171450" marR="0" lvl="0" indent="-171450" algn="l" defTabSz="412750" rtl="0" eaLnBrk="1" fontAlgn="auto" latinLnBrk="0" hangingPunct="1">
              <a:lnSpc>
                <a:spcPct val="100000"/>
              </a:lnSpc>
              <a:spcBef>
                <a:spcPts val="2950"/>
              </a:spcBef>
              <a:spcAft>
                <a:spcPts val="0"/>
              </a:spcAft>
              <a:buClr>
                <a:srgbClr val="3373DA"/>
              </a:buClr>
              <a:buSzPct val="125000"/>
              <a:buFont typeface="Arial" panose="020B0604020202020204" pitchFamily="34" charset="0"/>
              <a:buChar char="•"/>
              <a:tabLst/>
              <a:defRPr/>
            </a:pPr>
            <a:r>
              <a:rPr lang="en-IS"/>
              <a:t>Meginmálstexti</a:t>
            </a:r>
          </a:p>
          <a:p>
            <a:pPr lvl="0"/>
            <a:endParaRPr lang="en-IS"/>
          </a:p>
        </p:txBody>
      </p:sp>
    </p:spTree>
    <p:extLst>
      <p:ext uri="{BB962C8B-B14F-4D97-AF65-F5344CB8AC3E}">
        <p14:creationId xmlns:p14="http://schemas.microsoft.com/office/powerpoint/2010/main" val="709455904"/>
      </p:ext>
    </p:extLst>
  </p:cSld>
  <p:clrMapOvr>
    <a:masterClrMapping/>
  </p:clrMapOvr>
  <p:transition>
    <p:fade/>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type="tx" preserve="1">
  <p:cSld name="Autt með merki">
    <p:spTree>
      <p:nvGrpSpPr>
        <p:cNvPr id="1" name=""/>
        <p:cNvGrpSpPr/>
        <p:nvPr/>
      </p:nvGrpSpPr>
      <p:grpSpPr>
        <a:xfrm>
          <a:off x="0" y="0"/>
          <a:ext cx="0" cy="0"/>
          <a:chOff x="0" y="0"/>
          <a:chExt cx="0" cy="0"/>
        </a:xfrm>
      </p:grpSpPr>
      <p:pic>
        <p:nvPicPr>
          <p:cNvPr id="292" name="Image" descr="Image"/>
          <p:cNvPicPr>
            <a:picLocks noChangeAspect="1"/>
          </p:cNvPicPr>
          <p:nvPr/>
        </p:nvPicPr>
        <p:blipFill>
          <a:blip r:embed="rId2"/>
          <a:stretch>
            <a:fillRect/>
          </a:stretch>
        </p:blipFill>
        <p:spPr>
          <a:xfrm>
            <a:off x="387350" y="400050"/>
            <a:ext cx="457202" cy="715874"/>
          </a:xfrm>
          <a:prstGeom prst="rect">
            <a:avLst/>
          </a:prstGeom>
          <a:ln w="12700">
            <a:miter lim="400000"/>
          </a:ln>
        </p:spPr>
      </p:pic>
      <p:sp>
        <p:nvSpPr>
          <p:cNvPr id="293" name="Slide Number"/>
          <p:cNvSpPr txBox="1">
            <a:spLocks noGrp="1"/>
          </p:cNvSpPr>
          <p:nvPr>
            <p:ph type="sldNum" sz="quarter" idx="2"/>
          </p:nvPr>
        </p:nvSpPr>
        <p:spPr>
          <a:xfrm>
            <a:off x="5918098" y="6540500"/>
            <a:ext cx="349455" cy="379591"/>
          </a:xfrm>
          <a:prstGeom prst="rect">
            <a:avLst/>
          </a:prstGeom>
          <a:ln w="12700">
            <a:miter lim="400000"/>
          </a:ln>
        </p:spPr>
        <p:txBody>
          <a:bodyPr wrap="none" lIns="50800" tIns="50800" rIns="50800" bIns="50800">
            <a:spAutoFit/>
          </a:bodyPr>
          <a:lstStyle>
            <a:defPPr>
              <a:defRPr lang="en-IS"/>
            </a:defPPr>
            <a:lvl1pPr marL="0" algn="ctr" defTabSz="412750" rtl="0" eaLnBrk="1" latinLnBrk="0" hangingPunct="1">
              <a:spcBef>
                <a:spcPts val="0"/>
              </a:spcBef>
              <a:defRPr sz="1800" b="0" kern="1200">
                <a:solidFill>
                  <a:schemeClr val="tx1"/>
                </a:solidFill>
                <a:latin typeface="Helvetica Neue Light"/>
                <a:ea typeface="Helvetica Neue Light"/>
                <a:cs typeface="Helvetica Neue Light"/>
                <a:sym typeface="Helvetica Neue Ligh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CB4B4D-7CA3-9044-876B-883B54F8677D}" type="slidenum">
              <a:rPr lang="is-IS" smtClean="0"/>
              <a:pPr/>
              <a:t>‹#›</a:t>
            </a:fld>
            <a:endParaRPr/>
          </a:p>
        </p:txBody>
      </p:sp>
    </p:spTree>
    <p:extLst>
      <p:ext uri="{BB962C8B-B14F-4D97-AF65-F5344CB8AC3E}">
        <p14:creationId xmlns:p14="http://schemas.microsoft.com/office/powerpoint/2010/main" val="2433234949"/>
      </p:ext>
    </p:extLst>
  </p:cSld>
  <p:clrMapOvr>
    <a:masterClrMapping/>
  </p:clrMapOvr>
  <p:transition>
    <p:fade/>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type="tx" preserve="1">
  <p:cSld name="Autt ">
    <p:spTree>
      <p:nvGrpSpPr>
        <p:cNvPr id="1" name=""/>
        <p:cNvGrpSpPr/>
        <p:nvPr/>
      </p:nvGrpSpPr>
      <p:grpSpPr>
        <a:xfrm>
          <a:off x="0" y="0"/>
          <a:ext cx="0" cy="0"/>
          <a:chOff x="0" y="0"/>
          <a:chExt cx="0" cy="0"/>
        </a:xfrm>
      </p:grpSpPr>
      <p:sp>
        <p:nvSpPr>
          <p:cNvPr id="300" name="Slide Number"/>
          <p:cNvSpPr txBox="1">
            <a:spLocks noGrp="1"/>
          </p:cNvSpPr>
          <p:nvPr>
            <p:ph type="sldNum" sz="quarter" idx="2"/>
          </p:nvPr>
        </p:nvSpPr>
        <p:spPr>
          <a:xfrm>
            <a:off x="5918098" y="6540500"/>
            <a:ext cx="349455" cy="379591"/>
          </a:xfrm>
          <a:prstGeom prst="rect">
            <a:avLst/>
          </a:prstGeom>
          <a:ln w="12700">
            <a:miter lim="400000"/>
          </a:ln>
        </p:spPr>
        <p:txBody>
          <a:bodyPr wrap="none" lIns="50800" tIns="50800" rIns="50800" bIns="50800">
            <a:spAutoFit/>
          </a:bodyPr>
          <a:lstStyle>
            <a:defPPr>
              <a:defRPr lang="en-IS"/>
            </a:defPPr>
            <a:lvl1pPr marL="0" algn="ctr" defTabSz="412750" rtl="0" eaLnBrk="1" latinLnBrk="0" hangingPunct="1">
              <a:spcBef>
                <a:spcPts val="0"/>
              </a:spcBef>
              <a:defRPr sz="1800" b="0" kern="1200">
                <a:solidFill>
                  <a:schemeClr val="tx1"/>
                </a:solidFill>
                <a:latin typeface="Helvetica Neue Light"/>
                <a:ea typeface="Helvetica Neue Light"/>
                <a:cs typeface="Helvetica Neue Light"/>
                <a:sym typeface="Helvetica Neue Ligh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CB4B4D-7CA3-9044-876B-883B54F8677D}" type="slidenum">
              <a:rPr lang="is-IS" smtClean="0"/>
              <a:pPr/>
              <a:t>‹#›</a:t>
            </a:fld>
            <a:endParaRPr/>
          </a:p>
        </p:txBody>
      </p:sp>
    </p:spTree>
    <p:extLst>
      <p:ext uri="{BB962C8B-B14F-4D97-AF65-F5344CB8AC3E}">
        <p14:creationId xmlns:p14="http://schemas.microsoft.com/office/powerpoint/2010/main" val="779802004"/>
      </p:ext>
    </p:extLst>
  </p:cSld>
  <p:clrMapOvr>
    <a:masterClrMapping/>
  </p:clrMapOvr>
  <p:transition>
    <p:fade/>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Sviðsmerki">
    <p:spTree>
      <p:nvGrpSpPr>
        <p:cNvPr id="1" name=""/>
        <p:cNvGrpSpPr/>
        <p:nvPr/>
      </p:nvGrpSpPr>
      <p:grpSpPr>
        <a:xfrm>
          <a:off x="0" y="0"/>
          <a:ext cx="0" cy="0"/>
          <a:chOff x="0" y="0"/>
          <a:chExt cx="0" cy="0"/>
        </a:xfrm>
      </p:grpSpPr>
      <p:sp>
        <p:nvSpPr>
          <p:cNvPr id="308" name="Slide Number"/>
          <p:cNvSpPr txBox="1">
            <a:spLocks noGrp="1"/>
          </p:cNvSpPr>
          <p:nvPr>
            <p:ph type="sldNum" sz="quarter" idx="2"/>
          </p:nvPr>
        </p:nvSpPr>
        <p:spPr>
          <a:xfrm>
            <a:off x="5918098" y="6540500"/>
            <a:ext cx="349455" cy="379591"/>
          </a:xfrm>
          <a:prstGeom prst="rect">
            <a:avLst/>
          </a:prstGeom>
          <a:ln w="12700">
            <a:miter lim="400000"/>
          </a:ln>
        </p:spPr>
        <p:txBody>
          <a:bodyPr wrap="none" lIns="50800" tIns="50800" rIns="50800" bIns="50800">
            <a:spAutoFit/>
          </a:bodyPr>
          <a:lstStyle>
            <a:defPPr>
              <a:defRPr lang="en-IS"/>
            </a:defPPr>
            <a:lvl1pPr marL="0" algn="ctr" defTabSz="412750" rtl="0" eaLnBrk="1" latinLnBrk="0" hangingPunct="1">
              <a:spcBef>
                <a:spcPts val="0"/>
              </a:spcBef>
              <a:defRPr sz="1800" b="0" kern="1200">
                <a:solidFill>
                  <a:schemeClr val="tx1"/>
                </a:solidFill>
                <a:latin typeface="Helvetica Neue Light"/>
                <a:ea typeface="Helvetica Neue Light"/>
                <a:cs typeface="Helvetica Neue Light"/>
                <a:sym typeface="Helvetica Neue Ligh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CB4B4D-7CA3-9044-876B-883B54F8677D}" type="slidenum">
              <a:rPr lang="is-IS" smtClean="0"/>
              <a:pPr/>
              <a:t>‹#›</a:t>
            </a:fld>
            <a:endParaRPr/>
          </a:p>
        </p:txBody>
      </p:sp>
      <p:sp>
        <p:nvSpPr>
          <p:cNvPr id="6" name="Picture Placeholder 2">
            <a:extLst>
              <a:ext uri="{FF2B5EF4-FFF2-40B4-BE49-F238E27FC236}">
                <a16:creationId xmlns:a16="http://schemas.microsoft.com/office/drawing/2014/main" id="{5E1F2CCA-FC26-B349-B34C-2344236A22C1}"/>
              </a:ext>
            </a:extLst>
          </p:cNvPr>
          <p:cNvSpPr>
            <a:spLocks noGrp="1"/>
          </p:cNvSpPr>
          <p:nvPr>
            <p:ph type="pic" sz="quarter" idx="14" hasCustomPrompt="1"/>
          </p:nvPr>
        </p:nvSpPr>
        <p:spPr>
          <a:xfrm>
            <a:off x="1295400" y="2800350"/>
            <a:ext cx="2343150" cy="838200"/>
          </a:xfrm>
          <a:prstGeom prst="rect">
            <a:avLst/>
          </a:prstGeom>
        </p:spPr>
        <p:txBody>
          <a:bodyPr anchor="t" anchorCtr="0"/>
          <a:lstStyle>
            <a:lvl1pPr marL="0" indent="0">
              <a:buNone/>
              <a:defRPr/>
            </a:lvl1pPr>
          </a:lstStyle>
          <a:p>
            <a:r>
              <a:rPr lang="en-IS"/>
              <a:t>Logo fyrir svið</a:t>
            </a:r>
          </a:p>
        </p:txBody>
      </p:sp>
    </p:spTree>
    <p:extLst>
      <p:ext uri="{BB962C8B-B14F-4D97-AF65-F5344CB8AC3E}">
        <p14:creationId xmlns:p14="http://schemas.microsoft.com/office/powerpoint/2010/main" val="3977879016"/>
      </p:ext>
    </p:extLst>
  </p:cSld>
  <p:clrMapOvr>
    <a:masterClrMapping/>
  </p:clrMapOvr>
  <p:transition>
    <p:fade/>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Takk">
    <p:spTree>
      <p:nvGrpSpPr>
        <p:cNvPr id="1" name=""/>
        <p:cNvGrpSpPr/>
        <p:nvPr/>
      </p:nvGrpSpPr>
      <p:grpSpPr>
        <a:xfrm>
          <a:off x="0" y="0"/>
          <a:ext cx="0" cy="0"/>
          <a:chOff x="0" y="0"/>
          <a:chExt cx="0" cy="0"/>
        </a:xfrm>
      </p:grpSpPr>
      <p:pic>
        <p:nvPicPr>
          <p:cNvPr id="315" name="Image" descr="Image"/>
          <p:cNvPicPr>
            <a:picLocks noChangeAspect="1"/>
          </p:cNvPicPr>
          <p:nvPr userDrawn="1"/>
        </p:nvPicPr>
        <p:blipFill>
          <a:blip r:embed="rId2"/>
          <a:stretch>
            <a:fillRect/>
          </a:stretch>
        </p:blipFill>
        <p:spPr>
          <a:xfrm>
            <a:off x="-60325" y="-997250"/>
            <a:ext cx="12312650" cy="9042296"/>
          </a:xfrm>
          <a:prstGeom prst="rect">
            <a:avLst/>
          </a:prstGeom>
          <a:ln w="12700">
            <a:miter lim="400000"/>
          </a:ln>
        </p:spPr>
      </p:pic>
      <p:sp>
        <p:nvSpPr>
          <p:cNvPr id="317" name="Text"/>
          <p:cNvSpPr txBox="1"/>
          <p:nvPr/>
        </p:nvSpPr>
        <p:spPr>
          <a:xfrm>
            <a:off x="2255267" y="3334102"/>
            <a:ext cx="51361" cy="189796"/>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none" lIns="25400" tIns="25400" rIns="25400" bIns="25400" anchor="ctr">
            <a:spAutoFit/>
          </a:bodyPr>
          <a:lstStyle/>
          <a:p>
            <a:endParaRPr sz="900"/>
          </a:p>
        </p:txBody>
      </p:sp>
      <p:pic>
        <p:nvPicPr>
          <p:cNvPr id="318" name="Image" descr="Image"/>
          <p:cNvPicPr>
            <a:picLocks noChangeAspect="1"/>
          </p:cNvPicPr>
          <p:nvPr/>
        </p:nvPicPr>
        <p:blipFill>
          <a:blip r:embed="rId3"/>
          <a:stretch>
            <a:fillRect/>
          </a:stretch>
        </p:blipFill>
        <p:spPr>
          <a:xfrm>
            <a:off x="406400" y="406400"/>
            <a:ext cx="457202" cy="715874"/>
          </a:xfrm>
          <a:prstGeom prst="rect">
            <a:avLst/>
          </a:prstGeom>
          <a:ln w="12700">
            <a:miter lim="400000"/>
          </a:ln>
        </p:spPr>
      </p:pic>
      <p:sp>
        <p:nvSpPr>
          <p:cNvPr id="319" name="Slide Number"/>
          <p:cNvSpPr txBox="1">
            <a:spLocks noGrp="1"/>
          </p:cNvSpPr>
          <p:nvPr>
            <p:ph type="sldNum" sz="quarter" idx="2"/>
          </p:nvPr>
        </p:nvSpPr>
        <p:spPr>
          <a:xfrm>
            <a:off x="5918098" y="6540500"/>
            <a:ext cx="349455" cy="379591"/>
          </a:xfrm>
          <a:prstGeom prst="rect">
            <a:avLst/>
          </a:prstGeom>
          <a:ln w="12700">
            <a:miter lim="400000"/>
          </a:ln>
        </p:spPr>
        <p:txBody>
          <a:bodyPr wrap="none" lIns="50800" tIns="50800" rIns="50800" bIns="50800">
            <a:spAutoFit/>
          </a:bodyPr>
          <a:lstStyle>
            <a:defPPr>
              <a:defRPr lang="en-IS"/>
            </a:defPPr>
            <a:lvl1pPr marL="0" algn="ctr" defTabSz="412750" rtl="0" eaLnBrk="1" latinLnBrk="0" hangingPunct="1">
              <a:spcBef>
                <a:spcPts val="0"/>
              </a:spcBef>
              <a:defRPr sz="1800" b="0" kern="1200">
                <a:solidFill>
                  <a:schemeClr val="tx1"/>
                </a:solidFill>
                <a:latin typeface="Helvetica Neue Light"/>
                <a:ea typeface="Helvetica Neue Light"/>
                <a:cs typeface="Helvetica Neue Light"/>
                <a:sym typeface="Helvetica Neue Ligh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CB4B4D-7CA3-9044-876B-883B54F8677D}" type="slidenum">
              <a:rPr lang="is-IS" smtClean="0"/>
              <a:pPr/>
              <a:t>‹#›</a:t>
            </a:fld>
            <a:endParaRPr/>
          </a:p>
        </p:txBody>
      </p:sp>
      <p:sp>
        <p:nvSpPr>
          <p:cNvPr id="7" name="Text Placeholder 2">
            <a:extLst>
              <a:ext uri="{FF2B5EF4-FFF2-40B4-BE49-F238E27FC236}">
                <a16:creationId xmlns:a16="http://schemas.microsoft.com/office/drawing/2014/main" id="{A04A6754-64AF-6A48-8805-4F9AC7BE5402}"/>
              </a:ext>
            </a:extLst>
          </p:cNvPr>
          <p:cNvSpPr>
            <a:spLocks noGrp="1"/>
          </p:cNvSpPr>
          <p:nvPr>
            <p:ph type="body" sz="quarter" idx="16" hasCustomPrompt="1"/>
          </p:nvPr>
        </p:nvSpPr>
        <p:spPr>
          <a:xfrm>
            <a:off x="1262857" y="2495550"/>
            <a:ext cx="7659688" cy="838200"/>
          </a:xfrm>
          <a:prstGeom prst="rect">
            <a:avLst/>
          </a:prstGeom>
        </p:spPr>
        <p:txBody>
          <a:bodyPr anchor="t" anchorCtr="0">
            <a:noAutofit/>
          </a:bodyPr>
          <a:lstStyle>
            <a:lvl1pPr marL="0" indent="0">
              <a:buNone/>
              <a:defRPr sz="7000" b="1">
                <a:solidFill>
                  <a:schemeClr val="bg1"/>
                </a:solidFill>
                <a:latin typeface="Arial" panose="020B0604020202020204" pitchFamily="34" charset="0"/>
                <a:cs typeface="Arial" panose="020B0604020202020204" pitchFamily="34" charset="0"/>
              </a:defRPr>
            </a:lvl1pPr>
          </a:lstStyle>
          <a:p>
            <a:pPr lvl="0"/>
            <a:r>
              <a:rPr lang="en-IS"/>
              <a:t>Titill</a:t>
            </a:r>
          </a:p>
        </p:txBody>
      </p:sp>
    </p:spTree>
    <p:extLst>
      <p:ext uri="{BB962C8B-B14F-4D97-AF65-F5344CB8AC3E}">
        <p14:creationId xmlns:p14="http://schemas.microsoft.com/office/powerpoint/2010/main" val="3718685020"/>
      </p:ext>
    </p:extLst>
  </p:cSld>
  <p:clrMapOvr>
    <a:masterClrMapping/>
  </p:clrMapOvr>
  <p:transition>
    <p:fade/>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13476974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3256" name="think-cell Slide" r:id="rId5" imgW="473" imgH="473" progId="TCLayout.ActiveDocument.1">
                  <p:embed/>
                </p:oleObj>
              </mc:Choice>
              <mc:Fallback>
                <p:oleObj name="think-cell Slide" r:id="rId5" imgW="473" imgH="473" progId="TCLayout.ActiveDocument.1">
                  <p:embed/>
                  <p:pic>
                    <p:nvPicPr>
                      <p:cNvPr id="3" name="Object 2"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angle 1" hidden="1"/>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80000"/>
              </a:lnSpc>
              <a:spcBef>
                <a:spcPct val="0"/>
              </a:spcBef>
              <a:spcAft>
                <a:spcPct val="0"/>
              </a:spcAft>
            </a:pPr>
            <a:endParaRPr lang="en-US" sz="2800" b="0" i="0" baseline="0" dirty="0">
              <a:latin typeface="Calibri" panose="020F0502020204030204" pitchFamily="34" charset="0"/>
              <a:cs typeface="Calibri" panose="020F0502020204030204" pitchFamily="34" charset="0"/>
              <a:sym typeface="Calibri" panose="020F0502020204030204" pitchFamily="34" charset="0"/>
            </a:endParaRPr>
          </a:p>
        </p:txBody>
      </p:sp>
      <p:sp>
        <p:nvSpPr>
          <p:cNvPr id="9" name="Text Placeholder 8"/>
          <p:cNvSpPr>
            <a:spLocks noGrp="1"/>
          </p:cNvSpPr>
          <p:nvPr>
            <p:ph type="body" sz="quarter" idx="13" hasCustomPrompt="1"/>
          </p:nvPr>
        </p:nvSpPr>
        <p:spPr>
          <a:xfrm>
            <a:off x="914400" y="979303"/>
            <a:ext cx="10763493" cy="470283"/>
          </a:xfrm>
          <a:prstGeom prst="rect">
            <a:avLst/>
          </a:prstGeom>
        </p:spPr>
        <p:txBody>
          <a:bodyPr lIns="0" tIns="0" rIns="0" bIns="0">
            <a:noAutofit/>
          </a:bodyPr>
          <a:lstStyle>
            <a:lvl1pPr marL="0" indent="0">
              <a:buNone/>
              <a:defRPr sz="1800" b="0">
                <a:solidFill>
                  <a:srgbClr val="575757"/>
                </a:solidFill>
                <a:latin typeface="Calibri" panose="020F0502020204030204" pitchFamily="34" charset="0"/>
                <a:cs typeface="Calibri" panose="020F0502020204030204" pitchFamily="34" charset="0"/>
              </a:defRPr>
            </a:lvl1pPr>
          </a:lstStyle>
          <a:p>
            <a:pPr lvl="0"/>
            <a:r>
              <a:rPr lang="en-US" dirty="0"/>
              <a:t>Click to add subtitle</a:t>
            </a:r>
          </a:p>
        </p:txBody>
      </p:sp>
      <p:sp>
        <p:nvSpPr>
          <p:cNvPr id="14" name="Title Placeholder 1"/>
          <p:cNvSpPr>
            <a:spLocks noGrp="1"/>
          </p:cNvSpPr>
          <p:nvPr>
            <p:ph type="title"/>
          </p:nvPr>
        </p:nvSpPr>
        <p:spPr>
          <a:xfrm>
            <a:off x="914400" y="587581"/>
            <a:ext cx="10763492" cy="391903"/>
          </a:xfrm>
          <a:prstGeom prst="rect">
            <a:avLst/>
          </a:prstGeom>
        </p:spPr>
        <p:txBody>
          <a:bodyPr vert="horz" lIns="0" tIns="0" rIns="0" bIns="0" rtlCol="0" anchor="t" anchorCtr="0">
            <a:noAutofit/>
          </a:bodyPr>
          <a:lstStyle>
            <a:lvl1pPr>
              <a:defRPr sz="2800" b="0">
                <a:latin typeface="Calibri" panose="020F0502020204030204" pitchFamily="34" charset="0"/>
                <a:cs typeface="Calibri" panose="020F0502020204030204" pitchFamily="34" charset="0"/>
              </a:defRPr>
            </a:lvl1pPr>
          </a:lstStyle>
          <a:p>
            <a:r>
              <a:rPr lang="en-US" noProof="0" dirty="0"/>
              <a:t>Click to edit Master title style</a:t>
            </a:r>
          </a:p>
        </p:txBody>
      </p:sp>
    </p:spTree>
    <p:extLst>
      <p:ext uri="{BB962C8B-B14F-4D97-AF65-F5344CB8AC3E}">
        <p14:creationId xmlns:p14="http://schemas.microsoft.com/office/powerpoint/2010/main" val="4282266883"/>
      </p:ext>
    </p:extLst>
  </p:cSld>
  <p:clrMapOvr>
    <a:masterClrMapping/>
  </p:clrMapOvr>
  <p:transition>
    <p:fade/>
  </p:transition>
  <p:extLst>
    <p:ext uri="{DCECCB84-F9BA-43D5-87BE-67443E8EF086}">
      <p15:sldGuideLst xmlns:p15="http://schemas.microsoft.com/office/powerpoint/2012/main"/>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C1BD921-C44F-4DA8-95CE-70D16C1DA583}"/>
              </a:ext>
            </a:extLst>
          </p:cNvPr>
          <p:cNvSpPr>
            <a:spLocks noGrp="1"/>
          </p:cNvSpPr>
          <p:nvPr>
            <p:ph type="dt" sz="half" idx="10"/>
          </p:nvPr>
        </p:nvSpPr>
        <p:spPr/>
        <p:txBody>
          <a:bodyPr/>
          <a:lstStyle/>
          <a:p>
            <a:fld id="{E1753A19-B368-4DD1-858B-F2CCECEB258B}" type="datetimeFigureOut">
              <a:rPr lang="en-US" smtClean="0"/>
              <a:t>2/9/2022</a:t>
            </a:fld>
            <a:endParaRPr lang="en-US"/>
          </a:p>
        </p:txBody>
      </p:sp>
      <p:sp>
        <p:nvSpPr>
          <p:cNvPr id="3" name="Footer Placeholder 2">
            <a:extLst>
              <a:ext uri="{FF2B5EF4-FFF2-40B4-BE49-F238E27FC236}">
                <a16:creationId xmlns:a16="http://schemas.microsoft.com/office/drawing/2014/main" id="{932B1D30-C4DB-4C05-850C-EE02BB5B321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BE2A625-3879-4239-A8A8-35637381D6D1}"/>
              </a:ext>
            </a:extLst>
          </p:cNvPr>
          <p:cNvSpPr>
            <a:spLocks noGrp="1"/>
          </p:cNvSpPr>
          <p:nvPr>
            <p:ph type="sldNum" sz="quarter" idx="12"/>
          </p:nvPr>
        </p:nvSpPr>
        <p:spPr/>
        <p:txBody>
          <a:bodyPr/>
          <a:lstStyle/>
          <a:p>
            <a:fld id="{D5F7E92D-1658-4C97-B3A9-E98F4A46AF42}" type="slidenum">
              <a:rPr lang="en-US" smtClean="0"/>
              <a:t>‹#›</a:t>
            </a:fld>
            <a:endParaRPr lang="en-US"/>
          </a:p>
        </p:txBody>
      </p:sp>
    </p:spTree>
    <p:extLst>
      <p:ext uri="{BB962C8B-B14F-4D97-AF65-F5344CB8AC3E}">
        <p14:creationId xmlns:p14="http://schemas.microsoft.com/office/powerpoint/2010/main" val="3643577333"/>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type="title" preserve="1">
  <p:cSld name="RVK merki">
    <p:spTree>
      <p:nvGrpSpPr>
        <p:cNvPr id="1" name=""/>
        <p:cNvGrpSpPr/>
        <p:nvPr/>
      </p:nvGrpSpPr>
      <p:grpSpPr>
        <a:xfrm>
          <a:off x="0" y="0"/>
          <a:ext cx="0" cy="0"/>
          <a:chOff x="0" y="0"/>
          <a:chExt cx="0" cy="0"/>
        </a:xfrm>
      </p:grpSpPr>
      <p:pic>
        <p:nvPicPr>
          <p:cNvPr id="12" name="Image" descr="Image"/>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320741" y="2825512"/>
            <a:ext cx="2929862" cy="807258"/>
          </a:xfrm>
          <a:prstGeom prst="rect">
            <a:avLst/>
          </a:prstGeom>
          <a:ln w="12700">
            <a:miter lim="400000"/>
          </a:ln>
        </p:spPr>
      </p:pic>
      <p:sp>
        <p:nvSpPr>
          <p:cNvPr id="1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55164790"/>
      </p:ext>
    </p:extLst>
  </p:cSld>
  <p:clrMapOvr>
    <a:masterClrMapping/>
  </p:clrMapOvr>
  <p:transition spd="med"/>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Heiti fyrirlesturs copy 3">
    <p:spTree>
      <p:nvGrpSpPr>
        <p:cNvPr id="1" name=""/>
        <p:cNvGrpSpPr/>
        <p:nvPr/>
      </p:nvGrpSpPr>
      <p:grpSpPr>
        <a:xfrm>
          <a:off x="0" y="0"/>
          <a:ext cx="0" cy="0"/>
          <a:chOff x="0" y="0"/>
          <a:chExt cx="0" cy="0"/>
        </a:xfrm>
      </p:grpSpPr>
      <p:sp>
        <p:nvSpPr>
          <p:cNvPr id="46" name="Rectangle"/>
          <p:cNvSpPr/>
          <p:nvPr/>
        </p:nvSpPr>
        <p:spPr>
          <a:xfrm>
            <a:off x="-14354" y="5723004"/>
            <a:ext cx="12220708" cy="1160463"/>
          </a:xfrm>
          <a:prstGeom prst="rect">
            <a:avLst/>
          </a:prstGeom>
          <a:solidFill>
            <a:srgbClr val="FDD559"/>
          </a:solidFill>
          <a:ln w="12700">
            <a:miter lim="400000"/>
          </a:ln>
        </p:spPr>
        <p:txBody>
          <a:bodyPr lIns="0" tIns="0" rIns="0" bIns="0" anchor="ctr"/>
          <a:lstStyle/>
          <a:p>
            <a:pPr algn="ctr" defTabSz="412750">
              <a:spcBef>
                <a:spcPts val="0"/>
              </a:spcBef>
              <a:defRPr sz="3200" b="0">
                <a:solidFill>
                  <a:srgbClr val="FFFFFF"/>
                </a:solidFill>
                <a:latin typeface="Helvetica Neue Medium"/>
                <a:ea typeface="Helvetica Neue Medium"/>
                <a:cs typeface="Helvetica Neue Medium"/>
                <a:sym typeface="Helvetica Neue Medium"/>
              </a:defRPr>
            </a:pPr>
            <a:endParaRPr sz="1600"/>
          </a:p>
        </p:txBody>
      </p:sp>
      <p:sp>
        <p:nvSpPr>
          <p:cNvPr id="47" name="Rectangle"/>
          <p:cNvSpPr/>
          <p:nvPr/>
        </p:nvSpPr>
        <p:spPr>
          <a:xfrm>
            <a:off x="-14354" y="-139149"/>
            <a:ext cx="12220708" cy="5889713"/>
          </a:xfrm>
          <a:prstGeom prst="rect">
            <a:avLst/>
          </a:prstGeom>
          <a:solidFill>
            <a:srgbClr val="0476E1"/>
          </a:solidFill>
          <a:ln w="12700">
            <a:miter lim="400000"/>
          </a:ln>
        </p:spPr>
        <p:txBody>
          <a:bodyPr lIns="0" tIns="0" rIns="0" bIns="0" anchor="ctr"/>
          <a:lstStyle/>
          <a:p>
            <a:pPr algn="ctr" defTabSz="412750">
              <a:spcBef>
                <a:spcPts val="0"/>
              </a:spcBef>
              <a:defRPr sz="3200" b="0">
                <a:solidFill>
                  <a:srgbClr val="FFFFFF"/>
                </a:solidFill>
                <a:latin typeface="Helvetica Neue Medium"/>
                <a:ea typeface="Helvetica Neue Medium"/>
                <a:cs typeface="Helvetica Neue Medium"/>
                <a:sym typeface="Helvetica Neue Medium"/>
              </a:defRPr>
            </a:pPr>
            <a:endParaRPr sz="1600"/>
          </a:p>
        </p:txBody>
      </p:sp>
      <p:pic>
        <p:nvPicPr>
          <p:cNvPr id="48" name="Group 218.jpg" descr="Group 218.jp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650325" y="3468716"/>
            <a:ext cx="4631751" cy="3417007"/>
          </a:xfrm>
          <a:prstGeom prst="rect">
            <a:avLst/>
          </a:prstGeom>
          <a:ln w="12700">
            <a:miter lim="400000"/>
          </a:ln>
        </p:spPr>
      </p:pic>
      <p:sp>
        <p:nvSpPr>
          <p:cNvPr id="49" name="Text"/>
          <p:cNvSpPr txBox="1"/>
          <p:nvPr/>
        </p:nvSpPr>
        <p:spPr>
          <a:xfrm>
            <a:off x="2255267" y="3334102"/>
            <a:ext cx="51361" cy="189796"/>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none" lIns="25400" tIns="25400" rIns="25400" bIns="25400" anchor="ctr">
            <a:spAutoFit/>
          </a:bodyPr>
          <a:lstStyle/>
          <a:p>
            <a:endParaRPr sz="900"/>
          </a:p>
        </p:txBody>
      </p:sp>
      <p:pic>
        <p:nvPicPr>
          <p:cNvPr id="53" name="Image" descr="Image"/>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06400" y="406400"/>
            <a:ext cx="457202" cy="715874"/>
          </a:xfrm>
          <a:prstGeom prst="rect">
            <a:avLst/>
          </a:prstGeom>
          <a:ln w="12700">
            <a:miter lim="400000"/>
          </a:ln>
        </p:spPr>
      </p:pic>
      <p:sp>
        <p:nvSpPr>
          <p:cNvPr id="5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17" name="Text Placeholder 2">
            <a:extLst>
              <a:ext uri="{FF2B5EF4-FFF2-40B4-BE49-F238E27FC236}">
                <a16:creationId xmlns:a16="http://schemas.microsoft.com/office/drawing/2014/main" id="{0C343A07-EEE3-A34A-9744-5BCE3D943E27}"/>
              </a:ext>
            </a:extLst>
          </p:cNvPr>
          <p:cNvSpPr>
            <a:spLocks noGrp="1"/>
          </p:cNvSpPr>
          <p:nvPr>
            <p:ph type="body" sz="quarter" idx="16" hasCustomPrompt="1"/>
          </p:nvPr>
        </p:nvSpPr>
        <p:spPr>
          <a:xfrm>
            <a:off x="1262857" y="2509308"/>
            <a:ext cx="7659688" cy="838200"/>
          </a:xfrm>
          <a:prstGeom prst="rect">
            <a:avLst/>
          </a:prstGeom>
        </p:spPr>
        <p:txBody>
          <a:bodyPr>
            <a:normAutofit/>
          </a:bodyPr>
          <a:lstStyle>
            <a:lvl1pPr marL="0" indent="0">
              <a:buNone/>
              <a:defRPr sz="5000" b="1">
                <a:solidFill>
                  <a:schemeClr val="bg1"/>
                </a:solidFill>
                <a:latin typeface="Arial" panose="020B0604020202020204" pitchFamily="34" charset="0"/>
                <a:cs typeface="Arial" panose="020B0604020202020204" pitchFamily="34" charset="0"/>
              </a:defRPr>
            </a:lvl1pPr>
          </a:lstStyle>
          <a:p>
            <a:pPr lvl="0"/>
            <a:r>
              <a:rPr lang="en-IS"/>
              <a:t>Fyrirsögn fyrirlesturs</a:t>
            </a:r>
          </a:p>
        </p:txBody>
      </p:sp>
      <p:sp>
        <p:nvSpPr>
          <p:cNvPr id="18" name="Text Placeholder 2">
            <a:extLst>
              <a:ext uri="{FF2B5EF4-FFF2-40B4-BE49-F238E27FC236}">
                <a16:creationId xmlns:a16="http://schemas.microsoft.com/office/drawing/2014/main" id="{20339ABE-D946-B642-81AD-5B4E692758BF}"/>
              </a:ext>
            </a:extLst>
          </p:cNvPr>
          <p:cNvSpPr>
            <a:spLocks noGrp="1"/>
          </p:cNvSpPr>
          <p:nvPr>
            <p:ph type="body" sz="quarter" idx="17" hasCustomPrompt="1"/>
          </p:nvPr>
        </p:nvSpPr>
        <p:spPr>
          <a:xfrm>
            <a:off x="1279790" y="3384385"/>
            <a:ext cx="7659688" cy="434975"/>
          </a:xfrm>
          <a:prstGeom prst="rect">
            <a:avLst/>
          </a:prstGeom>
        </p:spPr>
        <p:txBody>
          <a:bodyPr>
            <a:normAutofit/>
          </a:bodyPr>
          <a:lstStyle>
            <a:lvl1pPr marL="0" indent="0">
              <a:buNone/>
              <a:defRPr sz="2500" b="0">
                <a:solidFill>
                  <a:schemeClr val="bg1"/>
                </a:solidFill>
                <a:latin typeface="Arial" panose="020B0604020202020204" pitchFamily="34" charset="0"/>
                <a:cs typeface="Arial" panose="020B0604020202020204" pitchFamily="34" charset="0"/>
              </a:defRPr>
            </a:lvl1pPr>
          </a:lstStyle>
          <a:p>
            <a:r>
              <a:rPr lang="en-GB" err="1"/>
              <a:t>Undirtitill</a:t>
            </a:r>
            <a:r>
              <a:rPr lang="en-GB"/>
              <a:t> </a:t>
            </a:r>
            <a:r>
              <a:rPr lang="en-GB" err="1"/>
              <a:t>fyrirlesturs</a:t>
            </a:r>
            <a:endParaRPr lang="en-GB"/>
          </a:p>
        </p:txBody>
      </p:sp>
      <p:sp>
        <p:nvSpPr>
          <p:cNvPr id="20" name="Text Placeholder 2">
            <a:extLst>
              <a:ext uri="{FF2B5EF4-FFF2-40B4-BE49-F238E27FC236}">
                <a16:creationId xmlns:a16="http://schemas.microsoft.com/office/drawing/2014/main" id="{97CF37E1-ADED-9D4F-8CB2-25BEA415BF84}"/>
              </a:ext>
            </a:extLst>
          </p:cNvPr>
          <p:cNvSpPr>
            <a:spLocks noGrp="1"/>
          </p:cNvSpPr>
          <p:nvPr>
            <p:ph type="body" sz="quarter" idx="18" hasCustomPrompt="1"/>
          </p:nvPr>
        </p:nvSpPr>
        <p:spPr>
          <a:xfrm>
            <a:off x="1279790" y="6201189"/>
            <a:ext cx="7659688" cy="204093"/>
          </a:xfrm>
          <a:prstGeom prst="rect">
            <a:avLst/>
          </a:prstGeom>
        </p:spPr>
        <p:txBody>
          <a:bodyPr>
            <a:normAutofit/>
          </a:bodyPr>
          <a:lstStyle>
            <a:lvl1pPr marL="0" indent="0">
              <a:buNone/>
              <a:defRPr sz="1500" b="1">
                <a:solidFill>
                  <a:schemeClr val="bg1"/>
                </a:solidFill>
                <a:latin typeface="Arial" panose="020B0604020202020204" pitchFamily="34" charset="0"/>
                <a:cs typeface="Arial" panose="020B0604020202020204" pitchFamily="34" charset="0"/>
              </a:defRPr>
            </a:lvl1pPr>
          </a:lstStyle>
          <a:p>
            <a:r>
              <a:rPr lang="en-GB" err="1"/>
              <a:t>Nafn</a:t>
            </a:r>
            <a:r>
              <a:rPr lang="en-GB"/>
              <a:t> </a:t>
            </a:r>
            <a:r>
              <a:rPr lang="en-GB" err="1"/>
              <a:t>og</a:t>
            </a:r>
            <a:r>
              <a:rPr lang="en-GB"/>
              <a:t> </a:t>
            </a:r>
            <a:r>
              <a:rPr lang="en-GB" err="1"/>
              <a:t>dagsetning</a:t>
            </a:r>
            <a:endParaRPr lang="en-GB"/>
          </a:p>
        </p:txBody>
      </p:sp>
    </p:spTree>
    <p:extLst>
      <p:ext uri="{BB962C8B-B14F-4D97-AF65-F5344CB8AC3E}">
        <p14:creationId xmlns:p14="http://schemas.microsoft.com/office/powerpoint/2010/main" val="215531317"/>
      </p:ext>
    </p:extLst>
  </p:cSld>
  <p:clrMapOvr>
    <a:masterClrMapping/>
  </p:clrMapOvr>
  <p:transition spd="med"/>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image" Target="../media/image2.png"/><Relationship Id="rId21" Type="http://schemas.openxmlformats.org/officeDocument/2006/relationships/slideLayout" Target="../slideLayouts/slideLayout21.xml"/><Relationship Id="rId34"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oleObject" Target="../embeddings/oleObject1.bin"/><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ags" Target="../tags/tag2.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vmlDrawing" Target="../drawings/vmlDrawing1.v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46.xml"/><Relationship Id="rId18" Type="http://schemas.openxmlformats.org/officeDocument/2006/relationships/slideLayout" Target="../slideLayouts/slideLayout51.xml"/><Relationship Id="rId26" Type="http://schemas.openxmlformats.org/officeDocument/2006/relationships/slideLayout" Target="../slideLayouts/slideLayout59.xml"/><Relationship Id="rId3" Type="http://schemas.openxmlformats.org/officeDocument/2006/relationships/slideLayout" Target="../slideLayouts/slideLayout36.xml"/><Relationship Id="rId21" Type="http://schemas.openxmlformats.org/officeDocument/2006/relationships/slideLayout" Target="../slideLayouts/slideLayout54.xml"/><Relationship Id="rId34" Type="http://schemas.openxmlformats.org/officeDocument/2006/relationships/oleObject" Target="../embeddings/oleObject3.bin"/><Relationship Id="rId7" Type="http://schemas.openxmlformats.org/officeDocument/2006/relationships/slideLayout" Target="../slideLayouts/slideLayout40.xml"/><Relationship Id="rId12" Type="http://schemas.openxmlformats.org/officeDocument/2006/relationships/slideLayout" Target="../slideLayouts/slideLayout45.xml"/><Relationship Id="rId17" Type="http://schemas.openxmlformats.org/officeDocument/2006/relationships/slideLayout" Target="../slideLayouts/slideLayout50.xml"/><Relationship Id="rId25" Type="http://schemas.openxmlformats.org/officeDocument/2006/relationships/slideLayout" Target="../slideLayouts/slideLayout58.xml"/><Relationship Id="rId33" Type="http://schemas.openxmlformats.org/officeDocument/2006/relationships/tags" Target="../tags/tag4.xml"/><Relationship Id="rId2" Type="http://schemas.openxmlformats.org/officeDocument/2006/relationships/slideLayout" Target="../slideLayouts/slideLayout35.xml"/><Relationship Id="rId16" Type="http://schemas.openxmlformats.org/officeDocument/2006/relationships/slideLayout" Target="../slideLayouts/slideLayout49.xml"/><Relationship Id="rId20" Type="http://schemas.openxmlformats.org/officeDocument/2006/relationships/slideLayout" Target="../slideLayouts/slideLayout53.xml"/><Relationship Id="rId29" Type="http://schemas.openxmlformats.org/officeDocument/2006/relationships/slideLayout" Target="../slideLayouts/slideLayout62.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24" Type="http://schemas.openxmlformats.org/officeDocument/2006/relationships/slideLayout" Target="../slideLayouts/slideLayout57.xml"/><Relationship Id="rId32" Type="http://schemas.openxmlformats.org/officeDocument/2006/relationships/vmlDrawing" Target="../drawings/vmlDrawing3.vml"/><Relationship Id="rId5" Type="http://schemas.openxmlformats.org/officeDocument/2006/relationships/slideLayout" Target="../slideLayouts/slideLayout38.xml"/><Relationship Id="rId15" Type="http://schemas.openxmlformats.org/officeDocument/2006/relationships/slideLayout" Target="../slideLayouts/slideLayout48.xml"/><Relationship Id="rId23" Type="http://schemas.openxmlformats.org/officeDocument/2006/relationships/slideLayout" Target="../slideLayouts/slideLayout56.xml"/><Relationship Id="rId28" Type="http://schemas.openxmlformats.org/officeDocument/2006/relationships/slideLayout" Target="../slideLayouts/slideLayout61.xml"/><Relationship Id="rId36" Type="http://schemas.openxmlformats.org/officeDocument/2006/relationships/image" Target="../media/image2.png"/><Relationship Id="rId10" Type="http://schemas.openxmlformats.org/officeDocument/2006/relationships/slideLayout" Target="../slideLayouts/slideLayout43.xml"/><Relationship Id="rId19" Type="http://schemas.openxmlformats.org/officeDocument/2006/relationships/slideLayout" Target="../slideLayouts/slideLayout52.xml"/><Relationship Id="rId31" Type="http://schemas.openxmlformats.org/officeDocument/2006/relationships/theme" Target="../theme/theme2.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slideLayout" Target="../slideLayouts/slideLayout47.xml"/><Relationship Id="rId22" Type="http://schemas.openxmlformats.org/officeDocument/2006/relationships/slideLayout" Target="../slideLayouts/slideLayout55.xml"/><Relationship Id="rId27" Type="http://schemas.openxmlformats.org/officeDocument/2006/relationships/slideLayout" Target="../slideLayouts/slideLayout60.xml"/><Relationship Id="rId30" Type="http://schemas.openxmlformats.org/officeDocument/2006/relationships/slideLayout" Target="../slideLayouts/slideLayout63.xml"/><Relationship Id="rId35" Type="http://schemas.openxmlformats.org/officeDocument/2006/relationships/image" Target="../media/image3.emf"/><Relationship Id="rId8" Type="http://schemas.openxmlformats.org/officeDocument/2006/relationships/slideLayout" Target="../slideLayouts/slideLayout41.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76.xml"/><Relationship Id="rId18" Type="http://schemas.openxmlformats.org/officeDocument/2006/relationships/slideLayout" Target="../slideLayouts/slideLayout81.xml"/><Relationship Id="rId26" Type="http://schemas.openxmlformats.org/officeDocument/2006/relationships/slideLayout" Target="../slideLayouts/slideLayout89.xml"/><Relationship Id="rId39" Type="http://schemas.openxmlformats.org/officeDocument/2006/relationships/image" Target="../media/image1.emf"/><Relationship Id="rId21" Type="http://schemas.openxmlformats.org/officeDocument/2006/relationships/slideLayout" Target="../slideLayouts/slideLayout84.xml"/><Relationship Id="rId34" Type="http://schemas.openxmlformats.org/officeDocument/2006/relationships/slideLayout" Target="../slideLayouts/slideLayout97.xml"/><Relationship Id="rId7" Type="http://schemas.openxmlformats.org/officeDocument/2006/relationships/slideLayout" Target="../slideLayouts/slideLayout70.xml"/><Relationship Id="rId12" Type="http://schemas.openxmlformats.org/officeDocument/2006/relationships/slideLayout" Target="../slideLayouts/slideLayout75.xml"/><Relationship Id="rId17" Type="http://schemas.openxmlformats.org/officeDocument/2006/relationships/slideLayout" Target="../slideLayouts/slideLayout80.xml"/><Relationship Id="rId25" Type="http://schemas.openxmlformats.org/officeDocument/2006/relationships/slideLayout" Target="../slideLayouts/slideLayout88.xml"/><Relationship Id="rId33" Type="http://schemas.openxmlformats.org/officeDocument/2006/relationships/slideLayout" Target="../slideLayouts/slideLayout96.xml"/><Relationship Id="rId38" Type="http://schemas.openxmlformats.org/officeDocument/2006/relationships/oleObject" Target="../embeddings/oleObject4.bin"/><Relationship Id="rId2" Type="http://schemas.openxmlformats.org/officeDocument/2006/relationships/slideLayout" Target="../slideLayouts/slideLayout65.xml"/><Relationship Id="rId16" Type="http://schemas.openxmlformats.org/officeDocument/2006/relationships/slideLayout" Target="../slideLayouts/slideLayout79.xml"/><Relationship Id="rId20" Type="http://schemas.openxmlformats.org/officeDocument/2006/relationships/slideLayout" Target="../slideLayouts/slideLayout83.xml"/><Relationship Id="rId29" Type="http://schemas.openxmlformats.org/officeDocument/2006/relationships/slideLayout" Target="../slideLayouts/slideLayout92.xml"/><Relationship Id="rId1" Type="http://schemas.openxmlformats.org/officeDocument/2006/relationships/slideLayout" Target="../slideLayouts/slideLayout64.xml"/><Relationship Id="rId6" Type="http://schemas.openxmlformats.org/officeDocument/2006/relationships/slideLayout" Target="../slideLayouts/slideLayout69.xml"/><Relationship Id="rId11" Type="http://schemas.openxmlformats.org/officeDocument/2006/relationships/slideLayout" Target="../slideLayouts/slideLayout74.xml"/><Relationship Id="rId24" Type="http://schemas.openxmlformats.org/officeDocument/2006/relationships/slideLayout" Target="../slideLayouts/slideLayout87.xml"/><Relationship Id="rId32" Type="http://schemas.openxmlformats.org/officeDocument/2006/relationships/slideLayout" Target="../slideLayouts/slideLayout95.xml"/><Relationship Id="rId37" Type="http://schemas.openxmlformats.org/officeDocument/2006/relationships/tags" Target="../tags/tag5.xml"/><Relationship Id="rId40" Type="http://schemas.openxmlformats.org/officeDocument/2006/relationships/image" Target="../media/image2.png"/><Relationship Id="rId5" Type="http://schemas.openxmlformats.org/officeDocument/2006/relationships/slideLayout" Target="../slideLayouts/slideLayout68.xml"/><Relationship Id="rId15" Type="http://schemas.openxmlformats.org/officeDocument/2006/relationships/slideLayout" Target="../slideLayouts/slideLayout78.xml"/><Relationship Id="rId23" Type="http://schemas.openxmlformats.org/officeDocument/2006/relationships/slideLayout" Target="../slideLayouts/slideLayout86.xml"/><Relationship Id="rId28" Type="http://schemas.openxmlformats.org/officeDocument/2006/relationships/slideLayout" Target="../slideLayouts/slideLayout91.xml"/><Relationship Id="rId36" Type="http://schemas.openxmlformats.org/officeDocument/2006/relationships/vmlDrawing" Target="../drawings/vmlDrawing4.vml"/><Relationship Id="rId10" Type="http://schemas.openxmlformats.org/officeDocument/2006/relationships/slideLayout" Target="../slideLayouts/slideLayout73.xml"/><Relationship Id="rId19" Type="http://schemas.openxmlformats.org/officeDocument/2006/relationships/slideLayout" Target="../slideLayouts/slideLayout82.xml"/><Relationship Id="rId31" Type="http://schemas.openxmlformats.org/officeDocument/2006/relationships/slideLayout" Target="../slideLayouts/slideLayout94.xml"/><Relationship Id="rId4" Type="http://schemas.openxmlformats.org/officeDocument/2006/relationships/slideLayout" Target="../slideLayouts/slideLayout67.xml"/><Relationship Id="rId9" Type="http://schemas.openxmlformats.org/officeDocument/2006/relationships/slideLayout" Target="../slideLayouts/slideLayout72.xml"/><Relationship Id="rId14" Type="http://schemas.openxmlformats.org/officeDocument/2006/relationships/slideLayout" Target="../slideLayouts/slideLayout77.xml"/><Relationship Id="rId22" Type="http://schemas.openxmlformats.org/officeDocument/2006/relationships/slideLayout" Target="../slideLayouts/slideLayout85.xml"/><Relationship Id="rId27" Type="http://schemas.openxmlformats.org/officeDocument/2006/relationships/slideLayout" Target="../slideLayouts/slideLayout90.xml"/><Relationship Id="rId30" Type="http://schemas.openxmlformats.org/officeDocument/2006/relationships/slideLayout" Target="../slideLayouts/slideLayout93.xml"/><Relationship Id="rId35" Type="http://schemas.openxmlformats.org/officeDocument/2006/relationships/theme" Target="../theme/theme3.xml"/><Relationship Id="rId8" Type="http://schemas.openxmlformats.org/officeDocument/2006/relationships/slideLayout" Target="../slideLayouts/slideLayout71.xml"/><Relationship Id="rId3" Type="http://schemas.openxmlformats.org/officeDocument/2006/relationships/slideLayout" Target="../slideLayouts/slideLayout66.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110.xml"/><Relationship Id="rId18" Type="http://schemas.openxmlformats.org/officeDocument/2006/relationships/slideLayout" Target="../slideLayouts/slideLayout115.xml"/><Relationship Id="rId26" Type="http://schemas.openxmlformats.org/officeDocument/2006/relationships/slideLayout" Target="../slideLayouts/slideLayout123.xml"/><Relationship Id="rId3" Type="http://schemas.openxmlformats.org/officeDocument/2006/relationships/slideLayout" Target="../slideLayouts/slideLayout100.xml"/><Relationship Id="rId21" Type="http://schemas.openxmlformats.org/officeDocument/2006/relationships/slideLayout" Target="../slideLayouts/slideLayout118.xml"/><Relationship Id="rId34" Type="http://schemas.openxmlformats.org/officeDocument/2006/relationships/image" Target="../media/image3.emf"/><Relationship Id="rId7" Type="http://schemas.openxmlformats.org/officeDocument/2006/relationships/slideLayout" Target="../slideLayouts/slideLayout104.xml"/><Relationship Id="rId12" Type="http://schemas.openxmlformats.org/officeDocument/2006/relationships/slideLayout" Target="../slideLayouts/slideLayout109.xml"/><Relationship Id="rId17" Type="http://schemas.openxmlformats.org/officeDocument/2006/relationships/slideLayout" Target="../slideLayouts/slideLayout114.xml"/><Relationship Id="rId25" Type="http://schemas.openxmlformats.org/officeDocument/2006/relationships/slideLayout" Target="../slideLayouts/slideLayout122.xml"/><Relationship Id="rId33" Type="http://schemas.openxmlformats.org/officeDocument/2006/relationships/oleObject" Target="../embeddings/oleObject7.bin"/><Relationship Id="rId2" Type="http://schemas.openxmlformats.org/officeDocument/2006/relationships/slideLayout" Target="../slideLayouts/slideLayout99.xml"/><Relationship Id="rId16" Type="http://schemas.openxmlformats.org/officeDocument/2006/relationships/slideLayout" Target="../slideLayouts/slideLayout113.xml"/><Relationship Id="rId20" Type="http://schemas.openxmlformats.org/officeDocument/2006/relationships/slideLayout" Target="../slideLayouts/slideLayout117.xml"/><Relationship Id="rId29" Type="http://schemas.openxmlformats.org/officeDocument/2006/relationships/slideLayout" Target="../slideLayouts/slideLayout126.xml"/><Relationship Id="rId1" Type="http://schemas.openxmlformats.org/officeDocument/2006/relationships/slideLayout" Target="../slideLayouts/slideLayout98.xml"/><Relationship Id="rId6" Type="http://schemas.openxmlformats.org/officeDocument/2006/relationships/slideLayout" Target="../slideLayouts/slideLayout103.xml"/><Relationship Id="rId11" Type="http://schemas.openxmlformats.org/officeDocument/2006/relationships/slideLayout" Target="../slideLayouts/slideLayout108.xml"/><Relationship Id="rId24" Type="http://schemas.openxmlformats.org/officeDocument/2006/relationships/slideLayout" Target="../slideLayouts/slideLayout121.xml"/><Relationship Id="rId32" Type="http://schemas.openxmlformats.org/officeDocument/2006/relationships/tags" Target="../tags/tag9.xml"/><Relationship Id="rId5" Type="http://schemas.openxmlformats.org/officeDocument/2006/relationships/slideLayout" Target="../slideLayouts/slideLayout102.xml"/><Relationship Id="rId15" Type="http://schemas.openxmlformats.org/officeDocument/2006/relationships/slideLayout" Target="../slideLayouts/slideLayout112.xml"/><Relationship Id="rId23" Type="http://schemas.openxmlformats.org/officeDocument/2006/relationships/slideLayout" Target="../slideLayouts/slideLayout120.xml"/><Relationship Id="rId28" Type="http://schemas.openxmlformats.org/officeDocument/2006/relationships/slideLayout" Target="../slideLayouts/slideLayout125.xml"/><Relationship Id="rId10" Type="http://schemas.openxmlformats.org/officeDocument/2006/relationships/slideLayout" Target="../slideLayouts/slideLayout107.xml"/><Relationship Id="rId19" Type="http://schemas.openxmlformats.org/officeDocument/2006/relationships/slideLayout" Target="../slideLayouts/slideLayout116.xml"/><Relationship Id="rId31" Type="http://schemas.openxmlformats.org/officeDocument/2006/relationships/vmlDrawing" Target="../drawings/vmlDrawing7.vml"/><Relationship Id="rId4" Type="http://schemas.openxmlformats.org/officeDocument/2006/relationships/slideLayout" Target="../slideLayouts/slideLayout101.xml"/><Relationship Id="rId9" Type="http://schemas.openxmlformats.org/officeDocument/2006/relationships/slideLayout" Target="../slideLayouts/slideLayout106.xml"/><Relationship Id="rId14" Type="http://schemas.openxmlformats.org/officeDocument/2006/relationships/slideLayout" Target="../slideLayouts/slideLayout111.xml"/><Relationship Id="rId22" Type="http://schemas.openxmlformats.org/officeDocument/2006/relationships/slideLayout" Target="../slideLayouts/slideLayout119.xml"/><Relationship Id="rId27" Type="http://schemas.openxmlformats.org/officeDocument/2006/relationships/slideLayout" Target="../slideLayouts/slideLayout124.xml"/><Relationship Id="rId30" Type="http://schemas.openxmlformats.org/officeDocument/2006/relationships/theme" Target="../theme/theme4.xml"/><Relationship Id="rId35" Type="http://schemas.openxmlformats.org/officeDocument/2006/relationships/image" Target="../media/image14.png"/><Relationship Id="rId8" Type="http://schemas.openxmlformats.org/officeDocument/2006/relationships/slideLayout" Target="../slideLayouts/slideLayout10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6"/>
            </p:custDataLst>
            <p:extLst>
              <p:ext uri="{D42A27DB-BD31-4B8C-83A1-F6EECF244321}">
                <p14:modId xmlns:p14="http://schemas.microsoft.com/office/powerpoint/2010/main" val="190051100"/>
              </p:ext>
            </p:extLst>
          </p:nvPr>
        </p:nvGraphicFramePr>
        <p:xfrm>
          <a:off x="2119" y="1589"/>
          <a:ext cx="2116" cy="1587"/>
        </p:xfrm>
        <a:graphic>
          <a:graphicData uri="http://schemas.openxmlformats.org/presentationml/2006/ole">
            <mc:AlternateContent xmlns:mc="http://schemas.openxmlformats.org/markup-compatibility/2006">
              <mc:Choice xmlns:v="urn:schemas-microsoft-com:vml" Requires="v">
                <p:oleObj spid="_x0000_s1040" name="think-cell Slide" r:id="rId37" imgW="270" imgH="270" progId="TCLayout.ActiveDocument.1">
                  <p:embed/>
                </p:oleObj>
              </mc:Choice>
              <mc:Fallback>
                <p:oleObj name="think-cell Slide" r:id="rId37" imgW="270" imgH="270" progId="TCLayout.ActiveDocument.1">
                  <p:embed/>
                  <p:pic>
                    <p:nvPicPr>
                      <p:cNvPr id="4" name="Object 3" hidden="1"/>
                      <p:cNvPicPr/>
                      <p:nvPr/>
                    </p:nvPicPr>
                    <p:blipFill>
                      <a:blip r:embed="rId38"/>
                      <a:stretch>
                        <a:fillRect/>
                      </a:stretch>
                    </p:blipFill>
                    <p:spPr>
                      <a:xfrm>
                        <a:off x="2119" y="1589"/>
                        <a:ext cx="2116" cy="1587"/>
                      </a:xfrm>
                      <a:prstGeom prst="rect">
                        <a:avLst/>
                      </a:prstGeom>
                    </p:spPr>
                  </p:pic>
                </p:oleObj>
              </mc:Fallback>
            </mc:AlternateContent>
          </a:graphicData>
        </a:graphic>
      </p:graphicFrame>
      <p:sp>
        <p:nvSpPr>
          <p:cNvPr id="12" name="TextBox 11"/>
          <p:cNvSpPr txBox="1"/>
          <p:nvPr userDrawn="1"/>
        </p:nvSpPr>
        <p:spPr>
          <a:xfrm>
            <a:off x="11410953" y="6477000"/>
            <a:ext cx="307975" cy="100027"/>
          </a:xfrm>
          <a:prstGeom prst="rect">
            <a:avLst/>
          </a:prstGeom>
          <a:noFill/>
        </p:spPr>
        <p:txBody>
          <a:bodyPr wrap="square" lIns="0" tIns="0" rIns="0" bIns="0" rtlCol="0">
            <a:spAutoFit/>
          </a:bodyPr>
          <a:lstStyle/>
          <a:p>
            <a:pPr marL="0" marR="0" lvl="0" indent="0" algn="r" defTabSz="1219170" rtl="0" eaLnBrk="1" fontAlgn="auto" latinLnBrk="0" hangingPunct="1">
              <a:lnSpc>
                <a:spcPct val="100000"/>
              </a:lnSpc>
              <a:spcBef>
                <a:spcPts val="800"/>
              </a:spcBef>
              <a:spcAft>
                <a:spcPts val="0"/>
              </a:spcAft>
              <a:buClrTx/>
              <a:buSzPct val="100000"/>
              <a:buFont typeface="Arial"/>
              <a:buNone/>
              <a:tabLst/>
              <a:defRPr/>
            </a:pPr>
            <a:fld id="{C58DF478-B544-4ED8-9ED4-6A2648E2D233}" type="slidenum">
              <a:rPr kumimoji="0" lang="en-US" sz="65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1219170" rtl="0" eaLnBrk="1" fontAlgn="auto" latinLnBrk="0" hangingPunct="1">
                <a:lnSpc>
                  <a:spcPct val="100000"/>
                </a:lnSpc>
                <a:spcBef>
                  <a:spcPts val="800"/>
                </a:spcBef>
                <a:spcAft>
                  <a:spcPts val="0"/>
                </a:spcAft>
                <a:buClrTx/>
                <a:buSzPct val="100000"/>
                <a:buFont typeface="Arial"/>
                <a:buNone/>
                <a:tabLst/>
                <a:defRPr/>
              </a:pPr>
              <a:t>‹#›</a:t>
            </a:fld>
            <a:endParaRPr kumimoji="0" lang="en-US" sz="6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3" name="Rectangle 12">
            <a:extLst>
              <a:ext uri="{FF2B5EF4-FFF2-40B4-BE49-F238E27FC236}">
                <a16:creationId xmlns:a16="http://schemas.microsoft.com/office/drawing/2014/main" id="{5E6B5F02-5590-42CC-ABDA-168D6B1F2716}"/>
              </a:ext>
            </a:extLst>
          </p:cNvPr>
          <p:cNvSpPr/>
          <p:nvPr userDrawn="1"/>
        </p:nvSpPr>
        <p:spPr>
          <a:xfrm>
            <a:off x="-395925" y="75414"/>
            <a:ext cx="226244" cy="226244"/>
          </a:xfrm>
          <a:prstGeom prst="rect">
            <a:avLst/>
          </a:prstGeom>
          <a:solidFill>
            <a:srgbClr val="0376E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is-IS" sz="2400" b="0" i="0" u="none" strike="noStrike" kern="1200" cap="none" spc="0" normalizeH="0" baseline="0" noProof="0">
              <a:ln>
                <a:noFill/>
              </a:ln>
              <a:solidFill>
                <a:prstClr val="white"/>
              </a:solidFill>
              <a:effectLst/>
              <a:uLnTx/>
              <a:uFillTx/>
              <a:latin typeface="Verdana"/>
              <a:ea typeface="+mn-ea"/>
              <a:cs typeface="+mn-cs"/>
            </a:endParaRPr>
          </a:p>
        </p:txBody>
      </p:sp>
      <p:sp>
        <p:nvSpPr>
          <p:cNvPr id="14" name="Rectangle 13">
            <a:extLst>
              <a:ext uri="{FF2B5EF4-FFF2-40B4-BE49-F238E27FC236}">
                <a16:creationId xmlns:a16="http://schemas.microsoft.com/office/drawing/2014/main" id="{BE821D07-6BB1-4B49-9B36-E982EDBE8A78}"/>
              </a:ext>
            </a:extLst>
          </p:cNvPr>
          <p:cNvSpPr/>
          <p:nvPr userDrawn="1"/>
        </p:nvSpPr>
        <p:spPr>
          <a:xfrm>
            <a:off x="-395925" y="376493"/>
            <a:ext cx="226244" cy="226244"/>
          </a:xfrm>
          <a:prstGeom prst="rect">
            <a:avLst/>
          </a:prstGeom>
          <a:solidFill>
            <a:srgbClr val="FDD559"/>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is-IS" sz="2400" b="0" i="0" u="none" strike="noStrike" kern="1200" cap="none" spc="0" normalizeH="0" baseline="0" noProof="0">
              <a:ln>
                <a:noFill/>
              </a:ln>
              <a:solidFill>
                <a:prstClr val="white"/>
              </a:solidFill>
              <a:effectLst/>
              <a:uLnTx/>
              <a:uFillTx/>
              <a:latin typeface="Verdana"/>
              <a:ea typeface="+mn-ea"/>
              <a:cs typeface="+mn-cs"/>
            </a:endParaRPr>
          </a:p>
        </p:txBody>
      </p:sp>
      <p:sp>
        <p:nvSpPr>
          <p:cNvPr id="15" name="Rectangle 14">
            <a:extLst>
              <a:ext uri="{FF2B5EF4-FFF2-40B4-BE49-F238E27FC236}">
                <a16:creationId xmlns:a16="http://schemas.microsoft.com/office/drawing/2014/main" id="{C775BE34-F18E-4AAE-BE53-A65372BB52F3}"/>
              </a:ext>
            </a:extLst>
          </p:cNvPr>
          <p:cNvSpPr/>
          <p:nvPr userDrawn="1"/>
        </p:nvSpPr>
        <p:spPr>
          <a:xfrm>
            <a:off x="-395925" y="689135"/>
            <a:ext cx="226244" cy="226244"/>
          </a:xfrm>
          <a:prstGeom prst="rect">
            <a:avLst/>
          </a:prstGeom>
          <a:solidFill>
            <a:srgbClr val="53DA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is-IS" sz="2400" b="0" i="0" u="none" strike="noStrike" kern="1200" cap="none" spc="0" normalizeH="0" baseline="0" noProof="0">
              <a:ln>
                <a:noFill/>
              </a:ln>
              <a:solidFill>
                <a:prstClr val="white"/>
              </a:solidFill>
              <a:effectLst/>
              <a:uLnTx/>
              <a:uFillTx/>
              <a:latin typeface="Verdana"/>
              <a:ea typeface="+mn-ea"/>
              <a:cs typeface="+mn-cs"/>
            </a:endParaRPr>
          </a:p>
        </p:txBody>
      </p:sp>
      <p:sp>
        <p:nvSpPr>
          <p:cNvPr id="16" name="Rectangle 15">
            <a:extLst>
              <a:ext uri="{FF2B5EF4-FFF2-40B4-BE49-F238E27FC236}">
                <a16:creationId xmlns:a16="http://schemas.microsoft.com/office/drawing/2014/main" id="{02B00444-739F-4BAA-97C3-4F17A2B8027F}"/>
              </a:ext>
            </a:extLst>
          </p:cNvPr>
          <p:cNvSpPr/>
          <p:nvPr userDrawn="1"/>
        </p:nvSpPr>
        <p:spPr>
          <a:xfrm>
            <a:off x="-395925" y="1029675"/>
            <a:ext cx="226244" cy="226244"/>
          </a:xfrm>
          <a:prstGeom prst="rect">
            <a:avLst/>
          </a:prstGeom>
          <a:solidFill>
            <a:srgbClr val="D0D6DE"/>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is-IS" sz="2400" b="0" i="0" u="none" strike="noStrike" kern="1200" cap="none" spc="0" normalizeH="0" baseline="0" noProof="0">
              <a:ln>
                <a:noFill/>
              </a:ln>
              <a:solidFill>
                <a:prstClr val="white"/>
              </a:solidFill>
              <a:effectLst/>
              <a:uLnTx/>
              <a:uFillTx/>
              <a:latin typeface="Verdana"/>
              <a:ea typeface="+mn-ea"/>
              <a:cs typeface="+mn-cs"/>
            </a:endParaRPr>
          </a:p>
        </p:txBody>
      </p:sp>
      <p:sp>
        <p:nvSpPr>
          <p:cNvPr id="17" name="Rectangle 16">
            <a:extLst>
              <a:ext uri="{FF2B5EF4-FFF2-40B4-BE49-F238E27FC236}">
                <a16:creationId xmlns:a16="http://schemas.microsoft.com/office/drawing/2014/main" id="{2E366BB9-AD8B-45F7-AD36-29ED6CB6356B}"/>
              </a:ext>
            </a:extLst>
          </p:cNvPr>
          <p:cNvSpPr/>
          <p:nvPr userDrawn="1"/>
        </p:nvSpPr>
        <p:spPr>
          <a:xfrm>
            <a:off x="-395925" y="1379043"/>
            <a:ext cx="226244" cy="226244"/>
          </a:xfrm>
          <a:prstGeom prst="rect">
            <a:avLst/>
          </a:prstGeom>
          <a:solidFill>
            <a:srgbClr val="7F7F7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is-IS" sz="2400" b="0" i="0" u="none" strike="noStrike" kern="1200" cap="none" spc="0" normalizeH="0" baseline="0" noProof="0">
              <a:ln>
                <a:noFill/>
              </a:ln>
              <a:solidFill>
                <a:prstClr val="white"/>
              </a:solidFill>
              <a:effectLst/>
              <a:uLnTx/>
              <a:uFillTx/>
              <a:latin typeface="Verdana"/>
              <a:ea typeface="+mn-ea"/>
              <a:cs typeface="+mn-cs"/>
            </a:endParaRPr>
          </a:p>
        </p:txBody>
      </p:sp>
      <p:sp>
        <p:nvSpPr>
          <p:cNvPr id="18" name="Rectangle 17">
            <a:extLst>
              <a:ext uri="{FF2B5EF4-FFF2-40B4-BE49-F238E27FC236}">
                <a16:creationId xmlns:a16="http://schemas.microsoft.com/office/drawing/2014/main" id="{4D03CB59-68B0-4A1F-A7EB-F43F064C0F69}"/>
              </a:ext>
            </a:extLst>
          </p:cNvPr>
          <p:cNvSpPr/>
          <p:nvPr userDrawn="1"/>
        </p:nvSpPr>
        <p:spPr>
          <a:xfrm>
            <a:off x="-395925" y="1728411"/>
            <a:ext cx="226244" cy="226244"/>
          </a:xfrm>
          <a:prstGeom prst="rect">
            <a:avLst/>
          </a:prstGeom>
          <a:solidFill>
            <a:srgbClr val="ED8B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is-IS" sz="2400" b="0" i="0" u="none" strike="noStrike" kern="1200" cap="none" spc="0" normalizeH="0" baseline="0" noProof="0">
              <a:ln>
                <a:noFill/>
              </a:ln>
              <a:solidFill>
                <a:prstClr val="white"/>
              </a:solidFill>
              <a:effectLst/>
              <a:uLnTx/>
              <a:uFillTx/>
              <a:latin typeface="Verdana"/>
              <a:ea typeface="+mn-ea"/>
              <a:cs typeface="+mn-cs"/>
            </a:endParaRPr>
          </a:p>
        </p:txBody>
      </p:sp>
      <p:pic>
        <p:nvPicPr>
          <p:cNvPr id="20" name="Image" descr="Image">
            <a:extLst>
              <a:ext uri="{FF2B5EF4-FFF2-40B4-BE49-F238E27FC236}">
                <a16:creationId xmlns:a16="http://schemas.microsoft.com/office/drawing/2014/main" id="{7B5945B0-61DA-48F0-9729-541080DFB8A8}"/>
              </a:ext>
            </a:extLst>
          </p:cNvPr>
          <p:cNvPicPr>
            <a:picLocks noChangeAspect="1"/>
          </p:cNvPicPr>
          <p:nvPr userDrawn="1"/>
        </p:nvPicPr>
        <p:blipFill>
          <a:blip r:embed="rId39">
            <a:extLst>
              <a:ext uri="{28A0092B-C50C-407E-A947-70E740481C1C}">
                <a14:useLocalDpi xmlns:a14="http://schemas.microsoft.com/office/drawing/2010/main"/>
              </a:ext>
            </a:extLst>
          </a:blip>
          <a:stretch>
            <a:fillRect/>
          </a:stretch>
        </p:blipFill>
        <p:spPr>
          <a:xfrm>
            <a:off x="11256644" y="402586"/>
            <a:ext cx="457202" cy="715874"/>
          </a:xfrm>
          <a:prstGeom prst="rect">
            <a:avLst/>
          </a:prstGeom>
          <a:ln w="12700">
            <a:miter lim="400000"/>
          </a:ln>
        </p:spPr>
      </p:pic>
      <p:sp>
        <p:nvSpPr>
          <p:cNvPr id="11" name="Rectangle 10">
            <a:extLst>
              <a:ext uri="{FF2B5EF4-FFF2-40B4-BE49-F238E27FC236}">
                <a16:creationId xmlns:a16="http://schemas.microsoft.com/office/drawing/2014/main" id="{3EF630A4-9577-48ED-AB10-F5866DBE5EE2}"/>
              </a:ext>
            </a:extLst>
          </p:cNvPr>
          <p:cNvSpPr/>
          <p:nvPr userDrawn="1"/>
        </p:nvSpPr>
        <p:spPr>
          <a:xfrm>
            <a:off x="-775153" y="75414"/>
            <a:ext cx="226244" cy="226244"/>
          </a:xfrm>
          <a:prstGeom prst="rect">
            <a:avLst/>
          </a:prstGeom>
          <a:solidFill>
            <a:srgbClr val="013B7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is-IS" sz="2400" b="0" i="0" u="none" strike="noStrike" kern="1200" cap="none" spc="0" normalizeH="0" baseline="0" noProof="0">
              <a:ln>
                <a:noFill/>
              </a:ln>
              <a:solidFill>
                <a:prstClr val="white"/>
              </a:solidFill>
              <a:effectLst/>
              <a:uLnTx/>
              <a:uFillTx/>
              <a:latin typeface="Verdana"/>
              <a:ea typeface="+mn-ea"/>
              <a:cs typeface="+mn-cs"/>
            </a:endParaRPr>
          </a:p>
        </p:txBody>
      </p:sp>
      <p:sp>
        <p:nvSpPr>
          <p:cNvPr id="19" name="Rectangle 18">
            <a:extLst>
              <a:ext uri="{FF2B5EF4-FFF2-40B4-BE49-F238E27FC236}">
                <a16:creationId xmlns:a16="http://schemas.microsoft.com/office/drawing/2014/main" id="{7EBA286E-4877-40EE-9CBB-18155862850A}"/>
              </a:ext>
            </a:extLst>
          </p:cNvPr>
          <p:cNvSpPr/>
          <p:nvPr userDrawn="1"/>
        </p:nvSpPr>
        <p:spPr>
          <a:xfrm>
            <a:off x="-775153" y="376493"/>
            <a:ext cx="226244" cy="226244"/>
          </a:xfrm>
          <a:prstGeom prst="rect">
            <a:avLst/>
          </a:prstGeom>
          <a:solidFill>
            <a:srgbClr val="806B2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is-IS" sz="2400" b="0" i="0" u="none" strike="noStrike" kern="1200" cap="none" spc="0" normalizeH="0" baseline="0" noProof="0">
              <a:ln>
                <a:noFill/>
              </a:ln>
              <a:solidFill>
                <a:prstClr val="white"/>
              </a:solidFill>
              <a:effectLst/>
              <a:uLnTx/>
              <a:uFillTx/>
              <a:latin typeface="Verdana"/>
              <a:ea typeface="+mn-ea"/>
              <a:cs typeface="+mn-cs"/>
            </a:endParaRPr>
          </a:p>
        </p:txBody>
      </p:sp>
      <p:sp>
        <p:nvSpPr>
          <p:cNvPr id="21" name="Rectangle 20">
            <a:extLst>
              <a:ext uri="{FF2B5EF4-FFF2-40B4-BE49-F238E27FC236}">
                <a16:creationId xmlns:a16="http://schemas.microsoft.com/office/drawing/2014/main" id="{745CC4A2-DEC0-42CF-8BF9-DF6918F635F1}"/>
              </a:ext>
            </a:extLst>
          </p:cNvPr>
          <p:cNvSpPr/>
          <p:nvPr userDrawn="1"/>
        </p:nvSpPr>
        <p:spPr>
          <a:xfrm>
            <a:off x="-775153" y="689135"/>
            <a:ext cx="226244" cy="226244"/>
          </a:xfrm>
          <a:prstGeom prst="rect">
            <a:avLst/>
          </a:prstGeom>
          <a:solidFill>
            <a:srgbClr val="6C1118"/>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is-IS" sz="2400" b="0" i="0" u="none" strike="noStrike" kern="1200" cap="none" spc="0" normalizeH="0" baseline="0" noProof="0">
              <a:ln>
                <a:noFill/>
              </a:ln>
              <a:solidFill>
                <a:prstClr val="white"/>
              </a:solidFill>
              <a:effectLst/>
              <a:uLnTx/>
              <a:uFillTx/>
              <a:latin typeface="Verdana"/>
              <a:ea typeface="+mn-ea"/>
              <a:cs typeface="+mn-cs"/>
            </a:endParaRPr>
          </a:p>
        </p:txBody>
      </p:sp>
      <p:sp>
        <p:nvSpPr>
          <p:cNvPr id="22" name="Rectangle 21">
            <a:extLst>
              <a:ext uri="{FF2B5EF4-FFF2-40B4-BE49-F238E27FC236}">
                <a16:creationId xmlns:a16="http://schemas.microsoft.com/office/drawing/2014/main" id="{24E0B96E-A159-4351-84B1-FFBD8DF0F355}"/>
              </a:ext>
            </a:extLst>
          </p:cNvPr>
          <p:cNvSpPr/>
          <p:nvPr userDrawn="1"/>
        </p:nvSpPr>
        <p:spPr>
          <a:xfrm>
            <a:off x="-775153" y="1029675"/>
            <a:ext cx="226244" cy="226244"/>
          </a:xfrm>
          <a:prstGeom prst="rect">
            <a:avLst/>
          </a:prstGeom>
          <a:solidFill>
            <a:srgbClr val="0A662B"/>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is-IS" sz="2400" b="0" i="0" u="none" strike="noStrike" kern="1200" cap="none" spc="0" normalizeH="0" baseline="0" noProof="0">
              <a:ln>
                <a:noFill/>
              </a:ln>
              <a:solidFill>
                <a:prstClr val="white"/>
              </a:solidFill>
              <a:effectLst/>
              <a:uLnTx/>
              <a:uFillTx/>
              <a:latin typeface="Verdana"/>
              <a:ea typeface="+mn-ea"/>
              <a:cs typeface="+mn-cs"/>
            </a:endParaRPr>
          </a:p>
        </p:txBody>
      </p:sp>
      <p:sp>
        <p:nvSpPr>
          <p:cNvPr id="23" name="Rectangle 22">
            <a:extLst>
              <a:ext uri="{FF2B5EF4-FFF2-40B4-BE49-F238E27FC236}">
                <a16:creationId xmlns:a16="http://schemas.microsoft.com/office/drawing/2014/main" id="{6B114403-5722-4B42-916B-3B9763273C14}"/>
              </a:ext>
            </a:extLst>
          </p:cNvPr>
          <p:cNvSpPr/>
          <p:nvPr userDrawn="1"/>
        </p:nvSpPr>
        <p:spPr>
          <a:xfrm>
            <a:off x="-775153" y="1379043"/>
            <a:ext cx="226244" cy="226244"/>
          </a:xfrm>
          <a:prstGeom prst="rect">
            <a:avLst/>
          </a:prstGeom>
          <a:solidFill>
            <a:srgbClr val="805737"/>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is-IS" sz="2400" b="0" i="0" u="none" strike="noStrike" kern="1200" cap="none" spc="0" normalizeH="0" baseline="0" noProof="0" dirty="0">
              <a:ln>
                <a:noFill/>
              </a:ln>
              <a:solidFill>
                <a:prstClr val="white"/>
              </a:solidFill>
              <a:effectLst/>
              <a:uLnTx/>
              <a:uFillTx/>
              <a:latin typeface="Verdana"/>
              <a:ea typeface="+mn-ea"/>
              <a:cs typeface="+mn-cs"/>
            </a:endParaRPr>
          </a:p>
        </p:txBody>
      </p:sp>
      <p:sp>
        <p:nvSpPr>
          <p:cNvPr id="24" name="Rectangle 23">
            <a:extLst>
              <a:ext uri="{FF2B5EF4-FFF2-40B4-BE49-F238E27FC236}">
                <a16:creationId xmlns:a16="http://schemas.microsoft.com/office/drawing/2014/main" id="{16FEC306-FBF8-4AD3-8E8F-91BCB7ABBC36}"/>
              </a:ext>
            </a:extLst>
          </p:cNvPr>
          <p:cNvSpPr/>
          <p:nvPr userDrawn="1"/>
        </p:nvSpPr>
        <p:spPr>
          <a:xfrm>
            <a:off x="-775153" y="1728411"/>
            <a:ext cx="226244" cy="226244"/>
          </a:xfrm>
          <a:prstGeom prst="rect">
            <a:avLst/>
          </a:prstGeom>
          <a:solidFill>
            <a:srgbClr val="296D8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is-IS" sz="2400" b="0" i="0" u="none" strike="noStrike" kern="1200" cap="none" spc="0" normalizeH="0" baseline="0" noProof="0">
              <a:ln>
                <a:noFill/>
              </a:ln>
              <a:solidFill>
                <a:prstClr val="white"/>
              </a:solidFill>
              <a:effectLst/>
              <a:uLnTx/>
              <a:uFillTx/>
              <a:latin typeface="Verdana"/>
              <a:ea typeface="+mn-ea"/>
              <a:cs typeface="+mn-cs"/>
            </a:endParaRPr>
          </a:p>
        </p:txBody>
      </p:sp>
    </p:spTree>
    <p:extLst>
      <p:ext uri="{BB962C8B-B14F-4D97-AF65-F5344CB8AC3E}">
        <p14:creationId xmlns:p14="http://schemas.microsoft.com/office/powerpoint/2010/main" val="1144888617"/>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688" r:id="rId13"/>
    <p:sldLayoutId id="2147483689" r:id="rId14"/>
    <p:sldLayoutId id="2147483690" r:id="rId15"/>
    <p:sldLayoutId id="2147483691" r:id="rId16"/>
    <p:sldLayoutId id="2147483692" r:id="rId17"/>
    <p:sldLayoutId id="2147483693" r:id="rId18"/>
    <p:sldLayoutId id="2147483694" r:id="rId19"/>
    <p:sldLayoutId id="2147483695" r:id="rId20"/>
    <p:sldLayoutId id="2147483696" r:id="rId21"/>
    <p:sldLayoutId id="2147483697" r:id="rId22"/>
    <p:sldLayoutId id="2147483698" r:id="rId23"/>
    <p:sldLayoutId id="2147483699" r:id="rId24"/>
    <p:sldLayoutId id="2147483700" r:id="rId25"/>
    <p:sldLayoutId id="2147483701" r:id="rId26"/>
    <p:sldLayoutId id="2147483702" r:id="rId27"/>
    <p:sldLayoutId id="2147483703" r:id="rId28"/>
    <p:sldLayoutId id="2147483704" r:id="rId29"/>
    <p:sldLayoutId id="2147483705" r:id="rId30"/>
    <p:sldLayoutId id="2147483706" r:id="rId31"/>
    <p:sldLayoutId id="2147483707" r:id="rId32"/>
    <p:sldLayoutId id="2147483715" r:id="rId33"/>
  </p:sldLayoutIdLst>
  <p:transition>
    <p:fade/>
  </p:transition>
  <p:hf hdr="0" dt="0"/>
  <p:txStyles>
    <p:titleStyle>
      <a:lvl1pPr algn="l" defTabSz="1219170" rtl="0" eaLnBrk="1" latinLnBrk="0" hangingPunct="1">
        <a:spcBef>
          <a:spcPct val="0"/>
        </a:spcBef>
        <a:buNone/>
        <a:defRPr sz="2000" kern="1200">
          <a:solidFill>
            <a:schemeClr val="tx1"/>
          </a:solidFill>
          <a:latin typeface="+mj-lt"/>
          <a:ea typeface="+mj-ea"/>
          <a:cs typeface="+mj-cs"/>
        </a:defRPr>
      </a:lvl1pPr>
    </p:titleStyle>
    <p:bodyStyle>
      <a:lvl1pPr marL="0" indent="0" algn="l" defTabSz="1219170" rtl="0" eaLnBrk="1" latinLnBrk="0" hangingPunct="1">
        <a:spcBef>
          <a:spcPts val="0"/>
        </a:spcBef>
        <a:spcAft>
          <a:spcPts val="1333"/>
        </a:spcAft>
        <a:buSzPct val="100000"/>
        <a:buFont typeface="Arial" panose="020B0604020202020204" pitchFamily="34" charset="0"/>
        <a:buNone/>
        <a:defRPr sz="1200" b="0" kern="1200">
          <a:solidFill>
            <a:schemeClr val="tx1"/>
          </a:solidFill>
          <a:latin typeface="+mn-lt"/>
          <a:ea typeface="+mn-ea"/>
          <a:cs typeface="+mn-cs"/>
        </a:defRPr>
      </a:lvl1pPr>
      <a:lvl2pPr marL="0" indent="0" algn="l" defTabSz="1219170" rtl="0" eaLnBrk="1" latinLnBrk="0" hangingPunct="1">
        <a:spcBef>
          <a:spcPts val="0"/>
        </a:spcBef>
        <a:spcAft>
          <a:spcPts val="1333"/>
        </a:spcAft>
        <a:buClrTx/>
        <a:buSzPct val="100000"/>
        <a:buFont typeface="Arial"/>
        <a:buNone/>
        <a:defRPr lang="en-US" sz="1200" b="1" kern="1200" dirty="0" smtClean="0">
          <a:solidFill>
            <a:schemeClr val="tx1"/>
          </a:solidFill>
          <a:latin typeface="+mn-lt"/>
          <a:ea typeface="+mn-ea"/>
          <a:cs typeface="+mn-cs"/>
        </a:defRPr>
      </a:lvl2pPr>
      <a:lvl3pPr marL="235194" indent="-235194" algn="l" defTabSz="1219170" rtl="0" eaLnBrk="1" latinLnBrk="0" hangingPunct="1">
        <a:spcBef>
          <a:spcPts val="0"/>
        </a:spcBef>
        <a:spcAft>
          <a:spcPts val="1333"/>
        </a:spcAft>
        <a:buClrTx/>
        <a:buSzPct val="100000"/>
        <a:buFont typeface="Arial" panose="020B0604020202020204" pitchFamily="34" charset="0"/>
        <a:buChar char="•"/>
        <a:defRPr lang="en-US" sz="1200" kern="1200" dirty="0" smtClean="0">
          <a:solidFill>
            <a:schemeClr val="tx1"/>
          </a:solidFill>
          <a:latin typeface="+mn-lt"/>
          <a:ea typeface="+mn-ea"/>
          <a:cs typeface="+mn-cs"/>
        </a:defRPr>
      </a:lvl3pPr>
      <a:lvl4pPr marL="475188" indent="-235194" algn="l" defTabSz="1219170" rtl="0" eaLnBrk="1" latinLnBrk="0" hangingPunct="1">
        <a:spcBef>
          <a:spcPts val="0"/>
        </a:spcBef>
        <a:spcAft>
          <a:spcPts val="1333"/>
        </a:spcAft>
        <a:buClrTx/>
        <a:buSzPct val="100000"/>
        <a:buFont typeface="Verdana" panose="020B0604030504040204" pitchFamily="34" charset="0"/>
        <a:buChar char="−"/>
        <a:defRPr lang="en-US" sz="1200" kern="1200" baseline="0" dirty="0" smtClean="0">
          <a:solidFill>
            <a:schemeClr val="tx1"/>
          </a:solidFill>
          <a:latin typeface="+mn-lt"/>
          <a:ea typeface="+mn-ea"/>
          <a:cs typeface="+mn-cs"/>
        </a:defRPr>
      </a:lvl4pPr>
      <a:lvl5pPr marL="710382" indent="-235194" algn="l" defTabSz="1064657" rtl="0" eaLnBrk="1" latinLnBrk="0" hangingPunct="1">
        <a:spcBef>
          <a:spcPts val="0"/>
        </a:spcBef>
        <a:spcAft>
          <a:spcPts val="1333"/>
        </a:spcAft>
        <a:buClrTx/>
        <a:buSzPct val="100000"/>
        <a:buFont typeface="Verdana" panose="020B0604030504040204" pitchFamily="34" charset="0"/>
        <a:buChar char="−"/>
        <a:tabLst/>
        <a:defRPr lang="en-US" sz="1200" kern="1200" baseline="0" dirty="0" smtClean="0">
          <a:solidFill>
            <a:schemeClr val="tx1"/>
          </a:solidFill>
          <a:latin typeface="+mn-lt"/>
          <a:ea typeface="+mn-ea"/>
          <a:cs typeface="+mn-cs"/>
        </a:defRPr>
      </a:lvl5pPr>
      <a:lvl6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6pPr>
      <a:lvl7pPr marL="710382" indent="-235194" algn="l" defTabSz="1219170" rtl="0" eaLnBrk="1" latinLnBrk="0" hangingPunct="1">
        <a:spcBef>
          <a:spcPts val="0"/>
        </a:spcBef>
        <a:spcAft>
          <a:spcPts val="1333"/>
        </a:spcAft>
        <a:buFont typeface="Verdana" panose="020B0604030504040204" pitchFamily="34" charset="0"/>
        <a:buChar char="−"/>
        <a:defRPr sz="1600" kern="1200">
          <a:solidFill>
            <a:schemeClr val="tx1"/>
          </a:solidFill>
          <a:latin typeface="+mn-lt"/>
          <a:ea typeface="+mn-ea"/>
          <a:cs typeface="+mn-cs"/>
        </a:defRPr>
      </a:lvl7pPr>
      <a:lvl8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8pPr>
      <a:lvl9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5098">
          <p15:clr>
            <a:srgbClr val="F26B43"/>
          </p15:clr>
        </p15:guide>
        <p15:guide id="2" orient="horz" pos="2160">
          <p15:clr>
            <a:srgbClr val="F26B43"/>
          </p15:clr>
        </p15:guide>
        <p15:guide id="3" orient="horz" pos="3968">
          <p15:clr>
            <a:srgbClr val="F26B43"/>
          </p15:clr>
        </p15:guide>
        <p15:guide id="4" pos="296">
          <p15:clr>
            <a:srgbClr val="F26B43"/>
          </p15:clr>
        </p15:guide>
        <p15:guide id="5" pos="7384">
          <p15:clr>
            <a:srgbClr val="F26B43"/>
          </p15:clr>
        </p15:guide>
        <p15:guide id="6" orient="horz" pos="1071">
          <p15:clr>
            <a:srgbClr val="F26B43"/>
          </p15:clr>
        </p15:guide>
        <p15:guide id="7" orient="horz" pos="245">
          <p15:clr>
            <a:srgbClr val="F26B43"/>
          </p15:clr>
        </p15:guide>
        <p15:guide id="8" orient="horz" pos="4081">
          <p15:clr>
            <a:srgbClr val="F26B43"/>
          </p15:clr>
        </p15:guide>
        <p15:guide id="10" pos="4986">
          <p15:clr>
            <a:srgbClr val="F26B43"/>
          </p15:clr>
        </p15:guide>
        <p15:guide id="12" pos="1382">
          <p15:clr>
            <a:srgbClr val="F26B43"/>
          </p15:clr>
        </p15:guide>
        <p15:guide id="13" pos="1496">
          <p15:clr>
            <a:srgbClr val="F26B43"/>
          </p15:clr>
        </p15:guide>
        <p15:guide id="14" pos="2581">
          <p15:clr>
            <a:srgbClr val="F26B43"/>
          </p15:clr>
        </p15:guide>
        <p15:guide id="15" pos="2695">
          <p15:clr>
            <a:srgbClr val="F26B43"/>
          </p15:clr>
        </p15:guide>
        <p15:guide id="16" pos="6185">
          <p15:clr>
            <a:srgbClr val="F26B43"/>
          </p15:clr>
        </p15:guide>
        <p15:guide id="17" pos="3783">
          <p15:clr>
            <a:srgbClr val="F26B43"/>
          </p15:clr>
        </p15:guide>
        <p15:guide id="18" pos="3896">
          <p15:clr>
            <a:srgbClr val="F26B43"/>
          </p15:clr>
        </p15:guide>
        <p15:guide id="19" pos="3840">
          <p15:clr>
            <a:srgbClr val="F26B43"/>
          </p15:clr>
        </p15:guide>
        <p15:guide id="20" pos="6299">
          <p15:clr>
            <a:srgbClr val="F26B43"/>
          </p15:clr>
        </p15:guide>
        <p15:guide id="21" orient="horz" pos="1049">
          <p15:clr>
            <a:srgbClr val="F26B43"/>
          </p15:clr>
        </p15:guide>
        <p15:guide id="22" orient="horz" pos="641">
          <p15:clr>
            <a:srgbClr val="F26B43"/>
          </p15:clr>
        </p15:guide>
        <p15:guide id="23" orient="horz" pos="288">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580F4230-CAC3-4673-8A16-1214D5F9253A}"/>
              </a:ext>
            </a:extLst>
          </p:cNvPr>
          <p:cNvGraphicFramePr>
            <a:graphicFrameLocks noChangeAspect="1"/>
          </p:cNvGraphicFramePr>
          <p:nvPr userDrawn="1">
            <p:custDataLst>
              <p:tags r:id="rId33"/>
            </p:custDataLst>
            <p:extLst>
              <p:ext uri="{D42A27DB-BD31-4B8C-83A1-F6EECF244321}">
                <p14:modId xmlns:p14="http://schemas.microsoft.com/office/powerpoint/2010/main" val="165683329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136" name="think-cell Slide" r:id="rId34" imgW="408" imgH="408" progId="TCLayout.ActiveDocument.1">
                  <p:embed/>
                </p:oleObj>
              </mc:Choice>
              <mc:Fallback>
                <p:oleObj name="think-cell Slide" r:id="rId34" imgW="408" imgH="408" progId="TCLayout.ActiveDocument.1">
                  <p:embed/>
                  <p:pic>
                    <p:nvPicPr>
                      <p:cNvPr id="6" name="Object 5" hidden="1">
                        <a:extLst>
                          <a:ext uri="{FF2B5EF4-FFF2-40B4-BE49-F238E27FC236}">
                            <a16:creationId xmlns:a16="http://schemas.microsoft.com/office/drawing/2014/main" id="{580F4230-CAC3-4673-8A16-1214D5F9253A}"/>
                          </a:ext>
                        </a:extLst>
                      </p:cNvPr>
                      <p:cNvPicPr/>
                      <p:nvPr/>
                    </p:nvPicPr>
                    <p:blipFill>
                      <a:blip r:embed="rId35"/>
                      <a:stretch>
                        <a:fillRect/>
                      </a:stretch>
                    </p:blipFill>
                    <p:spPr>
                      <a:xfrm>
                        <a:off x="1588" y="1588"/>
                        <a:ext cx="1588" cy="1588"/>
                      </a:xfrm>
                      <a:prstGeom prst="rect">
                        <a:avLst/>
                      </a:prstGeom>
                    </p:spPr>
                  </p:pic>
                </p:oleObj>
              </mc:Fallback>
            </mc:AlternateContent>
          </a:graphicData>
        </a:graphic>
      </p:graphicFrame>
      <p:pic>
        <p:nvPicPr>
          <p:cNvPr id="2" name="Image" descr="Image"/>
          <p:cNvPicPr>
            <a:picLocks noChangeAspect="1"/>
          </p:cNvPicPr>
          <p:nvPr/>
        </p:nvPicPr>
        <p:blipFill>
          <a:blip r:embed="rId36">
            <a:extLst>
              <a:ext uri="{28A0092B-C50C-407E-A947-70E740481C1C}">
                <a14:useLocalDpi xmlns:a14="http://schemas.microsoft.com/office/drawing/2010/main"/>
              </a:ext>
            </a:extLst>
          </a:blip>
          <a:stretch>
            <a:fillRect/>
          </a:stretch>
        </p:blipFill>
        <p:spPr>
          <a:xfrm>
            <a:off x="11514479" y="177799"/>
            <a:ext cx="457202" cy="715874"/>
          </a:xfrm>
          <a:prstGeom prst="rect">
            <a:avLst/>
          </a:prstGeom>
          <a:ln w="12700">
            <a:miter lim="400000"/>
          </a:ln>
        </p:spPr>
      </p:pic>
      <p:sp>
        <p:nvSpPr>
          <p:cNvPr id="5" name="Slide Number"/>
          <p:cNvSpPr txBox="1">
            <a:spLocks noGrp="1"/>
          </p:cNvSpPr>
          <p:nvPr>
            <p:ph type="sldNum" sz="quarter" idx="2"/>
          </p:nvPr>
        </p:nvSpPr>
        <p:spPr>
          <a:xfrm>
            <a:off x="5918098" y="6540500"/>
            <a:ext cx="349455" cy="379591"/>
          </a:xfrm>
          <a:prstGeom prst="rect">
            <a:avLst/>
          </a:prstGeom>
          <a:ln w="12700">
            <a:miter lim="400000"/>
          </a:ln>
        </p:spPr>
        <p:txBody>
          <a:bodyPr wrap="none" lIns="50800" tIns="50800" rIns="50800" bIns="50800">
            <a:spAutoFit/>
          </a:bodyPr>
          <a:lstStyle>
            <a:lvl1pPr algn="ctr" defTabSz="412750">
              <a:spcBef>
                <a:spcPts val="0"/>
              </a:spcBef>
              <a:defRPr b="0">
                <a:latin typeface="Helvetica Neue Light"/>
                <a:ea typeface="Helvetica Neue Light"/>
                <a:cs typeface="Helvetica Neue Light"/>
                <a:sym typeface="Helvetica Neue Light"/>
              </a:defRPr>
            </a:lvl1pPr>
          </a:lstStyle>
          <a:p>
            <a:fld id="{86CB4B4D-7CA3-9044-876B-883B54F8677D}" type="slidenum">
              <a:t>‹#›</a:t>
            </a:fld>
            <a:endParaRPr/>
          </a:p>
        </p:txBody>
      </p:sp>
      <p:sp>
        <p:nvSpPr>
          <p:cNvPr id="17" name="Title Placeholder 1">
            <a:extLst>
              <a:ext uri="{FF2B5EF4-FFF2-40B4-BE49-F238E27FC236}">
                <a16:creationId xmlns:a16="http://schemas.microsoft.com/office/drawing/2014/main" id="{41AACB55-8EF8-4F3A-85A5-95E5192F0665}"/>
              </a:ext>
            </a:extLst>
          </p:cNvPr>
          <p:cNvSpPr txBox="1">
            <a:spLocks/>
          </p:cNvSpPr>
          <p:nvPr userDrawn="1"/>
        </p:nvSpPr>
        <p:spPr bwMode="gray">
          <a:xfrm>
            <a:off x="469900" y="402586"/>
            <a:ext cx="11252200" cy="737520"/>
          </a:xfrm>
          <a:prstGeom prst="rect">
            <a:avLst/>
          </a:prstGeom>
        </p:spPr>
        <p:txBody>
          <a:bodyPr vert="horz" lIns="0" tIns="0" rIns="0" bIns="0" rtlCol="0" anchor="t" anchorCtr="0">
            <a:noAutofit/>
          </a:bodyPr>
          <a:lstStyle>
            <a:lvl1pPr marL="0" marR="0" indent="0" algn="l" defTabSz="228600" rtl="0" eaLnBrk="1" latinLnBrk="0" hangingPunct="1">
              <a:lnSpc>
                <a:spcPct val="100000"/>
              </a:lnSpc>
              <a:spcBef>
                <a:spcPts val="0"/>
              </a:spcBef>
              <a:spcAft>
                <a:spcPts val="0"/>
              </a:spcAft>
              <a:buClrTx/>
              <a:buSzTx/>
              <a:buFontTx/>
              <a:buNone/>
              <a:tabLst/>
              <a:defRPr sz="2800" b="0" i="0" u="none" strike="noStrike" cap="none" spc="0" baseline="0">
                <a:solidFill>
                  <a:schemeClr val="tx1"/>
                </a:solidFill>
                <a:uFillTx/>
                <a:latin typeface="Verdana" panose="020B0604030504040204" pitchFamily="34" charset="0"/>
                <a:ea typeface="Verdana" panose="020B0604030504040204" pitchFamily="34" charset="0"/>
                <a:cs typeface="+mn-cs"/>
                <a:sym typeface="L15 Bold"/>
              </a:defRPr>
            </a:lvl1pPr>
            <a:lvl2pPr marL="0" marR="0" indent="0" algn="l" defTabSz="228600" rtl="0" eaLnBrk="1" latinLnBrk="0" hangingPunct="1">
              <a:lnSpc>
                <a:spcPts val="6900"/>
              </a:lnSpc>
              <a:spcBef>
                <a:spcPts val="0"/>
              </a:spcBef>
              <a:spcAft>
                <a:spcPts val="0"/>
              </a:spcAft>
              <a:buClrTx/>
              <a:buSzTx/>
              <a:buFontTx/>
              <a:buNone/>
              <a:tabLst/>
              <a:defRPr sz="5200" b="0" i="0" u="none" strike="noStrike" cap="none" spc="0" baseline="0">
                <a:solidFill>
                  <a:srgbClr val="FFFFFF"/>
                </a:solidFill>
                <a:uFillTx/>
                <a:latin typeface="+mn-lt"/>
                <a:ea typeface="+mn-ea"/>
                <a:cs typeface="+mn-cs"/>
                <a:sym typeface="L15 Bold"/>
              </a:defRPr>
            </a:lvl2pPr>
            <a:lvl3pPr marL="0" marR="0" indent="0" algn="l" defTabSz="228600" rtl="0" eaLnBrk="1" latinLnBrk="0" hangingPunct="1">
              <a:lnSpc>
                <a:spcPts val="6900"/>
              </a:lnSpc>
              <a:spcBef>
                <a:spcPts val="0"/>
              </a:spcBef>
              <a:spcAft>
                <a:spcPts val="0"/>
              </a:spcAft>
              <a:buClrTx/>
              <a:buSzTx/>
              <a:buFontTx/>
              <a:buNone/>
              <a:tabLst/>
              <a:defRPr sz="5200" b="0" i="0" u="none" strike="noStrike" cap="none" spc="0" baseline="0">
                <a:solidFill>
                  <a:srgbClr val="FFFFFF"/>
                </a:solidFill>
                <a:uFillTx/>
                <a:latin typeface="+mn-lt"/>
                <a:ea typeface="+mn-ea"/>
                <a:cs typeface="+mn-cs"/>
                <a:sym typeface="L15 Bold"/>
              </a:defRPr>
            </a:lvl3pPr>
            <a:lvl4pPr marL="0" marR="0" indent="0" algn="l" defTabSz="228600" rtl="0" eaLnBrk="1" latinLnBrk="0" hangingPunct="1">
              <a:lnSpc>
                <a:spcPts val="6900"/>
              </a:lnSpc>
              <a:spcBef>
                <a:spcPts val="0"/>
              </a:spcBef>
              <a:spcAft>
                <a:spcPts val="0"/>
              </a:spcAft>
              <a:buClrTx/>
              <a:buSzTx/>
              <a:buFontTx/>
              <a:buNone/>
              <a:tabLst/>
              <a:defRPr sz="5200" b="0" i="0" u="none" strike="noStrike" cap="none" spc="0" baseline="0">
                <a:solidFill>
                  <a:srgbClr val="FFFFFF"/>
                </a:solidFill>
                <a:uFillTx/>
                <a:latin typeface="+mn-lt"/>
                <a:ea typeface="+mn-ea"/>
                <a:cs typeface="+mn-cs"/>
                <a:sym typeface="L15 Bold"/>
              </a:defRPr>
            </a:lvl4pPr>
            <a:lvl5pPr marL="0" marR="0" indent="0" algn="l" defTabSz="228600" rtl="0" eaLnBrk="1" latinLnBrk="0" hangingPunct="1">
              <a:lnSpc>
                <a:spcPts val="6900"/>
              </a:lnSpc>
              <a:spcBef>
                <a:spcPts val="0"/>
              </a:spcBef>
              <a:spcAft>
                <a:spcPts val="0"/>
              </a:spcAft>
              <a:buClrTx/>
              <a:buSzTx/>
              <a:buFontTx/>
              <a:buNone/>
              <a:tabLst/>
              <a:defRPr sz="5200" b="0" i="0" u="none" strike="noStrike" cap="none" spc="0" baseline="0">
                <a:solidFill>
                  <a:srgbClr val="FFFFFF"/>
                </a:solidFill>
                <a:uFillTx/>
                <a:latin typeface="+mn-lt"/>
                <a:ea typeface="+mn-ea"/>
                <a:cs typeface="+mn-cs"/>
                <a:sym typeface="L15 Bold"/>
              </a:defRPr>
            </a:lvl5pPr>
            <a:lvl6pPr marL="0" marR="0" indent="0" algn="l" defTabSz="228600" rtl="0" eaLnBrk="1" latinLnBrk="0" hangingPunct="1">
              <a:lnSpc>
                <a:spcPts val="6900"/>
              </a:lnSpc>
              <a:spcBef>
                <a:spcPts val="0"/>
              </a:spcBef>
              <a:spcAft>
                <a:spcPts val="0"/>
              </a:spcAft>
              <a:buClrTx/>
              <a:buSzTx/>
              <a:buFontTx/>
              <a:buNone/>
              <a:tabLst/>
              <a:defRPr sz="5200" b="0" i="0" u="none" strike="noStrike" cap="none" spc="0" baseline="0">
                <a:solidFill>
                  <a:srgbClr val="FFFFFF"/>
                </a:solidFill>
                <a:uFillTx/>
                <a:latin typeface="+mn-lt"/>
                <a:ea typeface="+mn-ea"/>
                <a:cs typeface="+mn-cs"/>
                <a:sym typeface="L15 Bold"/>
              </a:defRPr>
            </a:lvl6pPr>
            <a:lvl7pPr marL="0" marR="0" indent="0" algn="l" defTabSz="228600" rtl="0" eaLnBrk="1" latinLnBrk="0" hangingPunct="1">
              <a:lnSpc>
                <a:spcPts val="6900"/>
              </a:lnSpc>
              <a:spcBef>
                <a:spcPts val="0"/>
              </a:spcBef>
              <a:spcAft>
                <a:spcPts val="0"/>
              </a:spcAft>
              <a:buClrTx/>
              <a:buSzTx/>
              <a:buFontTx/>
              <a:buNone/>
              <a:tabLst/>
              <a:defRPr sz="5200" b="0" i="0" u="none" strike="noStrike" cap="none" spc="0" baseline="0">
                <a:solidFill>
                  <a:srgbClr val="FFFFFF"/>
                </a:solidFill>
                <a:uFillTx/>
                <a:latin typeface="+mn-lt"/>
                <a:ea typeface="+mn-ea"/>
                <a:cs typeface="+mn-cs"/>
                <a:sym typeface="L15 Bold"/>
              </a:defRPr>
            </a:lvl7pPr>
            <a:lvl8pPr marL="0" marR="0" indent="0" algn="l" defTabSz="228600" rtl="0" eaLnBrk="1" latinLnBrk="0" hangingPunct="1">
              <a:lnSpc>
                <a:spcPts val="6900"/>
              </a:lnSpc>
              <a:spcBef>
                <a:spcPts val="0"/>
              </a:spcBef>
              <a:spcAft>
                <a:spcPts val="0"/>
              </a:spcAft>
              <a:buClrTx/>
              <a:buSzTx/>
              <a:buFontTx/>
              <a:buNone/>
              <a:tabLst/>
              <a:defRPr sz="5200" b="0" i="0" u="none" strike="noStrike" cap="none" spc="0" baseline="0">
                <a:solidFill>
                  <a:srgbClr val="FFFFFF"/>
                </a:solidFill>
                <a:uFillTx/>
                <a:latin typeface="+mn-lt"/>
                <a:ea typeface="+mn-ea"/>
                <a:cs typeface="+mn-cs"/>
                <a:sym typeface="L15 Bold"/>
              </a:defRPr>
            </a:lvl8pPr>
            <a:lvl9pPr marL="0" marR="0" indent="0" algn="l" defTabSz="228600" rtl="0" eaLnBrk="1" latinLnBrk="0" hangingPunct="1">
              <a:lnSpc>
                <a:spcPts val="6900"/>
              </a:lnSpc>
              <a:spcBef>
                <a:spcPts val="0"/>
              </a:spcBef>
              <a:spcAft>
                <a:spcPts val="0"/>
              </a:spcAft>
              <a:buClrTx/>
              <a:buSzTx/>
              <a:buFontTx/>
              <a:buNone/>
              <a:tabLst/>
              <a:defRPr sz="5200" b="0" i="0" u="none" strike="noStrike" cap="none" spc="0" baseline="0">
                <a:solidFill>
                  <a:srgbClr val="FFFFFF"/>
                </a:solidFill>
                <a:uFillTx/>
                <a:latin typeface="+mn-lt"/>
                <a:ea typeface="+mn-ea"/>
                <a:cs typeface="+mn-cs"/>
                <a:sym typeface="L15 Bold"/>
              </a:defRPr>
            </a:lvl9pPr>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a:ln>
                  <a:noFill/>
                </a:ln>
                <a:solidFill>
                  <a:sysClr val="windowText" lastClr="000000"/>
                </a:solidFill>
                <a:effectLst/>
                <a:uLnTx/>
                <a:uFillTx/>
                <a:latin typeface="Verdana" panose="020B0604030504040204" pitchFamily="34" charset="0"/>
                <a:ea typeface="Verdana" panose="020B0604030504040204" pitchFamily="34" charset="0"/>
                <a:cs typeface="+mn-cs"/>
                <a:sym typeface="L15 Bold"/>
              </a:rPr>
              <a:t>Click to edit Master title style</a:t>
            </a:r>
            <a:endParaRPr kumimoji="0" lang="en-US" sz="2800" b="0" i="0" u="none" strike="noStrike" kern="0" cap="none" spc="0" normalizeH="0" baseline="0" noProof="0" dirty="0">
              <a:ln>
                <a:noFill/>
              </a:ln>
              <a:solidFill>
                <a:sysClr val="windowText" lastClr="000000"/>
              </a:solidFill>
              <a:effectLst/>
              <a:uLnTx/>
              <a:uFillTx/>
              <a:latin typeface="Verdana" panose="020B0604030504040204" pitchFamily="34" charset="0"/>
              <a:ea typeface="Verdana" panose="020B0604030504040204" pitchFamily="34" charset="0"/>
              <a:cs typeface="+mn-cs"/>
              <a:sym typeface="L15 Bold"/>
            </a:endParaRPr>
          </a:p>
        </p:txBody>
      </p:sp>
      <p:sp>
        <p:nvSpPr>
          <p:cNvPr id="18" name="Text Placeholder 18">
            <a:extLst>
              <a:ext uri="{FF2B5EF4-FFF2-40B4-BE49-F238E27FC236}">
                <a16:creationId xmlns:a16="http://schemas.microsoft.com/office/drawing/2014/main" id="{87C5F123-0588-417C-9550-A128FD19ED26}"/>
              </a:ext>
            </a:extLst>
          </p:cNvPr>
          <p:cNvSpPr txBox="1">
            <a:spLocks/>
          </p:cNvSpPr>
          <p:nvPr userDrawn="1"/>
        </p:nvSpPr>
        <p:spPr>
          <a:xfrm>
            <a:off x="469900" y="1336876"/>
            <a:ext cx="11252200" cy="4962325"/>
          </a:xfrm>
          <a:prstGeom prst="rect">
            <a:avLst/>
          </a:prstGeom>
        </p:spPr>
        <p:txBody>
          <a:bodyPr vert="horz" lIns="0" tIns="0" rIns="0" bIns="0" rtlCol="0">
            <a:noAutofit/>
          </a:bodyPr>
          <a:lstStyle>
            <a:lvl1pPr marL="158750" marR="0" indent="-158750" algn="l" defTabSz="412750" rtl="0" eaLnBrk="1" latinLnBrk="0" hangingPunct="1">
              <a:lnSpc>
                <a:spcPct val="100000"/>
              </a:lnSpc>
              <a:spcBef>
                <a:spcPts val="2950"/>
              </a:spcBef>
              <a:spcAft>
                <a:spcPts val="0"/>
              </a:spcAft>
              <a:buClrTx/>
              <a:buSzPct val="125000"/>
              <a:buFontTx/>
              <a:buChar char="•"/>
              <a:tabLst/>
              <a:defRPr sz="1200" b="0" i="0" u="none" strike="noStrike" cap="none" spc="0" baseline="0">
                <a:solidFill>
                  <a:srgbClr val="2A2B2C"/>
                </a:solidFill>
                <a:uFillTx/>
                <a:latin typeface="Helvetica"/>
                <a:ea typeface="Helvetica"/>
                <a:cs typeface="Helvetica"/>
                <a:sym typeface="Helvetica"/>
              </a:defRPr>
            </a:lvl1pPr>
            <a:lvl2pPr marL="476250" marR="0" indent="-158750" algn="l" defTabSz="412750" rtl="0" eaLnBrk="1" latinLnBrk="0" hangingPunct="1">
              <a:lnSpc>
                <a:spcPct val="100000"/>
              </a:lnSpc>
              <a:spcBef>
                <a:spcPts val="2950"/>
              </a:spcBef>
              <a:spcAft>
                <a:spcPts val="0"/>
              </a:spcAft>
              <a:buClrTx/>
              <a:buSzPct val="125000"/>
              <a:buFontTx/>
              <a:buChar char="•"/>
              <a:tabLst/>
              <a:defRPr sz="1200" b="0" i="0" u="none" strike="noStrike" cap="none" spc="0" baseline="0">
                <a:solidFill>
                  <a:srgbClr val="2A2B2C"/>
                </a:solidFill>
                <a:uFillTx/>
                <a:latin typeface="Helvetica"/>
                <a:ea typeface="Helvetica"/>
                <a:cs typeface="Helvetica"/>
                <a:sym typeface="Helvetica"/>
              </a:defRPr>
            </a:lvl2pPr>
            <a:lvl3pPr marL="793750" marR="0" indent="-158750" algn="l" defTabSz="412750" rtl="0" eaLnBrk="1" latinLnBrk="0" hangingPunct="1">
              <a:lnSpc>
                <a:spcPct val="100000"/>
              </a:lnSpc>
              <a:spcBef>
                <a:spcPts val="2950"/>
              </a:spcBef>
              <a:spcAft>
                <a:spcPts val="0"/>
              </a:spcAft>
              <a:buClrTx/>
              <a:buSzPct val="125000"/>
              <a:buFontTx/>
              <a:buChar char="•"/>
              <a:tabLst/>
              <a:defRPr sz="1200" b="0" i="0" u="none" strike="noStrike" cap="none" spc="0" baseline="0">
                <a:solidFill>
                  <a:srgbClr val="2A2B2C"/>
                </a:solidFill>
                <a:uFillTx/>
                <a:latin typeface="Helvetica"/>
                <a:ea typeface="Helvetica"/>
                <a:cs typeface="Helvetica"/>
                <a:sym typeface="Helvetica"/>
              </a:defRPr>
            </a:lvl3pPr>
            <a:lvl4pPr marL="1111250" marR="0" indent="-158750" algn="l" defTabSz="412750" rtl="0" eaLnBrk="1" latinLnBrk="0" hangingPunct="1">
              <a:lnSpc>
                <a:spcPct val="100000"/>
              </a:lnSpc>
              <a:spcBef>
                <a:spcPts val="2950"/>
              </a:spcBef>
              <a:spcAft>
                <a:spcPts val="0"/>
              </a:spcAft>
              <a:buClrTx/>
              <a:buSzPct val="125000"/>
              <a:buFontTx/>
              <a:buChar char="•"/>
              <a:tabLst/>
              <a:defRPr sz="1200" b="0" i="0" u="none" strike="noStrike" cap="none" spc="0" baseline="0">
                <a:solidFill>
                  <a:srgbClr val="2A2B2C"/>
                </a:solidFill>
                <a:uFillTx/>
                <a:latin typeface="Helvetica"/>
                <a:ea typeface="Helvetica"/>
                <a:cs typeface="Helvetica"/>
                <a:sym typeface="Helvetica"/>
              </a:defRPr>
            </a:lvl4pPr>
            <a:lvl5pPr marL="1428750" marR="0" indent="-158750" algn="l" defTabSz="412750" rtl="0" eaLnBrk="1" latinLnBrk="0" hangingPunct="1">
              <a:lnSpc>
                <a:spcPct val="100000"/>
              </a:lnSpc>
              <a:spcBef>
                <a:spcPts val="2950"/>
              </a:spcBef>
              <a:spcAft>
                <a:spcPts val="0"/>
              </a:spcAft>
              <a:buClrTx/>
              <a:buSzPct val="125000"/>
              <a:buFontTx/>
              <a:buChar char="•"/>
              <a:tabLst/>
              <a:defRPr sz="1200" b="0" i="0" u="none" strike="noStrike" cap="none" spc="0" baseline="0">
                <a:solidFill>
                  <a:srgbClr val="2A2B2C"/>
                </a:solidFill>
                <a:uFillTx/>
                <a:latin typeface="Helvetica"/>
                <a:ea typeface="Helvetica"/>
                <a:cs typeface="Helvetica"/>
                <a:sym typeface="Helvetica"/>
              </a:defRPr>
            </a:lvl5pPr>
            <a:lvl6pPr marL="1746250" marR="0" indent="-158750" algn="l" defTabSz="412750" rtl="0" eaLnBrk="1" latinLnBrk="0" hangingPunct="1">
              <a:lnSpc>
                <a:spcPct val="100000"/>
              </a:lnSpc>
              <a:spcBef>
                <a:spcPts val="2950"/>
              </a:spcBef>
              <a:spcAft>
                <a:spcPts val="0"/>
              </a:spcAft>
              <a:buClrTx/>
              <a:buSzPct val="125000"/>
              <a:buFontTx/>
              <a:buChar char="•"/>
              <a:tabLst/>
              <a:defRPr sz="1200" b="0" i="0" u="none" strike="noStrike" cap="none" spc="0" baseline="0">
                <a:solidFill>
                  <a:srgbClr val="2A2B2C"/>
                </a:solidFill>
                <a:uFillTx/>
                <a:latin typeface="Helvetica"/>
                <a:ea typeface="Helvetica"/>
                <a:cs typeface="Helvetica"/>
                <a:sym typeface="Helvetica"/>
              </a:defRPr>
            </a:lvl6pPr>
            <a:lvl7pPr marL="2063750" marR="0" indent="-158750" algn="l" defTabSz="412750" rtl="0" eaLnBrk="1" latinLnBrk="0" hangingPunct="1">
              <a:lnSpc>
                <a:spcPct val="100000"/>
              </a:lnSpc>
              <a:spcBef>
                <a:spcPts val="2950"/>
              </a:spcBef>
              <a:spcAft>
                <a:spcPts val="0"/>
              </a:spcAft>
              <a:buClrTx/>
              <a:buSzPct val="125000"/>
              <a:buFontTx/>
              <a:buChar char="•"/>
              <a:tabLst/>
              <a:defRPr sz="1200" b="0" i="0" u="none" strike="noStrike" cap="none" spc="0" baseline="0">
                <a:solidFill>
                  <a:srgbClr val="2A2B2C"/>
                </a:solidFill>
                <a:uFillTx/>
                <a:latin typeface="Helvetica"/>
                <a:ea typeface="Helvetica"/>
                <a:cs typeface="Helvetica"/>
                <a:sym typeface="Helvetica"/>
              </a:defRPr>
            </a:lvl7pPr>
            <a:lvl8pPr marL="2381250" marR="0" indent="-158750" algn="l" defTabSz="412750" rtl="0" eaLnBrk="1" latinLnBrk="0" hangingPunct="1">
              <a:lnSpc>
                <a:spcPct val="100000"/>
              </a:lnSpc>
              <a:spcBef>
                <a:spcPts val="2950"/>
              </a:spcBef>
              <a:spcAft>
                <a:spcPts val="0"/>
              </a:spcAft>
              <a:buClrTx/>
              <a:buSzPct val="125000"/>
              <a:buFontTx/>
              <a:buChar char="•"/>
              <a:tabLst/>
              <a:defRPr sz="1200" b="0" i="0" u="none" strike="noStrike" cap="none" spc="0" baseline="0">
                <a:solidFill>
                  <a:srgbClr val="2A2B2C"/>
                </a:solidFill>
                <a:uFillTx/>
                <a:latin typeface="Helvetica"/>
                <a:ea typeface="Helvetica"/>
                <a:cs typeface="Helvetica"/>
                <a:sym typeface="Helvetica"/>
              </a:defRPr>
            </a:lvl8pPr>
            <a:lvl9pPr marL="2698750" marR="0" indent="-158750" algn="l" defTabSz="412750" rtl="0" eaLnBrk="1" latinLnBrk="0" hangingPunct="1">
              <a:lnSpc>
                <a:spcPct val="100000"/>
              </a:lnSpc>
              <a:spcBef>
                <a:spcPts val="2950"/>
              </a:spcBef>
              <a:spcAft>
                <a:spcPts val="0"/>
              </a:spcAft>
              <a:buClrTx/>
              <a:buSzPct val="125000"/>
              <a:buFontTx/>
              <a:buChar char="•"/>
              <a:tabLst/>
              <a:defRPr sz="1200" b="0" i="0" u="none" strike="noStrike" cap="none" spc="0" baseline="0">
                <a:solidFill>
                  <a:srgbClr val="2A2B2C"/>
                </a:solidFill>
                <a:uFillTx/>
                <a:latin typeface="Helvetica"/>
                <a:ea typeface="Helvetica"/>
                <a:cs typeface="Helvetica"/>
                <a:sym typeface="Helvetica"/>
              </a:defRPr>
            </a:lvl9pPr>
          </a:lstStyle>
          <a:p>
            <a:pPr marL="158750" marR="0" lvl="0" indent="-158750" algn="l" defTabSz="412750" rtl="0" eaLnBrk="1" fontAlgn="auto" latinLnBrk="0" hangingPunct="1">
              <a:lnSpc>
                <a:spcPct val="100000"/>
              </a:lnSpc>
              <a:spcBef>
                <a:spcPts val="2950"/>
              </a:spcBef>
              <a:spcAft>
                <a:spcPts val="0"/>
              </a:spcAft>
              <a:buClrTx/>
              <a:buSzPct val="125000"/>
              <a:buFontTx/>
              <a:buChar char="•"/>
              <a:tabLst/>
              <a:defRPr/>
            </a:pPr>
            <a:r>
              <a:rPr kumimoji="0" lang="en-US" sz="1200" b="0" i="0" u="none" strike="noStrike" kern="0" cap="none" spc="0" normalizeH="0" baseline="0" noProof="0">
                <a:ln>
                  <a:noFill/>
                </a:ln>
                <a:solidFill>
                  <a:srgbClr val="2A2B2C"/>
                </a:solidFill>
                <a:effectLst/>
                <a:uLnTx/>
                <a:uFillTx/>
                <a:latin typeface="Helvetica"/>
                <a:cs typeface="Helvetica"/>
                <a:sym typeface="Helvetica"/>
              </a:rPr>
              <a:t>Click to edit Master text styles</a:t>
            </a:r>
          </a:p>
          <a:p>
            <a:pPr marL="476250" marR="0" lvl="1" indent="-158750" algn="l" defTabSz="412750" rtl="0" eaLnBrk="1" fontAlgn="auto" latinLnBrk="0" hangingPunct="1">
              <a:lnSpc>
                <a:spcPct val="100000"/>
              </a:lnSpc>
              <a:spcBef>
                <a:spcPts val="2950"/>
              </a:spcBef>
              <a:spcAft>
                <a:spcPts val="0"/>
              </a:spcAft>
              <a:buClrTx/>
              <a:buSzPct val="125000"/>
              <a:buFontTx/>
              <a:buChar char="•"/>
              <a:tabLst/>
              <a:defRPr/>
            </a:pPr>
            <a:r>
              <a:rPr kumimoji="0" lang="en-US" sz="1200" b="0" i="0" u="none" strike="noStrike" kern="0" cap="none" spc="0" normalizeH="0" baseline="0" noProof="0">
                <a:ln>
                  <a:noFill/>
                </a:ln>
                <a:solidFill>
                  <a:srgbClr val="2A2B2C"/>
                </a:solidFill>
                <a:effectLst/>
                <a:uLnTx/>
                <a:uFillTx/>
                <a:latin typeface="Helvetica"/>
                <a:cs typeface="Helvetica"/>
                <a:sym typeface="Helvetica"/>
              </a:rPr>
              <a:t>Second level</a:t>
            </a:r>
          </a:p>
          <a:p>
            <a:pPr marL="793750" marR="0" lvl="2" indent="-158750" algn="l" defTabSz="412750" rtl="0" eaLnBrk="1" fontAlgn="auto" latinLnBrk="0" hangingPunct="1">
              <a:lnSpc>
                <a:spcPct val="100000"/>
              </a:lnSpc>
              <a:spcBef>
                <a:spcPts val="2950"/>
              </a:spcBef>
              <a:spcAft>
                <a:spcPts val="0"/>
              </a:spcAft>
              <a:buClrTx/>
              <a:buSzPct val="125000"/>
              <a:buFontTx/>
              <a:buChar char="•"/>
              <a:tabLst/>
              <a:defRPr/>
            </a:pPr>
            <a:r>
              <a:rPr kumimoji="0" lang="en-US" sz="1200" b="0" i="0" u="none" strike="noStrike" kern="0" cap="none" spc="0" normalizeH="0" baseline="0" noProof="0">
                <a:ln>
                  <a:noFill/>
                </a:ln>
                <a:solidFill>
                  <a:srgbClr val="2A2B2C"/>
                </a:solidFill>
                <a:effectLst/>
                <a:uLnTx/>
                <a:uFillTx/>
                <a:latin typeface="Helvetica"/>
                <a:cs typeface="Helvetica"/>
                <a:sym typeface="Helvetica"/>
              </a:rPr>
              <a:t>Third level</a:t>
            </a:r>
          </a:p>
          <a:p>
            <a:pPr marL="1111250" marR="0" lvl="3" indent="-158750" algn="l" defTabSz="412750" rtl="0" eaLnBrk="1" fontAlgn="auto" latinLnBrk="0" hangingPunct="1">
              <a:lnSpc>
                <a:spcPct val="100000"/>
              </a:lnSpc>
              <a:spcBef>
                <a:spcPts val="2950"/>
              </a:spcBef>
              <a:spcAft>
                <a:spcPts val="0"/>
              </a:spcAft>
              <a:buClrTx/>
              <a:buSzPct val="125000"/>
              <a:buFontTx/>
              <a:buChar char="•"/>
              <a:tabLst/>
              <a:defRPr/>
            </a:pPr>
            <a:r>
              <a:rPr kumimoji="0" lang="en-US" sz="1200" b="0" i="0" u="none" strike="noStrike" kern="0" cap="none" spc="0" normalizeH="0" baseline="0" noProof="0">
                <a:ln>
                  <a:noFill/>
                </a:ln>
                <a:solidFill>
                  <a:srgbClr val="2A2B2C"/>
                </a:solidFill>
                <a:effectLst/>
                <a:uLnTx/>
                <a:uFillTx/>
                <a:latin typeface="Helvetica"/>
                <a:cs typeface="Helvetica"/>
                <a:sym typeface="Helvetica"/>
              </a:rPr>
              <a:t>Fourth level</a:t>
            </a:r>
          </a:p>
          <a:p>
            <a:pPr marL="1428750" marR="0" lvl="4" indent="-158750" algn="l" defTabSz="412750" rtl="0" eaLnBrk="1" fontAlgn="auto" latinLnBrk="0" hangingPunct="1">
              <a:lnSpc>
                <a:spcPct val="100000"/>
              </a:lnSpc>
              <a:spcBef>
                <a:spcPts val="2950"/>
              </a:spcBef>
              <a:spcAft>
                <a:spcPts val="0"/>
              </a:spcAft>
              <a:buClrTx/>
              <a:buSzPct val="125000"/>
              <a:buFontTx/>
              <a:buChar char="•"/>
              <a:tabLst/>
              <a:defRPr/>
            </a:pPr>
            <a:r>
              <a:rPr kumimoji="0" lang="en-US" sz="1200" b="0" i="0" u="none" strike="noStrike" kern="0" cap="none" spc="0" normalizeH="0" baseline="0" noProof="0">
                <a:ln>
                  <a:noFill/>
                </a:ln>
                <a:solidFill>
                  <a:srgbClr val="2A2B2C"/>
                </a:solidFill>
                <a:effectLst/>
                <a:uLnTx/>
                <a:uFillTx/>
                <a:latin typeface="Helvetica"/>
                <a:cs typeface="Helvetica"/>
                <a:sym typeface="Helvetica"/>
              </a:rPr>
              <a:t>Fifth level</a:t>
            </a:r>
            <a:endParaRPr kumimoji="0" lang="en-US" sz="1200" b="0" i="0" u="none" strike="noStrike" kern="0" cap="none" spc="0" normalizeH="0" baseline="0" noProof="0" dirty="0">
              <a:ln>
                <a:noFill/>
              </a:ln>
              <a:solidFill>
                <a:srgbClr val="2A2B2C"/>
              </a:solidFill>
              <a:effectLst/>
              <a:uLnTx/>
              <a:uFillTx/>
              <a:latin typeface="Helvetica"/>
              <a:cs typeface="Helvetica"/>
              <a:sym typeface="Helvetica"/>
            </a:endParaRPr>
          </a:p>
        </p:txBody>
      </p:sp>
    </p:spTree>
    <p:extLst>
      <p:ext uri="{BB962C8B-B14F-4D97-AF65-F5344CB8AC3E}">
        <p14:creationId xmlns:p14="http://schemas.microsoft.com/office/powerpoint/2010/main" val="1603016124"/>
      </p:ext>
    </p:extLst>
  </p:cSld>
  <p:clrMap bg1="lt1" tx1="dk1" bg2="lt2" tx2="dk2" accent1="accent1" accent2="accent2" accent3="accent3" accent4="accent4" accent5="accent5" accent6="accent6" hlink="hlink" folHlink="folHlink"/>
  <p:sldLayoutIdLst>
    <p:sldLayoutId id="2147483651" r:id="rId1"/>
    <p:sldLayoutId id="2147483654" r:id="rId2"/>
    <p:sldLayoutId id="2147483652" r:id="rId3"/>
    <p:sldLayoutId id="2147483653" r:id="rId4"/>
    <p:sldLayoutId id="2147483655" r:id="rId5"/>
    <p:sldLayoutId id="2147483656" r:id="rId6"/>
    <p:sldLayoutId id="2147483657" r:id="rId7"/>
    <p:sldLayoutId id="2147483658" r:id="rId8"/>
    <p:sldLayoutId id="2147483659" r:id="rId9"/>
    <p:sldLayoutId id="2147483660" r:id="rId10"/>
    <p:sldLayoutId id="2147483661" r:id="rId11"/>
    <p:sldLayoutId id="2147483662" r:id="rId12"/>
    <p:sldLayoutId id="2147483663" r:id="rId13"/>
    <p:sldLayoutId id="2147483664" r:id="rId14"/>
    <p:sldLayoutId id="2147483665" r:id="rId15"/>
    <p:sldLayoutId id="2147483666" r:id="rId16"/>
    <p:sldLayoutId id="2147483667" r:id="rId17"/>
    <p:sldLayoutId id="2147483668" r:id="rId18"/>
    <p:sldLayoutId id="2147483677" r:id="rId19"/>
    <p:sldLayoutId id="2147483669" r:id="rId20"/>
    <p:sldLayoutId id="2147483670" r:id="rId21"/>
    <p:sldLayoutId id="2147483671" r:id="rId22"/>
    <p:sldLayoutId id="2147483672" r:id="rId23"/>
    <p:sldLayoutId id="2147483678" r:id="rId24"/>
    <p:sldLayoutId id="2147483673" r:id="rId25"/>
    <p:sldLayoutId id="2147483674" r:id="rId26"/>
    <p:sldLayoutId id="2147483675" r:id="rId27"/>
    <p:sldLayoutId id="2147483676" r:id="rId28"/>
    <p:sldLayoutId id="2147483714" r:id="rId29"/>
    <p:sldLayoutId id="2147483716" r:id="rId30"/>
  </p:sldLayoutIdLst>
  <p:transition spd="med"/>
  <p:txStyles>
    <p:titleStyle>
      <a:lvl1pPr marL="0" marR="0" indent="0" algn="l" defTabSz="228600" rtl="0" eaLnBrk="1" latinLnBrk="0" hangingPunct="1">
        <a:lnSpc>
          <a:spcPct val="100000"/>
        </a:lnSpc>
        <a:spcBef>
          <a:spcPts val="0"/>
        </a:spcBef>
        <a:spcAft>
          <a:spcPts val="0"/>
        </a:spcAft>
        <a:buClrTx/>
        <a:buSzTx/>
        <a:buFontTx/>
        <a:buNone/>
        <a:tabLst/>
        <a:defRPr sz="2800" b="0" i="0" u="none" strike="noStrike" cap="none" spc="0" baseline="0">
          <a:solidFill>
            <a:schemeClr val="tx1"/>
          </a:solidFill>
          <a:uFillTx/>
          <a:latin typeface="Verdana" panose="020B0604030504040204" pitchFamily="34" charset="0"/>
          <a:ea typeface="Verdana" panose="020B0604030504040204" pitchFamily="34" charset="0"/>
          <a:cs typeface="+mn-cs"/>
          <a:sym typeface="L15 Bold"/>
        </a:defRPr>
      </a:lvl1pPr>
      <a:lvl2pPr marL="0" marR="0" indent="0" algn="l" defTabSz="228600" rtl="0" eaLnBrk="1" latinLnBrk="0" hangingPunct="1">
        <a:lnSpc>
          <a:spcPts val="6900"/>
        </a:lnSpc>
        <a:spcBef>
          <a:spcPts val="0"/>
        </a:spcBef>
        <a:spcAft>
          <a:spcPts val="0"/>
        </a:spcAft>
        <a:buClrTx/>
        <a:buSzTx/>
        <a:buFontTx/>
        <a:buNone/>
        <a:tabLst/>
        <a:defRPr sz="5200" b="0" i="0" u="none" strike="noStrike" cap="none" spc="0" baseline="0">
          <a:solidFill>
            <a:srgbClr val="FFFFFF"/>
          </a:solidFill>
          <a:uFillTx/>
          <a:latin typeface="+mn-lt"/>
          <a:ea typeface="+mn-ea"/>
          <a:cs typeface="+mn-cs"/>
          <a:sym typeface="L15 Bold"/>
        </a:defRPr>
      </a:lvl2pPr>
      <a:lvl3pPr marL="0" marR="0" indent="0" algn="l" defTabSz="228600" rtl="0" eaLnBrk="1" latinLnBrk="0" hangingPunct="1">
        <a:lnSpc>
          <a:spcPts val="6900"/>
        </a:lnSpc>
        <a:spcBef>
          <a:spcPts val="0"/>
        </a:spcBef>
        <a:spcAft>
          <a:spcPts val="0"/>
        </a:spcAft>
        <a:buClrTx/>
        <a:buSzTx/>
        <a:buFontTx/>
        <a:buNone/>
        <a:tabLst/>
        <a:defRPr sz="5200" b="0" i="0" u="none" strike="noStrike" cap="none" spc="0" baseline="0">
          <a:solidFill>
            <a:srgbClr val="FFFFFF"/>
          </a:solidFill>
          <a:uFillTx/>
          <a:latin typeface="+mn-lt"/>
          <a:ea typeface="+mn-ea"/>
          <a:cs typeface="+mn-cs"/>
          <a:sym typeface="L15 Bold"/>
        </a:defRPr>
      </a:lvl3pPr>
      <a:lvl4pPr marL="0" marR="0" indent="0" algn="l" defTabSz="228600" rtl="0" eaLnBrk="1" latinLnBrk="0" hangingPunct="1">
        <a:lnSpc>
          <a:spcPts val="6900"/>
        </a:lnSpc>
        <a:spcBef>
          <a:spcPts val="0"/>
        </a:spcBef>
        <a:spcAft>
          <a:spcPts val="0"/>
        </a:spcAft>
        <a:buClrTx/>
        <a:buSzTx/>
        <a:buFontTx/>
        <a:buNone/>
        <a:tabLst/>
        <a:defRPr sz="5200" b="0" i="0" u="none" strike="noStrike" cap="none" spc="0" baseline="0">
          <a:solidFill>
            <a:srgbClr val="FFFFFF"/>
          </a:solidFill>
          <a:uFillTx/>
          <a:latin typeface="+mn-lt"/>
          <a:ea typeface="+mn-ea"/>
          <a:cs typeface="+mn-cs"/>
          <a:sym typeface="L15 Bold"/>
        </a:defRPr>
      </a:lvl4pPr>
      <a:lvl5pPr marL="0" marR="0" indent="0" algn="l" defTabSz="228600" rtl="0" eaLnBrk="1" latinLnBrk="0" hangingPunct="1">
        <a:lnSpc>
          <a:spcPts val="6900"/>
        </a:lnSpc>
        <a:spcBef>
          <a:spcPts val="0"/>
        </a:spcBef>
        <a:spcAft>
          <a:spcPts val="0"/>
        </a:spcAft>
        <a:buClrTx/>
        <a:buSzTx/>
        <a:buFontTx/>
        <a:buNone/>
        <a:tabLst/>
        <a:defRPr sz="5200" b="0" i="0" u="none" strike="noStrike" cap="none" spc="0" baseline="0">
          <a:solidFill>
            <a:srgbClr val="FFFFFF"/>
          </a:solidFill>
          <a:uFillTx/>
          <a:latin typeface="+mn-lt"/>
          <a:ea typeface="+mn-ea"/>
          <a:cs typeface="+mn-cs"/>
          <a:sym typeface="L15 Bold"/>
        </a:defRPr>
      </a:lvl5pPr>
      <a:lvl6pPr marL="0" marR="0" indent="0" algn="l" defTabSz="228600" rtl="0" eaLnBrk="1" latinLnBrk="0" hangingPunct="1">
        <a:lnSpc>
          <a:spcPts val="6900"/>
        </a:lnSpc>
        <a:spcBef>
          <a:spcPts val="0"/>
        </a:spcBef>
        <a:spcAft>
          <a:spcPts val="0"/>
        </a:spcAft>
        <a:buClrTx/>
        <a:buSzTx/>
        <a:buFontTx/>
        <a:buNone/>
        <a:tabLst/>
        <a:defRPr sz="5200" b="0" i="0" u="none" strike="noStrike" cap="none" spc="0" baseline="0">
          <a:solidFill>
            <a:srgbClr val="FFFFFF"/>
          </a:solidFill>
          <a:uFillTx/>
          <a:latin typeface="+mn-lt"/>
          <a:ea typeface="+mn-ea"/>
          <a:cs typeface="+mn-cs"/>
          <a:sym typeface="L15 Bold"/>
        </a:defRPr>
      </a:lvl6pPr>
      <a:lvl7pPr marL="0" marR="0" indent="0" algn="l" defTabSz="228600" rtl="0" eaLnBrk="1" latinLnBrk="0" hangingPunct="1">
        <a:lnSpc>
          <a:spcPts val="6900"/>
        </a:lnSpc>
        <a:spcBef>
          <a:spcPts val="0"/>
        </a:spcBef>
        <a:spcAft>
          <a:spcPts val="0"/>
        </a:spcAft>
        <a:buClrTx/>
        <a:buSzTx/>
        <a:buFontTx/>
        <a:buNone/>
        <a:tabLst/>
        <a:defRPr sz="5200" b="0" i="0" u="none" strike="noStrike" cap="none" spc="0" baseline="0">
          <a:solidFill>
            <a:srgbClr val="FFFFFF"/>
          </a:solidFill>
          <a:uFillTx/>
          <a:latin typeface="+mn-lt"/>
          <a:ea typeface="+mn-ea"/>
          <a:cs typeface="+mn-cs"/>
          <a:sym typeface="L15 Bold"/>
        </a:defRPr>
      </a:lvl7pPr>
      <a:lvl8pPr marL="0" marR="0" indent="0" algn="l" defTabSz="228600" rtl="0" eaLnBrk="1" latinLnBrk="0" hangingPunct="1">
        <a:lnSpc>
          <a:spcPts val="6900"/>
        </a:lnSpc>
        <a:spcBef>
          <a:spcPts val="0"/>
        </a:spcBef>
        <a:spcAft>
          <a:spcPts val="0"/>
        </a:spcAft>
        <a:buClrTx/>
        <a:buSzTx/>
        <a:buFontTx/>
        <a:buNone/>
        <a:tabLst/>
        <a:defRPr sz="5200" b="0" i="0" u="none" strike="noStrike" cap="none" spc="0" baseline="0">
          <a:solidFill>
            <a:srgbClr val="FFFFFF"/>
          </a:solidFill>
          <a:uFillTx/>
          <a:latin typeface="+mn-lt"/>
          <a:ea typeface="+mn-ea"/>
          <a:cs typeface="+mn-cs"/>
          <a:sym typeface="L15 Bold"/>
        </a:defRPr>
      </a:lvl8pPr>
      <a:lvl9pPr marL="0" marR="0" indent="0" algn="l" defTabSz="228600" rtl="0" eaLnBrk="1" latinLnBrk="0" hangingPunct="1">
        <a:lnSpc>
          <a:spcPts val="6900"/>
        </a:lnSpc>
        <a:spcBef>
          <a:spcPts val="0"/>
        </a:spcBef>
        <a:spcAft>
          <a:spcPts val="0"/>
        </a:spcAft>
        <a:buClrTx/>
        <a:buSzTx/>
        <a:buFontTx/>
        <a:buNone/>
        <a:tabLst/>
        <a:defRPr sz="5200" b="0" i="0" u="none" strike="noStrike" cap="none" spc="0" baseline="0">
          <a:solidFill>
            <a:srgbClr val="FFFFFF"/>
          </a:solidFill>
          <a:uFillTx/>
          <a:latin typeface="+mn-lt"/>
          <a:ea typeface="+mn-ea"/>
          <a:cs typeface="+mn-cs"/>
          <a:sym typeface="L15 Bold"/>
        </a:defRPr>
      </a:lvl9pPr>
    </p:titleStyle>
    <p:bodyStyle>
      <a:lvl1pPr marL="158750" marR="0" indent="-158750" algn="l" defTabSz="412750" rtl="0" eaLnBrk="1" latinLnBrk="0" hangingPunct="1">
        <a:lnSpc>
          <a:spcPct val="100000"/>
        </a:lnSpc>
        <a:spcBef>
          <a:spcPts val="2950"/>
        </a:spcBef>
        <a:spcAft>
          <a:spcPts val="0"/>
        </a:spcAft>
        <a:buClrTx/>
        <a:buSzPct val="125000"/>
        <a:buFontTx/>
        <a:buChar char="•"/>
        <a:tabLst/>
        <a:defRPr sz="1200" b="0" i="0" u="none" strike="noStrike" cap="none" spc="0" baseline="0">
          <a:solidFill>
            <a:srgbClr val="2A2B2C"/>
          </a:solidFill>
          <a:uFillTx/>
          <a:latin typeface="Helvetica"/>
          <a:ea typeface="Helvetica"/>
          <a:cs typeface="Helvetica"/>
          <a:sym typeface="Helvetica"/>
        </a:defRPr>
      </a:lvl1pPr>
      <a:lvl2pPr marL="476250" marR="0" indent="-158750" algn="l" defTabSz="412750" rtl="0" eaLnBrk="1" latinLnBrk="0" hangingPunct="1">
        <a:lnSpc>
          <a:spcPct val="100000"/>
        </a:lnSpc>
        <a:spcBef>
          <a:spcPts val="2950"/>
        </a:spcBef>
        <a:spcAft>
          <a:spcPts val="0"/>
        </a:spcAft>
        <a:buClrTx/>
        <a:buSzPct val="125000"/>
        <a:buFontTx/>
        <a:buChar char="•"/>
        <a:tabLst/>
        <a:defRPr sz="1200" b="0" i="0" u="none" strike="noStrike" cap="none" spc="0" baseline="0">
          <a:solidFill>
            <a:srgbClr val="2A2B2C"/>
          </a:solidFill>
          <a:uFillTx/>
          <a:latin typeface="Helvetica"/>
          <a:ea typeface="Helvetica"/>
          <a:cs typeface="Helvetica"/>
          <a:sym typeface="Helvetica"/>
        </a:defRPr>
      </a:lvl2pPr>
      <a:lvl3pPr marL="793750" marR="0" indent="-158750" algn="l" defTabSz="412750" rtl="0" eaLnBrk="1" latinLnBrk="0" hangingPunct="1">
        <a:lnSpc>
          <a:spcPct val="100000"/>
        </a:lnSpc>
        <a:spcBef>
          <a:spcPts val="2950"/>
        </a:spcBef>
        <a:spcAft>
          <a:spcPts val="0"/>
        </a:spcAft>
        <a:buClrTx/>
        <a:buSzPct val="125000"/>
        <a:buFontTx/>
        <a:buChar char="•"/>
        <a:tabLst/>
        <a:defRPr sz="1200" b="0" i="0" u="none" strike="noStrike" cap="none" spc="0" baseline="0">
          <a:solidFill>
            <a:srgbClr val="2A2B2C"/>
          </a:solidFill>
          <a:uFillTx/>
          <a:latin typeface="Helvetica"/>
          <a:ea typeface="Helvetica"/>
          <a:cs typeface="Helvetica"/>
          <a:sym typeface="Helvetica"/>
        </a:defRPr>
      </a:lvl3pPr>
      <a:lvl4pPr marL="1111250" marR="0" indent="-158750" algn="l" defTabSz="412750" rtl="0" eaLnBrk="1" latinLnBrk="0" hangingPunct="1">
        <a:lnSpc>
          <a:spcPct val="100000"/>
        </a:lnSpc>
        <a:spcBef>
          <a:spcPts val="2950"/>
        </a:spcBef>
        <a:spcAft>
          <a:spcPts val="0"/>
        </a:spcAft>
        <a:buClrTx/>
        <a:buSzPct val="125000"/>
        <a:buFontTx/>
        <a:buChar char="•"/>
        <a:tabLst/>
        <a:defRPr sz="1200" b="0" i="0" u="none" strike="noStrike" cap="none" spc="0" baseline="0">
          <a:solidFill>
            <a:srgbClr val="2A2B2C"/>
          </a:solidFill>
          <a:uFillTx/>
          <a:latin typeface="Helvetica"/>
          <a:ea typeface="Helvetica"/>
          <a:cs typeface="Helvetica"/>
          <a:sym typeface="Helvetica"/>
        </a:defRPr>
      </a:lvl4pPr>
      <a:lvl5pPr marL="1428750" marR="0" indent="-158750" algn="l" defTabSz="412750" rtl="0" eaLnBrk="1" latinLnBrk="0" hangingPunct="1">
        <a:lnSpc>
          <a:spcPct val="100000"/>
        </a:lnSpc>
        <a:spcBef>
          <a:spcPts val="2950"/>
        </a:spcBef>
        <a:spcAft>
          <a:spcPts val="0"/>
        </a:spcAft>
        <a:buClrTx/>
        <a:buSzPct val="125000"/>
        <a:buFontTx/>
        <a:buChar char="•"/>
        <a:tabLst/>
        <a:defRPr sz="1200" b="0" i="0" u="none" strike="noStrike" cap="none" spc="0" baseline="0">
          <a:solidFill>
            <a:srgbClr val="2A2B2C"/>
          </a:solidFill>
          <a:uFillTx/>
          <a:latin typeface="Helvetica"/>
          <a:ea typeface="Helvetica"/>
          <a:cs typeface="Helvetica"/>
          <a:sym typeface="Helvetica"/>
        </a:defRPr>
      </a:lvl5pPr>
      <a:lvl6pPr marL="1746250" marR="0" indent="-158750" algn="l" defTabSz="412750" rtl="0" eaLnBrk="1" latinLnBrk="0" hangingPunct="1">
        <a:lnSpc>
          <a:spcPct val="100000"/>
        </a:lnSpc>
        <a:spcBef>
          <a:spcPts val="2950"/>
        </a:spcBef>
        <a:spcAft>
          <a:spcPts val="0"/>
        </a:spcAft>
        <a:buClrTx/>
        <a:buSzPct val="125000"/>
        <a:buFontTx/>
        <a:buChar char="•"/>
        <a:tabLst/>
        <a:defRPr sz="1200" b="0" i="0" u="none" strike="noStrike" cap="none" spc="0" baseline="0">
          <a:solidFill>
            <a:srgbClr val="2A2B2C"/>
          </a:solidFill>
          <a:uFillTx/>
          <a:latin typeface="Helvetica"/>
          <a:ea typeface="Helvetica"/>
          <a:cs typeface="Helvetica"/>
          <a:sym typeface="Helvetica"/>
        </a:defRPr>
      </a:lvl6pPr>
      <a:lvl7pPr marL="2063750" marR="0" indent="-158750" algn="l" defTabSz="412750" rtl="0" eaLnBrk="1" latinLnBrk="0" hangingPunct="1">
        <a:lnSpc>
          <a:spcPct val="100000"/>
        </a:lnSpc>
        <a:spcBef>
          <a:spcPts val="2950"/>
        </a:spcBef>
        <a:spcAft>
          <a:spcPts val="0"/>
        </a:spcAft>
        <a:buClrTx/>
        <a:buSzPct val="125000"/>
        <a:buFontTx/>
        <a:buChar char="•"/>
        <a:tabLst/>
        <a:defRPr sz="1200" b="0" i="0" u="none" strike="noStrike" cap="none" spc="0" baseline="0">
          <a:solidFill>
            <a:srgbClr val="2A2B2C"/>
          </a:solidFill>
          <a:uFillTx/>
          <a:latin typeface="Helvetica"/>
          <a:ea typeface="Helvetica"/>
          <a:cs typeface="Helvetica"/>
          <a:sym typeface="Helvetica"/>
        </a:defRPr>
      </a:lvl7pPr>
      <a:lvl8pPr marL="2381250" marR="0" indent="-158750" algn="l" defTabSz="412750" rtl="0" eaLnBrk="1" latinLnBrk="0" hangingPunct="1">
        <a:lnSpc>
          <a:spcPct val="100000"/>
        </a:lnSpc>
        <a:spcBef>
          <a:spcPts val="2950"/>
        </a:spcBef>
        <a:spcAft>
          <a:spcPts val="0"/>
        </a:spcAft>
        <a:buClrTx/>
        <a:buSzPct val="125000"/>
        <a:buFontTx/>
        <a:buChar char="•"/>
        <a:tabLst/>
        <a:defRPr sz="1200" b="0" i="0" u="none" strike="noStrike" cap="none" spc="0" baseline="0">
          <a:solidFill>
            <a:srgbClr val="2A2B2C"/>
          </a:solidFill>
          <a:uFillTx/>
          <a:latin typeface="Helvetica"/>
          <a:ea typeface="Helvetica"/>
          <a:cs typeface="Helvetica"/>
          <a:sym typeface="Helvetica"/>
        </a:defRPr>
      </a:lvl8pPr>
      <a:lvl9pPr marL="2698750" marR="0" indent="-158750" algn="l" defTabSz="412750" rtl="0" eaLnBrk="1" latinLnBrk="0" hangingPunct="1">
        <a:lnSpc>
          <a:spcPct val="100000"/>
        </a:lnSpc>
        <a:spcBef>
          <a:spcPts val="2950"/>
        </a:spcBef>
        <a:spcAft>
          <a:spcPts val="0"/>
        </a:spcAft>
        <a:buClrTx/>
        <a:buSzPct val="125000"/>
        <a:buFontTx/>
        <a:buChar char="•"/>
        <a:tabLst/>
        <a:defRPr sz="1200" b="0" i="0" u="none" strike="noStrike" cap="none" spc="0" baseline="0">
          <a:solidFill>
            <a:srgbClr val="2A2B2C"/>
          </a:solidFill>
          <a:uFillTx/>
          <a:latin typeface="Helvetica"/>
          <a:ea typeface="Helvetica"/>
          <a:cs typeface="Helvetica"/>
          <a:sym typeface="Helvetica"/>
        </a:defRPr>
      </a:lvl9pPr>
    </p:bodyStyle>
    <p:otherStyle>
      <a:lvl1pPr marL="0" marR="0" indent="0" algn="ctr" defTabSz="412750" eaLnBrk="1" latinLnBrk="0" hangingPunct="1">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Helvetica Neue Light"/>
        </a:defRPr>
      </a:lvl1pPr>
      <a:lvl2pPr marL="0" marR="0" indent="114300" algn="ctr" defTabSz="412750" eaLnBrk="1" latinLnBrk="0" hangingPunct="1">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Helvetica Neue Light"/>
        </a:defRPr>
      </a:lvl2pPr>
      <a:lvl3pPr marL="0" marR="0" indent="228600" algn="ctr" defTabSz="412750" eaLnBrk="1" latinLnBrk="0" hangingPunct="1">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Helvetica Neue Light"/>
        </a:defRPr>
      </a:lvl3pPr>
      <a:lvl4pPr marL="0" marR="0" indent="342900" algn="ctr" defTabSz="412750" eaLnBrk="1" latinLnBrk="0" hangingPunct="1">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Helvetica Neue Light"/>
        </a:defRPr>
      </a:lvl4pPr>
      <a:lvl5pPr marL="0" marR="0" indent="457200" algn="ctr" defTabSz="412750" eaLnBrk="1" latinLnBrk="0" hangingPunct="1">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Helvetica Neue Light"/>
        </a:defRPr>
      </a:lvl5pPr>
      <a:lvl6pPr marL="0" marR="0" indent="571500" algn="ctr" defTabSz="412750" eaLnBrk="1" latinLnBrk="0" hangingPunct="1">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Helvetica Neue Light"/>
        </a:defRPr>
      </a:lvl6pPr>
      <a:lvl7pPr marL="0" marR="0" indent="685800" algn="ctr" defTabSz="412750" eaLnBrk="1" latinLnBrk="0" hangingPunct="1">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Helvetica Neue Light"/>
        </a:defRPr>
      </a:lvl7pPr>
      <a:lvl8pPr marL="0" marR="0" indent="800100" algn="ctr" defTabSz="412750" eaLnBrk="1" latinLnBrk="0" hangingPunct="1">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Helvetica Neue Light"/>
        </a:defRPr>
      </a:lvl8pPr>
      <a:lvl9pPr marL="0" marR="0" indent="914400" algn="ctr" defTabSz="412750" eaLnBrk="1" latinLnBrk="0" hangingPunct="1">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Helvetica Neue Light"/>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7"/>
            </p:custDataLst>
            <p:extLst>
              <p:ext uri="{D42A27DB-BD31-4B8C-83A1-F6EECF244321}">
                <p14:modId xmlns:p14="http://schemas.microsoft.com/office/powerpoint/2010/main" val="1546300041"/>
              </p:ext>
            </p:extLst>
          </p:nvPr>
        </p:nvGraphicFramePr>
        <p:xfrm>
          <a:off x="2119" y="1589"/>
          <a:ext cx="2116" cy="1587"/>
        </p:xfrm>
        <a:graphic>
          <a:graphicData uri="http://schemas.openxmlformats.org/presentationml/2006/ole">
            <mc:AlternateContent xmlns:mc="http://schemas.openxmlformats.org/markup-compatibility/2006">
              <mc:Choice xmlns:v="urn:schemas-microsoft-com:vml" Requires="v">
                <p:oleObj spid="_x0000_s51208" name="think-cell Slide" r:id="rId38" imgW="270" imgH="270" progId="TCLayout.ActiveDocument.1">
                  <p:embed/>
                </p:oleObj>
              </mc:Choice>
              <mc:Fallback>
                <p:oleObj name="think-cell Slide" r:id="rId38" imgW="270" imgH="270" progId="TCLayout.ActiveDocument.1">
                  <p:embed/>
                  <p:pic>
                    <p:nvPicPr>
                      <p:cNvPr id="4" name="Object 3" hidden="1"/>
                      <p:cNvPicPr/>
                      <p:nvPr/>
                    </p:nvPicPr>
                    <p:blipFill>
                      <a:blip r:embed="rId39"/>
                      <a:stretch>
                        <a:fillRect/>
                      </a:stretch>
                    </p:blipFill>
                    <p:spPr>
                      <a:xfrm>
                        <a:off x="2119" y="1589"/>
                        <a:ext cx="2116" cy="1587"/>
                      </a:xfrm>
                      <a:prstGeom prst="rect">
                        <a:avLst/>
                      </a:prstGeom>
                    </p:spPr>
                  </p:pic>
                </p:oleObj>
              </mc:Fallback>
            </mc:AlternateContent>
          </a:graphicData>
        </a:graphic>
      </p:graphicFrame>
      <p:sp>
        <p:nvSpPr>
          <p:cNvPr id="12" name="TextBox 11"/>
          <p:cNvSpPr txBox="1"/>
          <p:nvPr userDrawn="1"/>
        </p:nvSpPr>
        <p:spPr>
          <a:xfrm>
            <a:off x="11410953" y="6477000"/>
            <a:ext cx="307975" cy="100027"/>
          </a:xfrm>
          <a:prstGeom prst="rect">
            <a:avLst/>
          </a:prstGeom>
          <a:noFill/>
        </p:spPr>
        <p:txBody>
          <a:bodyPr wrap="square" lIns="0" tIns="0" rIns="0" bIns="0" rtlCol="0">
            <a:spAutoFit/>
          </a:bodyPr>
          <a:lstStyle/>
          <a:p>
            <a:pPr marL="0" marR="0" lvl="0" indent="0" algn="r" defTabSz="1219170" rtl="0" eaLnBrk="1" fontAlgn="auto" latinLnBrk="0" hangingPunct="1">
              <a:lnSpc>
                <a:spcPct val="100000"/>
              </a:lnSpc>
              <a:spcBef>
                <a:spcPts val="800"/>
              </a:spcBef>
              <a:spcAft>
                <a:spcPts val="0"/>
              </a:spcAft>
              <a:buClrTx/>
              <a:buSzPct val="100000"/>
              <a:buFont typeface="Arial"/>
              <a:buNone/>
              <a:tabLst/>
              <a:defRPr/>
            </a:pPr>
            <a:fld id="{C58DF478-B544-4ED8-9ED4-6A2648E2D233}" type="slidenum">
              <a:rPr kumimoji="0" lang="en-US" sz="65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1219170" rtl="0" eaLnBrk="1" fontAlgn="auto" latinLnBrk="0" hangingPunct="1">
                <a:lnSpc>
                  <a:spcPct val="100000"/>
                </a:lnSpc>
                <a:spcBef>
                  <a:spcPts val="800"/>
                </a:spcBef>
                <a:spcAft>
                  <a:spcPts val="0"/>
                </a:spcAft>
                <a:buClrTx/>
                <a:buSzPct val="100000"/>
                <a:buFont typeface="Arial"/>
                <a:buNone/>
                <a:tabLst/>
                <a:defRPr/>
              </a:pPr>
              <a:t>‹#›</a:t>
            </a:fld>
            <a:endParaRPr kumimoji="0" lang="en-US" sz="6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3" name="Rectangle 12">
            <a:extLst>
              <a:ext uri="{FF2B5EF4-FFF2-40B4-BE49-F238E27FC236}">
                <a16:creationId xmlns:a16="http://schemas.microsoft.com/office/drawing/2014/main" id="{5E6B5F02-5590-42CC-ABDA-168D6B1F2716}"/>
              </a:ext>
            </a:extLst>
          </p:cNvPr>
          <p:cNvSpPr/>
          <p:nvPr userDrawn="1"/>
        </p:nvSpPr>
        <p:spPr>
          <a:xfrm>
            <a:off x="-395925" y="75414"/>
            <a:ext cx="226244" cy="226244"/>
          </a:xfrm>
          <a:prstGeom prst="rect">
            <a:avLst/>
          </a:prstGeom>
          <a:solidFill>
            <a:srgbClr val="0376E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is-IS" sz="2400" b="0" i="0" u="none" strike="noStrike" kern="1200" cap="none" spc="0" normalizeH="0" baseline="0" noProof="0">
              <a:ln>
                <a:noFill/>
              </a:ln>
              <a:solidFill>
                <a:prstClr val="white"/>
              </a:solidFill>
              <a:effectLst/>
              <a:uLnTx/>
              <a:uFillTx/>
              <a:latin typeface="Verdana"/>
              <a:ea typeface="+mn-ea"/>
              <a:cs typeface="+mn-cs"/>
            </a:endParaRPr>
          </a:p>
        </p:txBody>
      </p:sp>
      <p:sp>
        <p:nvSpPr>
          <p:cNvPr id="14" name="Rectangle 13">
            <a:extLst>
              <a:ext uri="{FF2B5EF4-FFF2-40B4-BE49-F238E27FC236}">
                <a16:creationId xmlns:a16="http://schemas.microsoft.com/office/drawing/2014/main" id="{BE821D07-6BB1-4B49-9B36-E982EDBE8A78}"/>
              </a:ext>
            </a:extLst>
          </p:cNvPr>
          <p:cNvSpPr/>
          <p:nvPr userDrawn="1"/>
        </p:nvSpPr>
        <p:spPr>
          <a:xfrm>
            <a:off x="-395925" y="376493"/>
            <a:ext cx="226244" cy="226244"/>
          </a:xfrm>
          <a:prstGeom prst="rect">
            <a:avLst/>
          </a:prstGeom>
          <a:solidFill>
            <a:srgbClr val="FDD559"/>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is-IS" sz="2400" b="0" i="0" u="none" strike="noStrike" kern="1200" cap="none" spc="0" normalizeH="0" baseline="0" noProof="0">
              <a:ln>
                <a:noFill/>
              </a:ln>
              <a:solidFill>
                <a:prstClr val="white"/>
              </a:solidFill>
              <a:effectLst/>
              <a:uLnTx/>
              <a:uFillTx/>
              <a:latin typeface="Verdana"/>
              <a:ea typeface="+mn-ea"/>
              <a:cs typeface="+mn-cs"/>
            </a:endParaRPr>
          </a:p>
        </p:txBody>
      </p:sp>
      <p:sp>
        <p:nvSpPr>
          <p:cNvPr id="15" name="Rectangle 14">
            <a:extLst>
              <a:ext uri="{FF2B5EF4-FFF2-40B4-BE49-F238E27FC236}">
                <a16:creationId xmlns:a16="http://schemas.microsoft.com/office/drawing/2014/main" id="{C775BE34-F18E-4AAE-BE53-A65372BB52F3}"/>
              </a:ext>
            </a:extLst>
          </p:cNvPr>
          <p:cNvSpPr/>
          <p:nvPr userDrawn="1"/>
        </p:nvSpPr>
        <p:spPr>
          <a:xfrm>
            <a:off x="-395925" y="689135"/>
            <a:ext cx="226244" cy="226244"/>
          </a:xfrm>
          <a:prstGeom prst="rect">
            <a:avLst/>
          </a:prstGeom>
          <a:solidFill>
            <a:srgbClr val="53DA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is-IS" sz="2400" b="0" i="0" u="none" strike="noStrike" kern="1200" cap="none" spc="0" normalizeH="0" baseline="0" noProof="0">
              <a:ln>
                <a:noFill/>
              </a:ln>
              <a:solidFill>
                <a:prstClr val="white"/>
              </a:solidFill>
              <a:effectLst/>
              <a:uLnTx/>
              <a:uFillTx/>
              <a:latin typeface="Verdana"/>
              <a:ea typeface="+mn-ea"/>
              <a:cs typeface="+mn-cs"/>
            </a:endParaRPr>
          </a:p>
        </p:txBody>
      </p:sp>
      <p:sp>
        <p:nvSpPr>
          <p:cNvPr id="16" name="Rectangle 15">
            <a:extLst>
              <a:ext uri="{FF2B5EF4-FFF2-40B4-BE49-F238E27FC236}">
                <a16:creationId xmlns:a16="http://schemas.microsoft.com/office/drawing/2014/main" id="{02B00444-739F-4BAA-97C3-4F17A2B8027F}"/>
              </a:ext>
            </a:extLst>
          </p:cNvPr>
          <p:cNvSpPr/>
          <p:nvPr userDrawn="1"/>
        </p:nvSpPr>
        <p:spPr>
          <a:xfrm>
            <a:off x="-395925" y="1029675"/>
            <a:ext cx="226244" cy="226244"/>
          </a:xfrm>
          <a:prstGeom prst="rect">
            <a:avLst/>
          </a:prstGeom>
          <a:solidFill>
            <a:srgbClr val="D0D6DE"/>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is-IS" sz="2400" b="0" i="0" u="none" strike="noStrike" kern="1200" cap="none" spc="0" normalizeH="0" baseline="0" noProof="0">
              <a:ln>
                <a:noFill/>
              </a:ln>
              <a:solidFill>
                <a:prstClr val="white"/>
              </a:solidFill>
              <a:effectLst/>
              <a:uLnTx/>
              <a:uFillTx/>
              <a:latin typeface="Verdana"/>
              <a:ea typeface="+mn-ea"/>
              <a:cs typeface="+mn-cs"/>
            </a:endParaRPr>
          </a:p>
        </p:txBody>
      </p:sp>
      <p:sp>
        <p:nvSpPr>
          <p:cNvPr id="17" name="Rectangle 16">
            <a:extLst>
              <a:ext uri="{FF2B5EF4-FFF2-40B4-BE49-F238E27FC236}">
                <a16:creationId xmlns:a16="http://schemas.microsoft.com/office/drawing/2014/main" id="{2E366BB9-AD8B-45F7-AD36-29ED6CB6356B}"/>
              </a:ext>
            </a:extLst>
          </p:cNvPr>
          <p:cNvSpPr/>
          <p:nvPr userDrawn="1"/>
        </p:nvSpPr>
        <p:spPr>
          <a:xfrm>
            <a:off x="-395925" y="1379043"/>
            <a:ext cx="226244" cy="226244"/>
          </a:xfrm>
          <a:prstGeom prst="rect">
            <a:avLst/>
          </a:prstGeom>
          <a:solidFill>
            <a:srgbClr val="7F7F7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is-IS" sz="2400" b="0" i="0" u="none" strike="noStrike" kern="1200" cap="none" spc="0" normalizeH="0" baseline="0" noProof="0">
              <a:ln>
                <a:noFill/>
              </a:ln>
              <a:solidFill>
                <a:prstClr val="white"/>
              </a:solidFill>
              <a:effectLst/>
              <a:uLnTx/>
              <a:uFillTx/>
              <a:latin typeface="Verdana"/>
              <a:ea typeface="+mn-ea"/>
              <a:cs typeface="+mn-cs"/>
            </a:endParaRPr>
          </a:p>
        </p:txBody>
      </p:sp>
      <p:sp>
        <p:nvSpPr>
          <p:cNvPr id="18" name="Rectangle 17">
            <a:extLst>
              <a:ext uri="{FF2B5EF4-FFF2-40B4-BE49-F238E27FC236}">
                <a16:creationId xmlns:a16="http://schemas.microsoft.com/office/drawing/2014/main" id="{4D03CB59-68B0-4A1F-A7EB-F43F064C0F69}"/>
              </a:ext>
            </a:extLst>
          </p:cNvPr>
          <p:cNvSpPr/>
          <p:nvPr userDrawn="1"/>
        </p:nvSpPr>
        <p:spPr>
          <a:xfrm>
            <a:off x="-395925" y="1728411"/>
            <a:ext cx="226244" cy="226244"/>
          </a:xfrm>
          <a:prstGeom prst="rect">
            <a:avLst/>
          </a:prstGeom>
          <a:solidFill>
            <a:srgbClr val="ED8B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is-IS" sz="2400" b="0" i="0" u="none" strike="noStrike" kern="1200" cap="none" spc="0" normalizeH="0" baseline="0" noProof="0">
              <a:ln>
                <a:noFill/>
              </a:ln>
              <a:solidFill>
                <a:prstClr val="white"/>
              </a:solidFill>
              <a:effectLst/>
              <a:uLnTx/>
              <a:uFillTx/>
              <a:latin typeface="Verdana"/>
              <a:ea typeface="+mn-ea"/>
              <a:cs typeface="+mn-cs"/>
            </a:endParaRPr>
          </a:p>
        </p:txBody>
      </p:sp>
      <p:pic>
        <p:nvPicPr>
          <p:cNvPr id="20" name="Image" descr="Image">
            <a:extLst>
              <a:ext uri="{FF2B5EF4-FFF2-40B4-BE49-F238E27FC236}">
                <a16:creationId xmlns:a16="http://schemas.microsoft.com/office/drawing/2014/main" id="{7B5945B0-61DA-48F0-9729-541080DFB8A8}"/>
              </a:ext>
            </a:extLst>
          </p:cNvPr>
          <p:cNvPicPr>
            <a:picLocks noChangeAspect="1"/>
          </p:cNvPicPr>
          <p:nvPr userDrawn="1"/>
        </p:nvPicPr>
        <p:blipFill>
          <a:blip r:embed="rId40"/>
          <a:stretch>
            <a:fillRect/>
          </a:stretch>
        </p:blipFill>
        <p:spPr>
          <a:xfrm>
            <a:off x="11256644" y="402586"/>
            <a:ext cx="457202" cy="715874"/>
          </a:xfrm>
          <a:prstGeom prst="rect">
            <a:avLst/>
          </a:prstGeom>
          <a:ln w="12700">
            <a:miter lim="400000"/>
          </a:ln>
        </p:spPr>
      </p:pic>
      <p:sp>
        <p:nvSpPr>
          <p:cNvPr id="11" name="Rectangle 10">
            <a:extLst>
              <a:ext uri="{FF2B5EF4-FFF2-40B4-BE49-F238E27FC236}">
                <a16:creationId xmlns:a16="http://schemas.microsoft.com/office/drawing/2014/main" id="{3EF630A4-9577-48ED-AB10-F5866DBE5EE2}"/>
              </a:ext>
            </a:extLst>
          </p:cNvPr>
          <p:cNvSpPr/>
          <p:nvPr userDrawn="1"/>
        </p:nvSpPr>
        <p:spPr>
          <a:xfrm>
            <a:off x="-775153" y="75414"/>
            <a:ext cx="226244" cy="226244"/>
          </a:xfrm>
          <a:prstGeom prst="rect">
            <a:avLst/>
          </a:prstGeom>
          <a:solidFill>
            <a:srgbClr val="013B7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is-IS" sz="2400" b="0" i="0" u="none" strike="noStrike" kern="1200" cap="none" spc="0" normalizeH="0" baseline="0" noProof="0">
              <a:ln>
                <a:noFill/>
              </a:ln>
              <a:solidFill>
                <a:prstClr val="white"/>
              </a:solidFill>
              <a:effectLst/>
              <a:uLnTx/>
              <a:uFillTx/>
              <a:latin typeface="Verdana"/>
              <a:ea typeface="+mn-ea"/>
              <a:cs typeface="+mn-cs"/>
            </a:endParaRPr>
          </a:p>
        </p:txBody>
      </p:sp>
      <p:sp>
        <p:nvSpPr>
          <p:cNvPr id="19" name="Rectangle 18">
            <a:extLst>
              <a:ext uri="{FF2B5EF4-FFF2-40B4-BE49-F238E27FC236}">
                <a16:creationId xmlns:a16="http://schemas.microsoft.com/office/drawing/2014/main" id="{7EBA286E-4877-40EE-9CBB-18155862850A}"/>
              </a:ext>
            </a:extLst>
          </p:cNvPr>
          <p:cNvSpPr/>
          <p:nvPr userDrawn="1"/>
        </p:nvSpPr>
        <p:spPr>
          <a:xfrm>
            <a:off x="-775153" y="376493"/>
            <a:ext cx="226244" cy="226244"/>
          </a:xfrm>
          <a:prstGeom prst="rect">
            <a:avLst/>
          </a:prstGeom>
          <a:solidFill>
            <a:srgbClr val="806B2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is-IS" sz="2400" b="0" i="0" u="none" strike="noStrike" kern="1200" cap="none" spc="0" normalizeH="0" baseline="0" noProof="0">
              <a:ln>
                <a:noFill/>
              </a:ln>
              <a:solidFill>
                <a:prstClr val="white"/>
              </a:solidFill>
              <a:effectLst/>
              <a:uLnTx/>
              <a:uFillTx/>
              <a:latin typeface="Verdana"/>
              <a:ea typeface="+mn-ea"/>
              <a:cs typeface="+mn-cs"/>
            </a:endParaRPr>
          </a:p>
        </p:txBody>
      </p:sp>
      <p:sp>
        <p:nvSpPr>
          <p:cNvPr id="21" name="Rectangle 20">
            <a:extLst>
              <a:ext uri="{FF2B5EF4-FFF2-40B4-BE49-F238E27FC236}">
                <a16:creationId xmlns:a16="http://schemas.microsoft.com/office/drawing/2014/main" id="{745CC4A2-DEC0-42CF-8BF9-DF6918F635F1}"/>
              </a:ext>
            </a:extLst>
          </p:cNvPr>
          <p:cNvSpPr/>
          <p:nvPr userDrawn="1"/>
        </p:nvSpPr>
        <p:spPr>
          <a:xfrm>
            <a:off x="-775153" y="689135"/>
            <a:ext cx="226244" cy="226244"/>
          </a:xfrm>
          <a:prstGeom prst="rect">
            <a:avLst/>
          </a:prstGeom>
          <a:solidFill>
            <a:srgbClr val="6C1118"/>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is-IS" sz="2400" b="0" i="0" u="none" strike="noStrike" kern="1200" cap="none" spc="0" normalizeH="0" baseline="0" noProof="0">
              <a:ln>
                <a:noFill/>
              </a:ln>
              <a:solidFill>
                <a:prstClr val="white"/>
              </a:solidFill>
              <a:effectLst/>
              <a:uLnTx/>
              <a:uFillTx/>
              <a:latin typeface="Verdana"/>
              <a:ea typeface="+mn-ea"/>
              <a:cs typeface="+mn-cs"/>
            </a:endParaRPr>
          </a:p>
        </p:txBody>
      </p:sp>
      <p:sp>
        <p:nvSpPr>
          <p:cNvPr id="22" name="Rectangle 21">
            <a:extLst>
              <a:ext uri="{FF2B5EF4-FFF2-40B4-BE49-F238E27FC236}">
                <a16:creationId xmlns:a16="http://schemas.microsoft.com/office/drawing/2014/main" id="{24E0B96E-A159-4351-84B1-FFBD8DF0F355}"/>
              </a:ext>
            </a:extLst>
          </p:cNvPr>
          <p:cNvSpPr/>
          <p:nvPr userDrawn="1"/>
        </p:nvSpPr>
        <p:spPr>
          <a:xfrm>
            <a:off x="-775153" y="1029675"/>
            <a:ext cx="226244" cy="226244"/>
          </a:xfrm>
          <a:prstGeom prst="rect">
            <a:avLst/>
          </a:prstGeom>
          <a:solidFill>
            <a:srgbClr val="0A662B"/>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is-IS" sz="2400" b="0" i="0" u="none" strike="noStrike" kern="1200" cap="none" spc="0" normalizeH="0" baseline="0" noProof="0">
              <a:ln>
                <a:noFill/>
              </a:ln>
              <a:solidFill>
                <a:prstClr val="white"/>
              </a:solidFill>
              <a:effectLst/>
              <a:uLnTx/>
              <a:uFillTx/>
              <a:latin typeface="Verdana"/>
              <a:ea typeface="+mn-ea"/>
              <a:cs typeface="+mn-cs"/>
            </a:endParaRPr>
          </a:p>
        </p:txBody>
      </p:sp>
      <p:sp>
        <p:nvSpPr>
          <p:cNvPr id="23" name="Rectangle 22">
            <a:extLst>
              <a:ext uri="{FF2B5EF4-FFF2-40B4-BE49-F238E27FC236}">
                <a16:creationId xmlns:a16="http://schemas.microsoft.com/office/drawing/2014/main" id="{6B114403-5722-4B42-916B-3B9763273C14}"/>
              </a:ext>
            </a:extLst>
          </p:cNvPr>
          <p:cNvSpPr/>
          <p:nvPr userDrawn="1"/>
        </p:nvSpPr>
        <p:spPr>
          <a:xfrm>
            <a:off x="-775153" y="1379043"/>
            <a:ext cx="226244" cy="226244"/>
          </a:xfrm>
          <a:prstGeom prst="rect">
            <a:avLst/>
          </a:prstGeom>
          <a:solidFill>
            <a:srgbClr val="805737"/>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is-IS" sz="2400" b="0" i="0" u="none" strike="noStrike" kern="1200" cap="none" spc="0" normalizeH="0" baseline="0" noProof="0" dirty="0">
              <a:ln>
                <a:noFill/>
              </a:ln>
              <a:solidFill>
                <a:prstClr val="white"/>
              </a:solidFill>
              <a:effectLst/>
              <a:uLnTx/>
              <a:uFillTx/>
              <a:latin typeface="Verdana"/>
              <a:ea typeface="+mn-ea"/>
              <a:cs typeface="+mn-cs"/>
            </a:endParaRPr>
          </a:p>
        </p:txBody>
      </p:sp>
      <p:sp>
        <p:nvSpPr>
          <p:cNvPr id="24" name="Rectangle 23">
            <a:extLst>
              <a:ext uri="{FF2B5EF4-FFF2-40B4-BE49-F238E27FC236}">
                <a16:creationId xmlns:a16="http://schemas.microsoft.com/office/drawing/2014/main" id="{16FEC306-FBF8-4AD3-8E8F-91BCB7ABBC36}"/>
              </a:ext>
            </a:extLst>
          </p:cNvPr>
          <p:cNvSpPr/>
          <p:nvPr userDrawn="1"/>
        </p:nvSpPr>
        <p:spPr>
          <a:xfrm>
            <a:off x="-775153" y="1728411"/>
            <a:ext cx="226244" cy="226244"/>
          </a:xfrm>
          <a:prstGeom prst="rect">
            <a:avLst/>
          </a:prstGeom>
          <a:solidFill>
            <a:srgbClr val="296D8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is-IS" sz="2400" b="0" i="0" u="none" strike="noStrike" kern="1200" cap="none" spc="0" normalizeH="0" baseline="0" noProof="0">
              <a:ln>
                <a:noFill/>
              </a:ln>
              <a:solidFill>
                <a:prstClr val="white"/>
              </a:solidFill>
              <a:effectLst/>
              <a:uLnTx/>
              <a:uFillTx/>
              <a:latin typeface="Verdana"/>
              <a:ea typeface="+mn-ea"/>
              <a:cs typeface="+mn-cs"/>
            </a:endParaRPr>
          </a:p>
        </p:txBody>
      </p:sp>
    </p:spTree>
    <p:extLst>
      <p:ext uri="{BB962C8B-B14F-4D97-AF65-F5344CB8AC3E}">
        <p14:creationId xmlns:p14="http://schemas.microsoft.com/office/powerpoint/2010/main" val="437481878"/>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 id="2147483727" r:id="rId10"/>
    <p:sldLayoutId id="2147483728" r:id="rId11"/>
    <p:sldLayoutId id="2147483729" r:id="rId12"/>
    <p:sldLayoutId id="2147483730" r:id="rId13"/>
    <p:sldLayoutId id="2147483731" r:id="rId14"/>
    <p:sldLayoutId id="2147483732" r:id="rId15"/>
    <p:sldLayoutId id="2147483733" r:id="rId16"/>
    <p:sldLayoutId id="2147483734" r:id="rId17"/>
    <p:sldLayoutId id="2147483735" r:id="rId18"/>
    <p:sldLayoutId id="2147483736" r:id="rId19"/>
    <p:sldLayoutId id="2147483737" r:id="rId20"/>
    <p:sldLayoutId id="2147483738" r:id="rId21"/>
    <p:sldLayoutId id="2147483739" r:id="rId22"/>
    <p:sldLayoutId id="2147483740" r:id="rId23"/>
    <p:sldLayoutId id="2147483741" r:id="rId24"/>
    <p:sldLayoutId id="2147483742" r:id="rId25"/>
    <p:sldLayoutId id="2147483743" r:id="rId26"/>
    <p:sldLayoutId id="2147483744" r:id="rId27"/>
    <p:sldLayoutId id="2147483745" r:id="rId28"/>
    <p:sldLayoutId id="2147483746" r:id="rId29"/>
    <p:sldLayoutId id="2147483747" r:id="rId30"/>
    <p:sldLayoutId id="2147483748" r:id="rId31"/>
    <p:sldLayoutId id="2147483749" r:id="rId32"/>
    <p:sldLayoutId id="2147483750" r:id="rId33"/>
    <p:sldLayoutId id="2147483752" r:id="rId34"/>
  </p:sldLayoutIdLst>
  <p:transition>
    <p:fade/>
  </p:transition>
  <p:hf hdr="0" dt="0"/>
  <p:txStyles>
    <p:titleStyle>
      <a:lvl1pPr algn="l" defTabSz="1219170" rtl="0" eaLnBrk="1" latinLnBrk="0" hangingPunct="1">
        <a:spcBef>
          <a:spcPct val="0"/>
        </a:spcBef>
        <a:buNone/>
        <a:defRPr sz="2000" kern="1200">
          <a:solidFill>
            <a:schemeClr val="tx1"/>
          </a:solidFill>
          <a:latin typeface="+mj-lt"/>
          <a:ea typeface="+mj-ea"/>
          <a:cs typeface="+mj-cs"/>
        </a:defRPr>
      </a:lvl1pPr>
    </p:titleStyle>
    <p:bodyStyle>
      <a:lvl1pPr marL="0" indent="0" algn="l" defTabSz="1219170" rtl="0" eaLnBrk="1" latinLnBrk="0" hangingPunct="1">
        <a:spcBef>
          <a:spcPts val="0"/>
        </a:spcBef>
        <a:spcAft>
          <a:spcPts val="1333"/>
        </a:spcAft>
        <a:buSzPct val="100000"/>
        <a:buFont typeface="Arial" panose="020B0604020202020204" pitchFamily="34" charset="0"/>
        <a:buNone/>
        <a:defRPr sz="1200" b="0" kern="1200">
          <a:solidFill>
            <a:schemeClr val="tx1"/>
          </a:solidFill>
          <a:latin typeface="+mn-lt"/>
          <a:ea typeface="+mn-ea"/>
          <a:cs typeface="+mn-cs"/>
        </a:defRPr>
      </a:lvl1pPr>
      <a:lvl2pPr marL="0" indent="0" algn="l" defTabSz="1219170" rtl="0" eaLnBrk="1" latinLnBrk="0" hangingPunct="1">
        <a:spcBef>
          <a:spcPts val="0"/>
        </a:spcBef>
        <a:spcAft>
          <a:spcPts val="1333"/>
        </a:spcAft>
        <a:buClrTx/>
        <a:buSzPct val="100000"/>
        <a:buFont typeface="Arial"/>
        <a:buNone/>
        <a:defRPr lang="en-US" sz="1200" b="1" kern="1200" dirty="0" smtClean="0">
          <a:solidFill>
            <a:schemeClr val="tx1"/>
          </a:solidFill>
          <a:latin typeface="+mn-lt"/>
          <a:ea typeface="+mn-ea"/>
          <a:cs typeface="+mn-cs"/>
        </a:defRPr>
      </a:lvl2pPr>
      <a:lvl3pPr marL="235194" indent="-235194" algn="l" defTabSz="1219170" rtl="0" eaLnBrk="1" latinLnBrk="0" hangingPunct="1">
        <a:spcBef>
          <a:spcPts val="0"/>
        </a:spcBef>
        <a:spcAft>
          <a:spcPts val="1333"/>
        </a:spcAft>
        <a:buClrTx/>
        <a:buSzPct val="100000"/>
        <a:buFont typeface="Arial" panose="020B0604020202020204" pitchFamily="34" charset="0"/>
        <a:buChar char="•"/>
        <a:defRPr lang="en-US" sz="1200" kern="1200" dirty="0" smtClean="0">
          <a:solidFill>
            <a:schemeClr val="tx1"/>
          </a:solidFill>
          <a:latin typeface="+mn-lt"/>
          <a:ea typeface="+mn-ea"/>
          <a:cs typeface="+mn-cs"/>
        </a:defRPr>
      </a:lvl3pPr>
      <a:lvl4pPr marL="475188" indent="-235194" algn="l" defTabSz="1219170" rtl="0" eaLnBrk="1" latinLnBrk="0" hangingPunct="1">
        <a:spcBef>
          <a:spcPts val="0"/>
        </a:spcBef>
        <a:spcAft>
          <a:spcPts val="1333"/>
        </a:spcAft>
        <a:buClrTx/>
        <a:buSzPct val="100000"/>
        <a:buFont typeface="Verdana" panose="020B0604030504040204" pitchFamily="34" charset="0"/>
        <a:buChar char="−"/>
        <a:defRPr lang="en-US" sz="1200" kern="1200" baseline="0" dirty="0" smtClean="0">
          <a:solidFill>
            <a:schemeClr val="tx1"/>
          </a:solidFill>
          <a:latin typeface="+mn-lt"/>
          <a:ea typeface="+mn-ea"/>
          <a:cs typeface="+mn-cs"/>
        </a:defRPr>
      </a:lvl4pPr>
      <a:lvl5pPr marL="710382" indent="-235194" algn="l" defTabSz="1064657" rtl="0" eaLnBrk="1" latinLnBrk="0" hangingPunct="1">
        <a:spcBef>
          <a:spcPts val="0"/>
        </a:spcBef>
        <a:spcAft>
          <a:spcPts val="1333"/>
        </a:spcAft>
        <a:buClrTx/>
        <a:buSzPct val="100000"/>
        <a:buFont typeface="Verdana" panose="020B0604030504040204" pitchFamily="34" charset="0"/>
        <a:buChar char="−"/>
        <a:tabLst/>
        <a:defRPr lang="en-US" sz="1200" kern="1200" baseline="0" dirty="0" smtClean="0">
          <a:solidFill>
            <a:schemeClr val="tx1"/>
          </a:solidFill>
          <a:latin typeface="+mn-lt"/>
          <a:ea typeface="+mn-ea"/>
          <a:cs typeface="+mn-cs"/>
        </a:defRPr>
      </a:lvl5pPr>
      <a:lvl6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6pPr>
      <a:lvl7pPr marL="710382" indent="-235194" algn="l" defTabSz="1219170" rtl="0" eaLnBrk="1" latinLnBrk="0" hangingPunct="1">
        <a:spcBef>
          <a:spcPts val="0"/>
        </a:spcBef>
        <a:spcAft>
          <a:spcPts val="1333"/>
        </a:spcAft>
        <a:buFont typeface="Verdana" panose="020B0604030504040204" pitchFamily="34" charset="0"/>
        <a:buChar char="−"/>
        <a:defRPr sz="1600" kern="1200">
          <a:solidFill>
            <a:schemeClr val="tx1"/>
          </a:solidFill>
          <a:latin typeface="+mn-lt"/>
          <a:ea typeface="+mn-ea"/>
          <a:cs typeface="+mn-cs"/>
        </a:defRPr>
      </a:lvl7pPr>
      <a:lvl8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8pPr>
      <a:lvl9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5098">
          <p15:clr>
            <a:srgbClr val="F26B43"/>
          </p15:clr>
        </p15:guide>
        <p15:guide id="2" orient="horz" pos="2160">
          <p15:clr>
            <a:srgbClr val="F26B43"/>
          </p15:clr>
        </p15:guide>
        <p15:guide id="3" orient="horz" pos="3968">
          <p15:clr>
            <a:srgbClr val="F26B43"/>
          </p15:clr>
        </p15:guide>
        <p15:guide id="4" pos="296">
          <p15:clr>
            <a:srgbClr val="F26B43"/>
          </p15:clr>
        </p15:guide>
        <p15:guide id="5" pos="7384">
          <p15:clr>
            <a:srgbClr val="F26B43"/>
          </p15:clr>
        </p15:guide>
        <p15:guide id="6" orient="horz" pos="1071">
          <p15:clr>
            <a:srgbClr val="F26B43"/>
          </p15:clr>
        </p15:guide>
        <p15:guide id="7" orient="horz" pos="245">
          <p15:clr>
            <a:srgbClr val="F26B43"/>
          </p15:clr>
        </p15:guide>
        <p15:guide id="8" orient="horz" pos="4081">
          <p15:clr>
            <a:srgbClr val="F26B43"/>
          </p15:clr>
        </p15:guide>
        <p15:guide id="10" pos="4986">
          <p15:clr>
            <a:srgbClr val="F26B43"/>
          </p15:clr>
        </p15:guide>
        <p15:guide id="12" pos="1382">
          <p15:clr>
            <a:srgbClr val="F26B43"/>
          </p15:clr>
        </p15:guide>
        <p15:guide id="13" pos="1496">
          <p15:clr>
            <a:srgbClr val="F26B43"/>
          </p15:clr>
        </p15:guide>
        <p15:guide id="14" pos="2581">
          <p15:clr>
            <a:srgbClr val="F26B43"/>
          </p15:clr>
        </p15:guide>
        <p15:guide id="15" pos="2695">
          <p15:clr>
            <a:srgbClr val="F26B43"/>
          </p15:clr>
        </p15:guide>
        <p15:guide id="16" pos="6185">
          <p15:clr>
            <a:srgbClr val="F26B43"/>
          </p15:clr>
        </p15:guide>
        <p15:guide id="17" pos="3783">
          <p15:clr>
            <a:srgbClr val="F26B43"/>
          </p15:clr>
        </p15:guide>
        <p15:guide id="18" pos="3896">
          <p15:clr>
            <a:srgbClr val="F26B43"/>
          </p15:clr>
        </p15:guide>
        <p15:guide id="19" pos="3840">
          <p15:clr>
            <a:srgbClr val="F26B43"/>
          </p15:clr>
        </p15:guide>
        <p15:guide id="20" pos="6299">
          <p15:clr>
            <a:srgbClr val="F26B43"/>
          </p15:clr>
        </p15:guide>
        <p15:guide id="21" orient="horz" pos="1049">
          <p15:clr>
            <a:srgbClr val="F26B43"/>
          </p15:clr>
        </p15:guide>
        <p15:guide id="22" orient="horz" pos="641">
          <p15:clr>
            <a:srgbClr val="F26B43"/>
          </p15:clr>
        </p15:guide>
        <p15:guide id="23" orient="horz" pos="288">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580F4230-CAC3-4673-8A16-1214D5F9253A}"/>
              </a:ext>
            </a:extLst>
          </p:cNvPr>
          <p:cNvGraphicFramePr>
            <a:graphicFrameLocks noChangeAspect="1"/>
          </p:cNvGraphicFramePr>
          <p:nvPr userDrawn="1">
            <p:custDataLst>
              <p:tags r:id="rId32"/>
            </p:custDataLst>
            <p:extLst>
              <p:ext uri="{D42A27DB-BD31-4B8C-83A1-F6EECF244321}">
                <p14:modId xmlns:p14="http://schemas.microsoft.com/office/powerpoint/2010/main" val="131300477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4519" name="think-cell Slide" r:id="rId33" imgW="408" imgH="408" progId="TCLayout.ActiveDocument.1">
                  <p:embed/>
                </p:oleObj>
              </mc:Choice>
              <mc:Fallback>
                <p:oleObj name="think-cell Slide" r:id="rId33" imgW="408" imgH="408" progId="TCLayout.ActiveDocument.1">
                  <p:embed/>
                  <p:pic>
                    <p:nvPicPr>
                      <p:cNvPr id="6" name="Object 5" hidden="1">
                        <a:extLst>
                          <a:ext uri="{FF2B5EF4-FFF2-40B4-BE49-F238E27FC236}">
                            <a16:creationId xmlns:a16="http://schemas.microsoft.com/office/drawing/2014/main" id="{580F4230-CAC3-4673-8A16-1214D5F9253A}"/>
                          </a:ext>
                        </a:extLst>
                      </p:cNvPr>
                      <p:cNvPicPr/>
                      <p:nvPr/>
                    </p:nvPicPr>
                    <p:blipFill>
                      <a:blip r:embed="rId34"/>
                      <a:stretch>
                        <a:fillRect/>
                      </a:stretch>
                    </p:blipFill>
                    <p:spPr>
                      <a:xfrm>
                        <a:off x="1588" y="1588"/>
                        <a:ext cx="1588" cy="1588"/>
                      </a:xfrm>
                      <a:prstGeom prst="rect">
                        <a:avLst/>
                      </a:prstGeom>
                    </p:spPr>
                  </p:pic>
                </p:oleObj>
              </mc:Fallback>
            </mc:AlternateContent>
          </a:graphicData>
        </a:graphic>
      </p:graphicFrame>
      <p:pic>
        <p:nvPicPr>
          <p:cNvPr id="2" name="Image" descr="Image"/>
          <p:cNvPicPr>
            <a:picLocks noChangeAspect="1"/>
          </p:cNvPicPr>
          <p:nvPr/>
        </p:nvPicPr>
        <p:blipFill>
          <a:blip r:embed="rId35" cstate="screen">
            <a:extLst>
              <a:ext uri="{28A0092B-C50C-407E-A947-70E740481C1C}">
                <a14:useLocalDpi xmlns:a14="http://schemas.microsoft.com/office/drawing/2010/main"/>
              </a:ext>
            </a:extLst>
          </a:blip>
          <a:stretch>
            <a:fillRect/>
          </a:stretch>
        </p:blipFill>
        <p:spPr>
          <a:xfrm>
            <a:off x="11514479" y="177799"/>
            <a:ext cx="457202" cy="715874"/>
          </a:xfrm>
          <a:prstGeom prst="rect">
            <a:avLst/>
          </a:prstGeom>
          <a:ln w="12700">
            <a:miter lim="400000"/>
          </a:ln>
        </p:spPr>
      </p:pic>
      <p:sp>
        <p:nvSpPr>
          <p:cNvPr id="5" name="Slide Number"/>
          <p:cNvSpPr txBox="1">
            <a:spLocks noGrp="1"/>
          </p:cNvSpPr>
          <p:nvPr>
            <p:ph type="sldNum" sz="quarter" idx="2"/>
          </p:nvPr>
        </p:nvSpPr>
        <p:spPr>
          <a:xfrm>
            <a:off x="5918098" y="6540500"/>
            <a:ext cx="349455" cy="379591"/>
          </a:xfrm>
          <a:prstGeom prst="rect">
            <a:avLst/>
          </a:prstGeom>
          <a:ln w="12700">
            <a:miter lim="400000"/>
          </a:ln>
        </p:spPr>
        <p:txBody>
          <a:bodyPr wrap="none" lIns="50800" tIns="50800" rIns="50800" bIns="50800">
            <a:spAutoFit/>
          </a:bodyPr>
          <a:lstStyle>
            <a:lvl1pPr algn="ctr" defTabSz="412750">
              <a:spcBef>
                <a:spcPts val="0"/>
              </a:spcBef>
              <a:defRPr b="0">
                <a:latin typeface="Helvetica Neue Light"/>
                <a:ea typeface="Helvetica Neue Light"/>
                <a:cs typeface="Helvetica Neue Light"/>
                <a:sym typeface="Helvetica Neue Light"/>
              </a:defRPr>
            </a:lvl1pPr>
          </a:lstStyle>
          <a:p>
            <a:fld id="{86CB4B4D-7CA3-9044-876B-883B54F8677D}" type="slidenum">
              <a:t>‹#›</a:t>
            </a:fld>
            <a:endParaRPr/>
          </a:p>
        </p:txBody>
      </p:sp>
      <p:sp>
        <p:nvSpPr>
          <p:cNvPr id="17" name="Title Placeholder 1">
            <a:extLst>
              <a:ext uri="{FF2B5EF4-FFF2-40B4-BE49-F238E27FC236}">
                <a16:creationId xmlns:a16="http://schemas.microsoft.com/office/drawing/2014/main" id="{41AACB55-8EF8-4F3A-85A5-95E5192F0665}"/>
              </a:ext>
            </a:extLst>
          </p:cNvPr>
          <p:cNvSpPr txBox="1">
            <a:spLocks/>
          </p:cNvSpPr>
          <p:nvPr userDrawn="1"/>
        </p:nvSpPr>
        <p:spPr bwMode="gray">
          <a:xfrm>
            <a:off x="469900" y="402586"/>
            <a:ext cx="11252200" cy="737520"/>
          </a:xfrm>
          <a:prstGeom prst="rect">
            <a:avLst/>
          </a:prstGeom>
        </p:spPr>
        <p:txBody>
          <a:bodyPr vert="horz" lIns="0" tIns="0" rIns="0" bIns="0" rtlCol="0" anchor="t" anchorCtr="0">
            <a:noAutofit/>
          </a:bodyPr>
          <a:lstStyle>
            <a:lvl1pPr marL="0" marR="0" indent="0" algn="l" defTabSz="228600" rtl="0" eaLnBrk="1" latinLnBrk="0" hangingPunct="1">
              <a:lnSpc>
                <a:spcPct val="100000"/>
              </a:lnSpc>
              <a:spcBef>
                <a:spcPts val="0"/>
              </a:spcBef>
              <a:spcAft>
                <a:spcPts val="0"/>
              </a:spcAft>
              <a:buClrTx/>
              <a:buSzTx/>
              <a:buFontTx/>
              <a:buNone/>
              <a:tabLst/>
              <a:defRPr sz="2800" b="0" i="0" u="none" strike="noStrike" cap="none" spc="0" baseline="0">
                <a:solidFill>
                  <a:schemeClr val="tx1"/>
                </a:solidFill>
                <a:uFillTx/>
                <a:latin typeface="Verdana" panose="020B0604030504040204" pitchFamily="34" charset="0"/>
                <a:ea typeface="Verdana" panose="020B0604030504040204" pitchFamily="34" charset="0"/>
                <a:cs typeface="+mn-cs"/>
                <a:sym typeface="L15 Bold"/>
              </a:defRPr>
            </a:lvl1pPr>
            <a:lvl2pPr marL="0" marR="0" indent="0" algn="l" defTabSz="228600" rtl="0" eaLnBrk="1" latinLnBrk="0" hangingPunct="1">
              <a:lnSpc>
                <a:spcPts val="6900"/>
              </a:lnSpc>
              <a:spcBef>
                <a:spcPts val="0"/>
              </a:spcBef>
              <a:spcAft>
                <a:spcPts val="0"/>
              </a:spcAft>
              <a:buClrTx/>
              <a:buSzTx/>
              <a:buFontTx/>
              <a:buNone/>
              <a:tabLst/>
              <a:defRPr sz="5200" b="0" i="0" u="none" strike="noStrike" cap="none" spc="0" baseline="0">
                <a:solidFill>
                  <a:srgbClr val="FFFFFF"/>
                </a:solidFill>
                <a:uFillTx/>
                <a:latin typeface="+mn-lt"/>
                <a:ea typeface="+mn-ea"/>
                <a:cs typeface="+mn-cs"/>
                <a:sym typeface="L15 Bold"/>
              </a:defRPr>
            </a:lvl2pPr>
            <a:lvl3pPr marL="0" marR="0" indent="0" algn="l" defTabSz="228600" rtl="0" eaLnBrk="1" latinLnBrk="0" hangingPunct="1">
              <a:lnSpc>
                <a:spcPts val="6900"/>
              </a:lnSpc>
              <a:spcBef>
                <a:spcPts val="0"/>
              </a:spcBef>
              <a:spcAft>
                <a:spcPts val="0"/>
              </a:spcAft>
              <a:buClrTx/>
              <a:buSzTx/>
              <a:buFontTx/>
              <a:buNone/>
              <a:tabLst/>
              <a:defRPr sz="5200" b="0" i="0" u="none" strike="noStrike" cap="none" spc="0" baseline="0">
                <a:solidFill>
                  <a:srgbClr val="FFFFFF"/>
                </a:solidFill>
                <a:uFillTx/>
                <a:latin typeface="+mn-lt"/>
                <a:ea typeface="+mn-ea"/>
                <a:cs typeface="+mn-cs"/>
                <a:sym typeface="L15 Bold"/>
              </a:defRPr>
            </a:lvl3pPr>
            <a:lvl4pPr marL="0" marR="0" indent="0" algn="l" defTabSz="228600" rtl="0" eaLnBrk="1" latinLnBrk="0" hangingPunct="1">
              <a:lnSpc>
                <a:spcPts val="6900"/>
              </a:lnSpc>
              <a:spcBef>
                <a:spcPts val="0"/>
              </a:spcBef>
              <a:spcAft>
                <a:spcPts val="0"/>
              </a:spcAft>
              <a:buClrTx/>
              <a:buSzTx/>
              <a:buFontTx/>
              <a:buNone/>
              <a:tabLst/>
              <a:defRPr sz="5200" b="0" i="0" u="none" strike="noStrike" cap="none" spc="0" baseline="0">
                <a:solidFill>
                  <a:srgbClr val="FFFFFF"/>
                </a:solidFill>
                <a:uFillTx/>
                <a:latin typeface="+mn-lt"/>
                <a:ea typeface="+mn-ea"/>
                <a:cs typeface="+mn-cs"/>
                <a:sym typeface="L15 Bold"/>
              </a:defRPr>
            </a:lvl4pPr>
            <a:lvl5pPr marL="0" marR="0" indent="0" algn="l" defTabSz="228600" rtl="0" eaLnBrk="1" latinLnBrk="0" hangingPunct="1">
              <a:lnSpc>
                <a:spcPts val="6900"/>
              </a:lnSpc>
              <a:spcBef>
                <a:spcPts val="0"/>
              </a:spcBef>
              <a:spcAft>
                <a:spcPts val="0"/>
              </a:spcAft>
              <a:buClrTx/>
              <a:buSzTx/>
              <a:buFontTx/>
              <a:buNone/>
              <a:tabLst/>
              <a:defRPr sz="5200" b="0" i="0" u="none" strike="noStrike" cap="none" spc="0" baseline="0">
                <a:solidFill>
                  <a:srgbClr val="FFFFFF"/>
                </a:solidFill>
                <a:uFillTx/>
                <a:latin typeface="+mn-lt"/>
                <a:ea typeface="+mn-ea"/>
                <a:cs typeface="+mn-cs"/>
                <a:sym typeface="L15 Bold"/>
              </a:defRPr>
            </a:lvl5pPr>
            <a:lvl6pPr marL="0" marR="0" indent="0" algn="l" defTabSz="228600" rtl="0" eaLnBrk="1" latinLnBrk="0" hangingPunct="1">
              <a:lnSpc>
                <a:spcPts val="6900"/>
              </a:lnSpc>
              <a:spcBef>
                <a:spcPts val="0"/>
              </a:spcBef>
              <a:spcAft>
                <a:spcPts val="0"/>
              </a:spcAft>
              <a:buClrTx/>
              <a:buSzTx/>
              <a:buFontTx/>
              <a:buNone/>
              <a:tabLst/>
              <a:defRPr sz="5200" b="0" i="0" u="none" strike="noStrike" cap="none" spc="0" baseline="0">
                <a:solidFill>
                  <a:srgbClr val="FFFFFF"/>
                </a:solidFill>
                <a:uFillTx/>
                <a:latin typeface="+mn-lt"/>
                <a:ea typeface="+mn-ea"/>
                <a:cs typeface="+mn-cs"/>
                <a:sym typeface="L15 Bold"/>
              </a:defRPr>
            </a:lvl6pPr>
            <a:lvl7pPr marL="0" marR="0" indent="0" algn="l" defTabSz="228600" rtl="0" eaLnBrk="1" latinLnBrk="0" hangingPunct="1">
              <a:lnSpc>
                <a:spcPts val="6900"/>
              </a:lnSpc>
              <a:spcBef>
                <a:spcPts val="0"/>
              </a:spcBef>
              <a:spcAft>
                <a:spcPts val="0"/>
              </a:spcAft>
              <a:buClrTx/>
              <a:buSzTx/>
              <a:buFontTx/>
              <a:buNone/>
              <a:tabLst/>
              <a:defRPr sz="5200" b="0" i="0" u="none" strike="noStrike" cap="none" spc="0" baseline="0">
                <a:solidFill>
                  <a:srgbClr val="FFFFFF"/>
                </a:solidFill>
                <a:uFillTx/>
                <a:latin typeface="+mn-lt"/>
                <a:ea typeface="+mn-ea"/>
                <a:cs typeface="+mn-cs"/>
                <a:sym typeface="L15 Bold"/>
              </a:defRPr>
            </a:lvl7pPr>
            <a:lvl8pPr marL="0" marR="0" indent="0" algn="l" defTabSz="228600" rtl="0" eaLnBrk="1" latinLnBrk="0" hangingPunct="1">
              <a:lnSpc>
                <a:spcPts val="6900"/>
              </a:lnSpc>
              <a:spcBef>
                <a:spcPts val="0"/>
              </a:spcBef>
              <a:spcAft>
                <a:spcPts val="0"/>
              </a:spcAft>
              <a:buClrTx/>
              <a:buSzTx/>
              <a:buFontTx/>
              <a:buNone/>
              <a:tabLst/>
              <a:defRPr sz="5200" b="0" i="0" u="none" strike="noStrike" cap="none" spc="0" baseline="0">
                <a:solidFill>
                  <a:srgbClr val="FFFFFF"/>
                </a:solidFill>
                <a:uFillTx/>
                <a:latin typeface="+mn-lt"/>
                <a:ea typeface="+mn-ea"/>
                <a:cs typeface="+mn-cs"/>
                <a:sym typeface="L15 Bold"/>
              </a:defRPr>
            </a:lvl8pPr>
            <a:lvl9pPr marL="0" marR="0" indent="0" algn="l" defTabSz="228600" rtl="0" eaLnBrk="1" latinLnBrk="0" hangingPunct="1">
              <a:lnSpc>
                <a:spcPts val="6900"/>
              </a:lnSpc>
              <a:spcBef>
                <a:spcPts val="0"/>
              </a:spcBef>
              <a:spcAft>
                <a:spcPts val="0"/>
              </a:spcAft>
              <a:buClrTx/>
              <a:buSzTx/>
              <a:buFontTx/>
              <a:buNone/>
              <a:tabLst/>
              <a:defRPr sz="5200" b="0" i="0" u="none" strike="noStrike" cap="none" spc="0" baseline="0">
                <a:solidFill>
                  <a:srgbClr val="FFFFFF"/>
                </a:solidFill>
                <a:uFillTx/>
                <a:latin typeface="+mn-lt"/>
                <a:ea typeface="+mn-ea"/>
                <a:cs typeface="+mn-cs"/>
                <a:sym typeface="L15 Bold"/>
              </a:defRPr>
            </a:lvl9pPr>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a:ln>
                  <a:noFill/>
                </a:ln>
                <a:solidFill>
                  <a:sysClr val="windowText" lastClr="000000"/>
                </a:solidFill>
                <a:effectLst/>
                <a:uLnTx/>
                <a:uFillTx/>
                <a:latin typeface="Verdana" panose="020B0604030504040204" pitchFamily="34" charset="0"/>
                <a:ea typeface="Verdana" panose="020B0604030504040204" pitchFamily="34" charset="0"/>
                <a:cs typeface="+mn-cs"/>
                <a:sym typeface="L15 Bold"/>
              </a:rPr>
              <a:t>Click to edit Master title style</a:t>
            </a:r>
            <a:endParaRPr kumimoji="0" lang="en-US" sz="2800" b="0" i="0" u="none" strike="noStrike" kern="0" cap="none" spc="0" normalizeH="0" baseline="0" noProof="0" dirty="0">
              <a:ln>
                <a:noFill/>
              </a:ln>
              <a:solidFill>
                <a:sysClr val="windowText" lastClr="000000"/>
              </a:solidFill>
              <a:effectLst/>
              <a:uLnTx/>
              <a:uFillTx/>
              <a:latin typeface="Verdana" panose="020B0604030504040204" pitchFamily="34" charset="0"/>
              <a:ea typeface="Verdana" panose="020B0604030504040204" pitchFamily="34" charset="0"/>
              <a:cs typeface="+mn-cs"/>
              <a:sym typeface="L15 Bold"/>
            </a:endParaRPr>
          </a:p>
        </p:txBody>
      </p:sp>
      <p:sp>
        <p:nvSpPr>
          <p:cNvPr id="18" name="Text Placeholder 18">
            <a:extLst>
              <a:ext uri="{FF2B5EF4-FFF2-40B4-BE49-F238E27FC236}">
                <a16:creationId xmlns:a16="http://schemas.microsoft.com/office/drawing/2014/main" id="{87C5F123-0588-417C-9550-A128FD19ED26}"/>
              </a:ext>
            </a:extLst>
          </p:cNvPr>
          <p:cNvSpPr txBox="1">
            <a:spLocks/>
          </p:cNvSpPr>
          <p:nvPr userDrawn="1"/>
        </p:nvSpPr>
        <p:spPr>
          <a:xfrm>
            <a:off x="469900" y="1336876"/>
            <a:ext cx="11252200" cy="4962325"/>
          </a:xfrm>
          <a:prstGeom prst="rect">
            <a:avLst/>
          </a:prstGeom>
        </p:spPr>
        <p:txBody>
          <a:bodyPr vert="horz" lIns="0" tIns="0" rIns="0" bIns="0" rtlCol="0">
            <a:noAutofit/>
          </a:bodyPr>
          <a:lstStyle>
            <a:lvl1pPr marL="158750" marR="0" indent="-158750" algn="l" defTabSz="412750" rtl="0" eaLnBrk="1" latinLnBrk="0" hangingPunct="1">
              <a:lnSpc>
                <a:spcPct val="100000"/>
              </a:lnSpc>
              <a:spcBef>
                <a:spcPts val="2950"/>
              </a:spcBef>
              <a:spcAft>
                <a:spcPts val="0"/>
              </a:spcAft>
              <a:buClrTx/>
              <a:buSzPct val="125000"/>
              <a:buFontTx/>
              <a:buChar char="•"/>
              <a:tabLst/>
              <a:defRPr sz="1200" b="0" i="0" u="none" strike="noStrike" cap="none" spc="0" baseline="0">
                <a:solidFill>
                  <a:srgbClr val="2A2B2C"/>
                </a:solidFill>
                <a:uFillTx/>
                <a:latin typeface="Helvetica"/>
                <a:ea typeface="Helvetica"/>
                <a:cs typeface="Helvetica"/>
                <a:sym typeface="Helvetica"/>
              </a:defRPr>
            </a:lvl1pPr>
            <a:lvl2pPr marL="476250" marR="0" indent="-158750" algn="l" defTabSz="412750" rtl="0" eaLnBrk="1" latinLnBrk="0" hangingPunct="1">
              <a:lnSpc>
                <a:spcPct val="100000"/>
              </a:lnSpc>
              <a:spcBef>
                <a:spcPts val="2950"/>
              </a:spcBef>
              <a:spcAft>
                <a:spcPts val="0"/>
              </a:spcAft>
              <a:buClrTx/>
              <a:buSzPct val="125000"/>
              <a:buFontTx/>
              <a:buChar char="•"/>
              <a:tabLst/>
              <a:defRPr sz="1200" b="0" i="0" u="none" strike="noStrike" cap="none" spc="0" baseline="0">
                <a:solidFill>
                  <a:srgbClr val="2A2B2C"/>
                </a:solidFill>
                <a:uFillTx/>
                <a:latin typeface="Helvetica"/>
                <a:ea typeface="Helvetica"/>
                <a:cs typeface="Helvetica"/>
                <a:sym typeface="Helvetica"/>
              </a:defRPr>
            </a:lvl2pPr>
            <a:lvl3pPr marL="793750" marR="0" indent="-158750" algn="l" defTabSz="412750" rtl="0" eaLnBrk="1" latinLnBrk="0" hangingPunct="1">
              <a:lnSpc>
                <a:spcPct val="100000"/>
              </a:lnSpc>
              <a:spcBef>
                <a:spcPts val="2950"/>
              </a:spcBef>
              <a:spcAft>
                <a:spcPts val="0"/>
              </a:spcAft>
              <a:buClrTx/>
              <a:buSzPct val="125000"/>
              <a:buFontTx/>
              <a:buChar char="•"/>
              <a:tabLst/>
              <a:defRPr sz="1200" b="0" i="0" u="none" strike="noStrike" cap="none" spc="0" baseline="0">
                <a:solidFill>
                  <a:srgbClr val="2A2B2C"/>
                </a:solidFill>
                <a:uFillTx/>
                <a:latin typeface="Helvetica"/>
                <a:ea typeface="Helvetica"/>
                <a:cs typeface="Helvetica"/>
                <a:sym typeface="Helvetica"/>
              </a:defRPr>
            </a:lvl3pPr>
            <a:lvl4pPr marL="1111250" marR="0" indent="-158750" algn="l" defTabSz="412750" rtl="0" eaLnBrk="1" latinLnBrk="0" hangingPunct="1">
              <a:lnSpc>
                <a:spcPct val="100000"/>
              </a:lnSpc>
              <a:spcBef>
                <a:spcPts val="2950"/>
              </a:spcBef>
              <a:spcAft>
                <a:spcPts val="0"/>
              </a:spcAft>
              <a:buClrTx/>
              <a:buSzPct val="125000"/>
              <a:buFontTx/>
              <a:buChar char="•"/>
              <a:tabLst/>
              <a:defRPr sz="1200" b="0" i="0" u="none" strike="noStrike" cap="none" spc="0" baseline="0">
                <a:solidFill>
                  <a:srgbClr val="2A2B2C"/>
                </a:solidFill>
                <a:uFillTx/>
                <a:latin typeface="Helvetica"/>
                <a:ea typeface="Helvetica"/>
                <a:cs typeface="Helvetica"/>
                <a:sym typeface="Helvetica"/>
              </a:defRPr>
            </a:lvl4pPr>
            <a:lvl5pPr marL="1428750" marR="0" indent="-158750" algn="l" defTabSz="412750" rtl="0" eaLnBrk="1" latinLnBrk="0" hangingPunct="1">
              <a:lnSpc>
                <a:spcPct val="100000"/>
              </a:lnSpc>
              <a:spcBef>
                <a:spcPts val="2950"/>
              </a:spcBef>
              <a:spcAft>
                <a:spcPts val="0"/>
              </a:spcAft>
              <a:buClrTx/>
              <a:buSzPct val="125000"/>
              <a:buFontTx/>
              <a:buChar char="•"/>
              <a:tabLst/>
              <a:defRPr sz="1200" b="0" i="0" u="none" strike="noStrike" cap="none" spc="0" baseline="0">
                <a:solidFill>
                  <a:srgbClr val="2A2B2C"/>
                </a:solidFill>
                <a:uFillTx/>
                <a:latin typeface="Helvetica"/>
                <a:ea typeface="Helvetica"/>
                <a:cs typeface="Helvetica"/>
                <a:sym typeface="Helvetica"/>
              </a:defRPr>
            </a:lvl5pPr>
            <a:lvl6pPr marL="1746250" marR="0" indent="-158750" algn="l" defTabSz="412750" rtl="0" eaLnBrk="1" latinLnBrk="0" hangingPunct="1">
              <a:lnSpc>
                <a:spcPct val="100000"/>
              </a:lnSpc>
              <a:spcBef>
                <a:spcPts val="2950"/>
              </a:spcBef>
              <a:spcAft>
                <a:spcPts val="0"/>
              </a:spcAft>
              <a:buClrTx/>
              <a:buSzPct val="125000"/>
              <a:buFontTx/>
              <a:buChar char="•"/>
              <a:tabLst/>
              <a:defRPr sz="1200" b="0" i="0" u="none" strike="noStrike" cap="none" spc="0" baseline="0">
                <a:solidFill>
                  <a:srgbClr val="2A2B2C"/>
                </a:solidFill>
                <a:uFillTx/>
                <a:latin typeface="Helvetica"/>
                <a:ea typeface="Helvetica"/>
                <a:cs typeface="Helvetica"/>
                <a:sym typeface="Helvetica"/>
              </a:defRPr>
            </a:lvl6pPr>
            <a:lvl7pPr marL="2063750" marR="0" indent="-158750" algn="l" defTabSz="412750" rtl="0" eaLnBrk="1" latinLnBrk="0" hangingPunct="1">
              <a:lnSpc>
                <a:spcPct val="100000"/>
              </a:lnSpc>
              <a:spcBef>
                <a:spcPts val="2950"/>
              </a:spcBef>
              <a:spcAft>
                <a:spcPts val="0"/>
              </a:spcAft>
              <a:buClrTx/>
              <a:buSzPct val="125000"/>
              <a:buFontTx/>
              <a:buChar char="•"/>
              <a:tabLst/>
              <a:defRPr sz="1200" b="0" i="0" u="none" strike="noStrike" cap="none" spc="0" baseline="0">
                <a:solidFill>
                  <a:srgbClr val="2A2B2C"/>
                </a:solidFill>
                <a:uFillTx/>
                <a:latin typeface="Helvetica"/>
                <a:ea typeface="Helvetica"/>
                <a:cs typeface="Helvetica"/>
                <a:sym typeface="Helvetica"/>
              </a:defRPr>
            </a:lvl7pPr>
            <a:lvl8pPr marL="2381250" marR="0" indent="-158750" algn="l" defTabSz="412750" rtl="0" eaLnBrk="1" latinLnBrk="0" hangingPunct="1">
              <a:lnSpc>
                <a:spcPct val="100000"/>
              </a:lnSpc>
              <a:spcBef>
                <a:spcPts val="2950"/>
              </a:spcBef>
              <a:spcAft>
                <a:spcPts val="0"/>
              </a:spcAft>
              <a:buClrTx/>
              <a:buSzPct val="125000"/>
              <a:buFontTx/>
              <a:buChar char="•"/>
              <a:tabLst/>
              <a:defRPr sz="1200" b="0" i="0" u="none" strike="noStrike" cap="none" spc="0" baseline="0">
                <a:solidFill>
                  <a:srgbClr val="2A2B2C"/>
                </a:solidFill>
                <a:uFillTx/>
                <a:latin typeface="Helvetica"/>
                <a:ea typeface="Helvetica"/>
                <a:cs typeface="Helvetica"/>
                <a:sym typeface="Helvetica"/>
              </a:defRPr>
            </a:lvl8pPr>
            <a:lvl9pPr marL="2698750" marR="0" indent="-158750" algn="l" defTabSz="412750" rtl="0" eaLnBrk="1" latinLnBrk="0" hangingPunct="1">
              <a:lnSpc>
                <a:spcPct val="100000"/>
              </a:lnSpc>
              <a:spcBef>
                <a:spcPts val="2950"/>
              </a:spcBef>
              <a:spcAft>
                <a:spcPts val="0"/>
              </a:spcAft>
              <a:buClrTx/>
              <a:buSzPct val="125000"/>
              <a:buFontTx/>
              <a:buChar char="•"/>
              <a:tabLst/>
              <a:defRPr sz="1200" b="0" i="0" u="none" strike="noStrike" cap="none" spc="0" baseline="0">
                <a:solidFill>
                  <a:srgbClr val="2A2B2C"/>
                </a:solidFill>
                <a:uFillTx/>
                <a:latin typeface="Helvetica"/>
                <a:ea typeface="Helvetica"/>
                <a:cs typeface="Helvetica"/>
                <a:sym typeface="Helvetica"/>
              </a:defRPr>
            </a:lvl9pPr>
          </a:lstStyle>
          <a:p>
            <a:pPr marL="158750" marR="0" lvl="0" indent="-158750" algn="l" defTabSz="412750" rtl="0" eaLnBrk="1" fontAlgn="auto" latinLnBrk="0" hangingPunct="1">
              <a:lnSpc>
                <a:spcPct val="100000"/>
              </a:lnSpc>
              <a:spcBef>
                <a:spcPts val="2950"/>
              </a:spcBef>
              <a:spcAft>
                <a:spcPts val="0"/>
              </a:spcAft>
              <a:buClrTx/>
              <a:buSzPct val="125000"/>
              <a:buFontTx/>
              <a:buChar char="•"/>
              <a:tabLst/>
              <a:defRPr/>
            </a:pPr>
            <a:r>
              <a:rPr kumimoji="0" lang="en-US" sz="1200" b="0" i="0" u="none" strike="noStrike" kern="0" cap="none" spc="0" normalizeH="0" baseline="0" noProof="0">
                <a:ln>
                  <a:noFill/>
                </a:ln>
                <a:solidFill>
                  <a:srgbClr val="2A2B2C"/>
                </a:solidFill>
                <a:effectLst/>
                <a:uLnTx/>
                <a:uFillTx/>
                <a:latin typeface="Helvetica"/>
                <a:cs typeface="Helvetica"/>
                <a:sym typeface="Helvetica"/>
              </a:rPr>
              <a:t>Click to edit Master text styles</a:t>
            </a:r>
          </a:p>
          <a:p>
            <a:pPr marL="476250" marR="0" lvl="1" indent="-158750" algn="l" defTabSz="412750" rtl="0" eaLnBrk="1" fontAlgn="auto" latinLnBrk="0" hangingPunct="1">
              <a:lnSpc>
                <a:spcPct val="100000"/>
              </a:lnSpc>
              <a:spcBef>
                <a:spcPts val="2950"/>
              </a:spcBef>
              <a:spcAft>
                <a:spcPts val="0"/>
              </a:spcAft>
              <a:buClrTx/>
              <a:buSzPct val="125000"/>
              <a:buFontTx/>
              <a:buChar char="•"/>
              <a:tabLst/>
              <a:defRPr/>
            </a:pPr>
            <a:r>
              <a:rPr kumimoji="0" lang="en-US" sz="1200" b="0" i="0" u="none" strike="noStrike" kern="0" cap="none" spc="0" normalizeH="0" baseline="0" noProof="0">
                <a:ln>
                  <a:noFill/>
                </a:ln>
                <a:solidFill>
                  <a:srgbClr val="2A2B2C"/>
                </a:solidFill>
                <a:effectLst/>
                <a:uLnTx/>
                <a:uFillTx/>
                <a:latin typeface="Helvetica"/>
                <a:cs typeface="Helvetica"/>
                <a:sym typeface="Helvetica"/>
              </a:rPr>
              <a:t>Second level</a:t>
            </a:r>
          </a:p>
          <a:p>
            <a:pPr marL="793750" marR="0" lvl="2" indent="-158750" algn="l" defTabSz="412750" rtl="0" eaLnBrk="1" fontAlgn="auto" latinLnBrk="0" hangingPunct="1">
              <a:lnSpc>
                <a:spcPct val="100000"/>
              </a:lnSpc>
              <a:spcBef>
                <a:spcPts val="2950"/>
              </a:spcBef>
              <a:spcAft>
                <a:spcPts val="0"/>
              </a:spcAft>
              <a:buClrTx/>
              <a:buSzPct val="125000"/>
              <a:buFontTx/>
              <a:buChar char="•"/>
              <a:tabLst/>
              <a:defRPr/>
            </a:pPr>
            <a:r>
              <a:rPr kumimoji="0" lang="en-US" sz="1200" b="0" i="0" u="none" strike="noStrike" kern="0" cap="none" spc="0" normalizeH="0" baseline="0" noProof="0">
                <a:ln>
                  <a:noFill/>
                </a:ln>
                <a:solidFill>
                  <a:srgbClr val="2A2B2C"/>
                </a:solidFill>
                <a:effectLst/>
                <a:uLnTx/>
                <a:uFillTx/>
                <a:latin typeface="Helvetica"/>
                <a:cs typeface="Helvetica"/>
                <a:sym typeface="Helvetica"/>
              </a:rPr>
              <a:t>Third level</a:t>
            </a:r>
          </a:p>
          <a:p>
            <a:pPr marL="1111250" marR="0" lvl="3" indent="-158750" algn="l" defTabSz="412750" rtl="0" eaLnBrk="1" fontAlgn="auto" latinLnBrk="0" hangingPunct="1">
              <a:lnSpc>
                <a:spcPct val="100000"/>
              </a:lnSpc>
              <a:spcBef>
                <a:spcPts val="2950"/>
              </a:spcBef>
              <a:spcAft>
                <a:spcPts val="0"/>
              </a:spcAft>
              <a:buClrTx/>
              <a:buSzPct val="125000"/>
              <a:buFontTx/>
              <a:buChar char="•"/>
              <a:tabLst/>
              <a:defRPr/>
            </a:pPr>
            <a:r>
              <a:rPr kumimoji="0" lang="en-US" sz="1200" b="0" i="0" u="none" strike="noStrike" kern="0" cap="none" spc="0" normalizeH="0" baseline="0" noProof="0">
                <a:ln>
                  <a:noFill/>
                </a:ln>
                <a:solidFill>
                  <a:srgbClr val="2A2B2C"/>
                </a:solidFill>
                <a:effectLst/>
                <a:uLnTx/>
                <a:uFillTx/>
                <a:latin typeface="Helvetica"/>
                <a:cs typeface="Helvetica"/>
                <a:sym typeface="Helvetica"/>
              </a:rPr>
              <a:t>Fourth level</a:t>
            </a:r>
          </a:p>
          <a:p>
            <a:pPr marL="1428750" marR="0" lvl="4" indent="-158750" algn="l" defTabSz="412750" rtl="0" eaLnBrk="1" fontAlgn="auto" latinLnBrk="0" hangingPunct="1">
              <a:lnSpc>
                <a:spcPct val="100000"/>
              </a:lnSpc>
              <a:spcBef>
                <a:spcPts val="2950"/>
              </a:spcBef>
              <a:spcAft>
                <a:spcPts val="0"/>
              </a:spcAft>
              <a:buClrTx/>
              <a:buSzPct val="125000"/>
              <a:buFontTx/>
              <a:buChar char="•"/>
              <a:tabLst/>
              <a:defRPr/>
            </a:pPr>
            <a:r>
              <a:rPr kumimoji="0" lang="en-US" sz="1200" b="0" i="0" u="none" strike="noStrike" kern="0" cap="none" spc="0" normalizeH="0" baseline="0" noProof="0">
                <a:ln>
                  <a:noFill/>
                </a:ln>
                <a:solidFill>
                  <a:srgbClr val="2A2B2C"/>
                </a:solidFill>
                <a:effectLst/>
                <a:uLnTx/>
                <a:uFillTx/>
                <a:latin typeface="Helvetica"/>
                <a:cs typeface="Helvetica"/>
                <a:sym typeface="Helvetica"/>
              </a:rPr>
              <a:t>Fifth level</a:t>
            </a:r>
            <a:endParaRPr kumimoji="0" lang="en-US" sz="1200" b="0" i="0" u="none" strike="noStrike" kern="0" cap="none" spc="0" normalizeH="0" baseline="0" noProof="0" dirty="0">
              <a:ln>
                <a:noFill/>
              </a:ln>
              <a:solidFill>
                <a:srgbClr val="2A2B2C"/>
              </a:solidFill>
              <a:effectLst/>
              <a:uLnTx/>
              <a:uFillTx/>
              <a:latin typeface="Helvetica"/>
              <a:cs typeface="Helvetica"/>
              <a:sym typeface="Helvetica"/>
            </a:endParaRPr>
          </a:p>
        </p:txBody>
      </p:sp>
    </p:spTree>
    <p:extLst>
      <p:ext uri="{BB962C8B-B14F-4D97-AF65-F5344CB8AC3E}">
        <p14:creationId xmlns:p14="http://schemas.microsoft.com/office/powerpoint/2010/main" val="1202229768"/>
      </p:ext>
    </p:extLst>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57" r:id="rId4"/>
    <p:sldLayoutId id="2147483758" r:id="rId5"/>
    <p:sldLayoutId id="2147483759" r:id="rId6"/>
    <p:sldLayoutId id="2147483760" r:id="rId7"/>
    <p:sldLayoutId id="2147483761" r:id="rId8"/>
    <p:sldLayoutId id="2147483762" r:id="rId9"/>
    <p:sldLayoutId id="2147483763" r:id="rId10"/>
    <p:sldLayoutId id="2147483764" r:id="rId11"/>
    <p:sldLayoutId id="2147483765" r:id="rId12"/>
    <p:sldLayoutId id="2147483766" r:id="rId13"/>
    <p:sldLayoutId id="2147483767" r:id="rId14"/>
    <p:sldLayoutId id="2147483768" r:id="rId15"/>
    <p:sldLayoutId id="2147483769" r:id="rId16"/>
    <p:sldLayoutId id="2147483770" r:id="rId17"/>
    <p:sldLayoutId id="2147483771" r:id="rId18"/>
    <p:sldLayoutId id="2147483772" r:id="rId19"/>
    <p:sldLayoutId id="2147483773" r:id="rId20"/>
    <p:sldLayoutId id="2147483774" r:id="rId21"/>
    <p:sldLayoutId id="2147483775" r:id="rId22"/>
    <p:sldLayoutId id="2147483776" r:id="rId23"/>
    <p:sldLayoutId id="2147483777" r:id="rId24"/>
    <p:sldLayoutId id="2147483778" r:id="rId25"/>
    <p:sldLayoutId id="2147483779" r:id="rId26"/>
    <p:sldLayoutId id="2147483780" r:id="rId27"/>
    <p:sldLayoutId id="2147483781" r:id="rId28"/>
    <p:sldLayoutId id="2147483782" r:id="rId29"/>
  </p:sldLayoutIdLst>
  <p:transition spd="med"/>
  <p:txStyles>
    <p:titleStyle>
      <a:lvl1pPr marL="0" marR="0" indent="0" algn="l" defTabSz="228600" rtl="0" eaLnBrk="1" latinLnBrk="0" hangingPunct="1">
        <a:lnSpc>
          <a:spcPct val="100000"/>
        </a:lnSpc>
        <a:spcBef>
          <a:spcPts val="0"/>
        </a:spcBef>
        <a:spcAft>
          <a:spcPts val="0"/>
        </a:spcAft>
        <a:buClrTx/>
        <a:buSzTx/>
        <a:buFontTx/>
        <a:buNone/>
        <a:tabLst/>
        <a:defRPr sz="2800" b="0" i="0" u="none" strike="noStrike" cap="none" spc="0" baseline="0">
          <a:solidFill>
            <a:schemeClr val="tx1"/>
          </a:solidFill>
          <a:uFillTx/>
          <a:latin typeface="Verdana" panose="020B0604030504040204" pitchFamily="34" charset="0"/>
          <a:ea typeface="Verdana" panose="020B0604030504040204" pitchFamily="34" charset="0"/>
          <a:cs typeface="+mn-cs"/>
          <a:sym typeface="L15 Bold"/>
        </a:defRPr>
      </a:lvl1pPr>
      <a:lvl2pPr marL="0" marR="0" indent="0" algn="l" defTabSz="228600" rtl="0" eaLnBrk="1" latinLnBrk="0" hangingPunct="1">
        <a:lnSpc>
          <a:spcPts val="6900"/>
        </a:lnSpc>
        <a:spcBef>
          <a:spcPts val="0"/>
        </a:spcBef>
        <a:spcAft>
          <a:spcPts val="0"/>
        </a:spcAft>
        <a:buClrTx/>
        <a:buSzTx/>
        <a:buFontTx/>
        <a:buNone/>
        <a:tabLst/>
        <a:defRPr sz="5200" b="0" i="0" u="none" strike="noStrike" cap="none" spc="0" baseline="0">
          <a:solidFill>
            <a:srgbClr val="FFFFFF"/>
          </a:solidFill>
          <a:uFillTx/>
          <a:latin typeface="+mn-lt"/>
          <a:ea typeface="+mn-ea"/>
          <a:cs typeface="+mn-cs"/>
          <a:sym typeface="L15 Bold"/>
        </a:defRPr>
      </a:lvl2pPr>
      <a:lvl3pPr marL="0" marR="0" indent="0" algn="l" defTabSz="228600" rtl="0" eaLnBrk="1" latinLnBrk="0" hangingPunct="1">
        <a:lnSpc>
          <a:spcPts val="6900"/>
        </a:lnSpc>
        <a:spcBef>
          <a:spcPts val="0"/>
        </a:spcBef>
        <a:spcAft>
          <a:spcPts val="0"/>
        </a:spcAft>
        <a:buClrTx/>
        <a:buSzTx/>
        <a:buFontTx/>
        <a:buNone/>
        <a:tabLst/>
        <a:defRPr sz="5200" b="0" i="0" u="none" strike="noStrike" cap="none" spc="0" baseline="0">
          <a:solidFill>
            <a:srgbClr val="FFFFFF"/>
          </a:solidFill>
          <a:uFillTx/>
          <a:latin typeface="+mn-lt"/>
          <a:ea typeface="+mn-ea"/>
          <a:cs typeface="+mn-cs"/>
          <a:sym typeface="L15 Bold"/>
        </a:defRPr>
      </a:lvl3pPr>
      <a:lvl4pPr marL="0" marR="0" indent="0" algn="l" defTabSz="228600" rtl="0" eaLnBrk="1" latinLnBrk="0" hangingPunct="1">
        <a:lnSpc>
          <a:spcPts val="6900"/>
        </a:lnSpc>
        <a:spcBef>
          <a:spcPts val="0"/>
        </a:spcBef>
        <a:spcAft>
          <a:spcPts val="0"/>
        </a:spcAft>
        <a:buClrTx/>
        <a:buSzTx/>
        <a:buFontTx/>
        <a:buNone/>
        <a:tabLst/>
        <a:defRPr sz="5200" b="0" i="0" u="none" strike="noStrike" cap="none" spc="0" baseline="0">
          <a:solidFill>
            <a:srgbClr val="FFFFFF"/>
          </a:solidFill>
          <a:uFillTx/>
          <a:latin typeface="+mn-lt"/>
          <a:ea typeface="+mn-ea"/>
          <a:cs typeface="+mn-cs"/>
          <a:sym typeface="L15 Bold"/>
        </a:defRPr>
      </a:lvl4pPr>
      <a:lvl5pPr marL="0" marR="0" indent="0" algn="l" defTabSz="228600" rtl="0" eaLnBrk="1" latinLnBrk="0" hangingPunct="1">
        <a:lnSpc>
          <a:spcPts val="6900"/>
        </a:lnSpc>
        <a:spcBef>
          <a:spcPts val="0"/>
        </a:spcBef>
        <a:spcAft>
          <a:spcPts val="0"/>
        </a:spcAft>
        <a:buClrTx/>
        <a:buSzTx/>
        <a:buFontTx/>
        <a:buNone/>
        <a:tabLst/>
        <a:defRPr sz="5200" b="0" i="0" u="none" strike="noStrike" cap="none" spc="0" baseline="0">
          <a:solidFill>
            <a:srgbClr val="FFFFFF"/>
          </a:solidFill>
          <a:uFillTx/>
          <a:latin typeface="+mn-lt"/>
          <a:ea typeface="+mn-ea"/>
          <a:cs typeface="+mn-cs"/>
          <a:sym typeface="L15 Bold"/>
        </a:defRPr>
      </a:lvl5pPr>
      <a:lvl6pPr marL="0" marR="0" indent="0" algn="l" defTabSz="228600" rtl="0" eaLnBrk="1" latinLnBrk="0" hangingPunct="1">
        <a:lnSpc>
          <a:spcPts val="6900"/>
        </a:lnSpc>
        <a:spcBef>
          <a:spcPts val="0"/>
        </a:spcBef>
        <a:spcAft>
          <a:spcPts val="0"/>
        </a:spcAft>
        <a:buClrTx/>
        <a:buSzTx/>
        <a:buFontTx/>
        <a:buNone/>
        <a:tabLst/>
        <a:defRPr sz="5200" b="0" i="0" u="none" strike="noStrike" cap="none" spc="0" baseline="0">
          <a:solidFill>
            <a:srgbClr val="FFFFFF"/>
          </a:solidFill>
          <a:uFillTx/>
          <a:latin typeface="+mn-lt"/>
          <a:ea typeface="+mn-ea"/>
          <a:cs typeface="+mn-cs"/>
          <a:sym typeface="L15 Bold"/>
        </a:defRPr>
      </a:lvl6pPr>
      <a:lvl7pPr marL="0" marR="0" indent="0" algn="l" defTabSz="228600" rtl="0" eaLnBrk="1" latinLnBrk="0" hangingPunct="1">
        <a:lnSpc>
          <a:spcPts val="6900"/>
        </a:lnSpc>
        <a:spcBef>
          <a:spcPts val="0"/>
        </a:spcBef>
        <a:spcAft>
          <a:spcPts val="0"/>
        </a:spcAft>
        <a:buClrTx/>
        <a:buSzTx/>
        <a:buFontTx/>
        <a:buNone/>
        <a:tabLst/>
        <a:defRPr sz="5200" b="0" i="0" u="none" strike="noStrike" cap="none" spc="0" baseline="0">
          <a:solidFill>
            <a:srgbClr val="FFFFFF"/>
          </a:solidFill>
          <a:uFillTx/>
          <a:latin typeface="+mn-lt"/>
          <a:ea typeface="+mn-ea"/>
          <a:cs typeface="+mn-cs"/>
          <a:sym typeface="L15 Bold"/>
        </a:defRPr>
      </a:lvl7pPr>
      <a:lvl8pPr marL="0" marR="0" indent="0" algn="l" defTabSz="228600" rtl="0" eaLnBrk="1" latinLnBrk="0" hangingPunct="1">
        <a:lnSpc>
          <a:spcPts val="6900"/>
        </a:lnSpc>
        <a:spcBef>
          <a:spcPts val="0"/>
        </a:spcBef>
        <a:spcAft>
          <a:spcPts val="0"/>
        </a:spcAft>
        <a:buClrTx/>
        <a:buSzTx/>
        <a:buFontTx/>
        <a:buNone/>
        <a:tabLst/>
        <a:defRPr sz="5200" b="0" i="0" u="none" strike="noStrike" cap="none" spc="0" baseline="0">
          <a:solidFill>
            <a:srgbClr val="FFFFFF"/>
          </a:solidFill>
          <a:uFillTx/>
          <a:latin typeface="+mn-lt"/>
          <a:ea typeface="+mn-ea"/>
          <a:cs typeface="+mn-cs"/>
          <a:sym typeface="L15 Bold"/>
        </a:defRPr>
      </a:lvl8pPr>
      <a:lvl9pPr marL="0" marR="0" indent="0" algn="l" defTabSz="228600" rtl="0" eaLnBrk="1" latinLnBrk="0" hangingPunct="1">
        <a:lnSpc>
          <a:spcPts val="6900"/>
        </a:lnSpc>
        <a:spcBef>
          <a:spcPts val="0"/>
        </a:spcBef>
        <a:spcAft>
          <a:spcPts val="0"/>
        </a:spcAft>
        <a:buClrTx/>
        <a:buSzTx/>
        <a:buFontTx/>
        <a:buNone/>
        <a:tabLst/>
        <a:defRPr sz="5200" b="0" i="0" u="none" strike="noStrike" cap="none" spc="0" baseline="0">
          <a:solidFill>
            <a:srgbClr val="FFFFFF"/>
          </a:solidFill>
          <a:uFillTx/>
          <a:latin typeface="+mn-lt"/>
          <a:ea typeface="+mn-ea"/>
          <a:cs typeface="+mn-cs"/>
          <a:sym typeface="L15 Bold"/>
        </a:defRPr>
      </a:lvl9pPr>
    </p:titleStyle>
    <p:bodyStyle>
      <a:lvl1pPr marL="158750" marR="0" indent="-158750" algn="l" defTabSz="412750" rtl="0" eaLnBrk="1" latinLnBrk="0" hangingPunct="1">
        <a:lnSpc>
          <a:spcPct val="100000"/>
        </a:lnSpc>
        <a:spcBef>
          <a:spcPts val="2950"/>
        </a:spcBef>
        <a:spcAft>
          <a:spcPts val="0"/>
        </a:spcAft>
        <a:buClrTx/>
        <a:buSzPct val="125000"/>
        <a:buFontTx/>
        <a:buChar char="•"/>
        <a:tabLst/>
        <a:defRPr sz="1200" b="0" i="0" u="none" strike="noStrike" cap="none" spc="0" baseline="0">
          <a:solidFill>
            <a:srgbClr val="2A2B2C"/>
          </a:solidFill>
          <a:uFillTx/>
          <a:latin typeface="Helvetica"/>
          <a:ea typeface="Helvetica"/>
          <a:cs typeface="Helvetica"/>
          <a:sym typeface="Helvetica"/>
        </a:defRPr>
      </a:lvl1pPr>
      <a:lvl2pPr marL="476250" marR="0" indent="-158750" algn="l" defTabSz="412750" rtl="0" eaLnBrk="1" latinLnBrk="0" hangingPunct="1">
        <a:lnSpc>
          <a:spcPct val="100000"/>
        </a:lnSpc>
        <a:spcBef>
          <a:spcPts val="2950"/>
        </a:spcBef>
        <a:spcAft>
          <a:spcPts val="0"/>
        </a:spcAft>
        <a:buClrTx/>
        <a:buSzPct val="125000"/>
        <a:buFontTx/>
        <a:buChar char="•"/>
        <a:tabLst/>
        <a:defRPr sz="1200" b="0" i="0" u="none" strike="noStrike" cap="none" spc="0" baseline="0">
          <a:solidFill>
            <a:srgbClr val="2A2B2C"/>
          </a:solidFill>
          <a:uFillTx/>
          <a:latin typeface="Helvetica"/>
          <a:ea typeface="Helvetica"/>
          <a:cs typeface="Helvetica"/>
          <a:sym typeface="Helvetica"/>
        </a:defRPr>
      </a:lvl2pPr>
      <a:lvl3pPr marL="793750" marR="0" indent="-158750" algn="l" defTabSz="412750" rtl="0" eaLnBrk="1" latinLnBrk="0" hangingPunct="1">
        <a:lnSpc>
          <a:spcPct val="100000"/>
        </a:lnSpc>
        <a:spcBef>
          <a:spcPts val="2950"/>
        </a:spcBef>
        <a:spcAft>
          <a:spcPts val="0"/>
        </a:spcAft>
        <a:buClrTx/>
        <a:buSzPct val="125000"/>
        <a:buFontTx/>
        <a:buChar char="•"/>
        <a:tabLst/>
        <a:defRPr sz="1200" b="0" i="0" u="none" strike="noStrike" cap="none" spc="0" baseline="0">
          <a:solidFill>
            <a:srgbClr val="2A2B2C"/>
          </a:solidFill>
          <a:uFillTx/>
          <a:latin typeface="Helvetica"/>
          <a:ea typeface="Helvetica"/>
          <a:cs typeface="Helvetica"/>
          <a:sym typeface="Helvetica"/>
        </a:defRPr>
      </a:lvl3pPr>
      <a:lvl4pPr marL="1111250" marR="0" indent="-158750" algn="l" defTabSz="412750" rtl="0" eaLnBrk="1" latinLnBrk="0" hangingPunct="1">
        <a:lnSpc>
          <a:spcPct val="100000"/>
        </a:lnSpc>
        <a:spcBef>
          <a:spcPts val="2950"/>
        </a:spcBef>
        <a:spcAft>
          <a:spcPts val="0"/>
        </a:spcAft>
        <a:buClrTx/>
        <a:buSzPct val="125000"/>
        <a:buFontTx/>
        <a:buChar char="•"/>
        <a:tabLst/>
        <a:defRPr sz="1200" b="0" i="0" u="none" strike="noStrike" cap="none" spc="0" baseline="0">
          <a:solidFill>
            <a:srgbClr val="2A2B2C"/>
          </a:solidFill>
          <a:uFillTx/>
          <a:latin typeface="Helvetica"/>
          <a:ea typeface="Helvetica"/>
          <a:cs typeface="Helvetica"/>
          <a:sym typeface="Helvetica"/>
        </a:defRPr>
      </a:lvl4pPr>
      <a:lvl5pPr marL="1428750" marR="0" indent="-158750" algn="l" defTabSz="412750" rtl="0" eaLnBrk="1" latinLnBrk="0" hangingPunct="1">
        <a:lnSpc>
          <a:spcPct val="100000"/>
        </a:lnSpc>
        <a:spcBef>
          <a:spcPts val="2950"/>
        </a:spcBef>
        <a:spcAft>
          <a:spcPts val="0"/>
        </a:spcAft>
        <a:buClrTx/>
        <a:buSzPct val="125000"/>
        <a:buFontTx/>
        <a:buChar char="•"/>
        <a:tabLst/>
        <a:defRPr sz="1200" b="0" i="0" u="none" strike="noStrike" cap="none" spc="0" baseline="0">
          <a:solidFill>
            <a:srgbClr val="2A2B2C"/>
          </a:solidFill>
          <a:uFillTx/>
          <a:latin typeface="Helvetica"/>
          <a:ea typeface="Helvetica"/>
          <a:cs typeface="Helvetica"/>
          <a:sym typeface="Helvetica"/>
        </a:defRPr>
      </a:lvl5pPr>
      <a:lvl6pPr marL="1746250" marR="0" indent="-158750" algn="l" defTabSz="412750" rtl="0" eaLnBrk="1" latinLnBrk="0" hangingPunct="1">
        <a:lnSpc>
          <a:spcPct val="100000"/>
        </a:lnSpc>
        <a:spcBef>
          <a:spcPts val="2950"/>
        </a:spcBef>
        <a:spcAft>
          <a:spcPts val="0"/>
        </a:spcAft>
        <a:buClrTx/>
        <a:buSzPct val="125000"/>
        <a:buFontTx/>
        <a:buChar char="•"/>
        <a:tabLst/>
        <a:defRPr sz="1200" b="0" i="0" u="none" strike="noStrike" cap="none" spc="0" baseline="0">
          <a:solidFill>
            <a:srgbClr val="2A2B2C"/>
          </a:solidFill>
          <a:uFillTx/>
          <a:latin typeface="Helvetica"/>
          <a:ea typeface="Helvetica"/>
          <a:cs typeface="Helvetica"/>
          <a:sym typeface="Helvetica"/>
        </a:defRPr>
      </a:lvl6pPr>
      <a:lvl7pPr marL="2063750" marR="0" indent="-158750" algn="l" defTabSz="412750" rtl="0" eaLnBrk="1" latinLnBrk="0" hangingPunct="1">
        <a:lnSpc>
          <a:spcPct val="100000"/>
        </a:lnSpc>
        <a:spcBef>
          <a:spcPts val="2950"/>
        </a:spcBef>
        <a:spcAft>
          <a:spcPts val="0"/>
        </a:spcAft>
        <a:buClrTx/>
        <a:buSzPct val="125000"/>
        <a:buFontTx/>
        <a:buChar char="•"/>
        <a:tabLst/>
        <a:defRPr sz="1200" b="0" i="0" u="none" strike="noStrike" cap="none" spc="0" baseline="0">
          <a:solidFill>
            <a:srgbClr val="2A2B2C"/>
          </a:solidFill>
          <a:uFillTx/>
          <a:latin typeface="Helvetica"/>
          <a:ea typeface="Helvetica"/>
          <a:cs typeface="Helvetica"/>
          <a:sym typeface="Helvetica"/>
        </a:defRPr>
      </a:lvl7pPr>
      <a:lvl8pPr marL="2381250" marR="0" indent="-158750" algn="l" defTabSz="412750" rtl="0" eaLnBrk="1" latinLnBrk="0" hangingPunct="1">
        <a:lnSpc>
          <a:spcPct val="100000"/>
        </a:lnSpc>
        <a:spcBef>
          <a:spcPts val="2950"/>
        </a:spcBef>
        <a:spcAft>
          <a:spcPts val="0"/>
        </a:spcAft>
        <a:buClrTx/>
        <a:buSzPct val="125000"/>
        <a:buFontTx/>
        <a:buChar char="•"/>
        <a:tabLst/>
        <a:defRPr sz="1200" b="0" i="0" u="none" strike="noStrike" cap="none" spc="0" baseline="0">
          <a:solidFill>
            <a:srgbClr val="2A2B2C"/>
          </a:solidFill>
          <a:uFillTx/>
          <a:latin typeface="Helvetica"/>
          <a:ea typeface="Helvetica"/>
          <a:cs typeface="Helvetica"/>
          <a:sym typeface="Helvetica"/>
        </a:defRPr>
      </a:lvl8pPr>
      <a:lvl9pPr marL="2698750" marR="0" indent="-158750" algn="l" defTabSz="412750" rtl="0" eaLnBrk="1" latinLnBrk="0" hangingPunct="1">
        <a:lnSpc>
          <a:spcPct val="100000"/>
        </a:lnSpc>
        <a:spcBef>
          <a:spcPts val="2950"/>
        </a:spcBef>
        <a:spcAft>
          <a:spcPts val="0"/>
        </a:spcAft>
        <a:buClrTx/>
        <a:buSzPct val="125000"/>
        <a:buFontTx/>
        <a:buChar char="•"/>
        <a:tabLst/>
        <a:defRPr sz="1200" b="0" i="0" u="none" strike="noStrike" cap="none" spc="0" baseline="0">
          <a:solidFill>
            <a:srgbClr val="2A2B2C"/>
          </a:solidFill>
          <a:uFillTx/>
          <a:latin typeface="Helvetica"/>
          <a:ea typeface="Helvetica"/>
          <a:cs typeface="Helvetica"/>
          <a:sym typeface="Helvetica"/>
        </a:defRPr>
      </a:lvl9pPr>
    </p:bodyStyle>
    <p:otherStyle>
      <a:lvl1pPr marL="0" marR="0" indent="0" algn="ctr" defTabSz="412750" eaLnBrk="1" latinLnBrk="0" hangingPunct="1">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Helvetica Neue Light"/>
        </a:defRPr>
      </a:lvl1pPr>
      <a:lvl2pPr marL="0" marR="0" indent="114300" algn="ctr" defTabSz="412750" eaLnBrk="1" latinLnBrk="0" hangingPunct="1">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Helvetica Neue Light"/>
        </a:defRPr>
      </a:lvl2pPr>
      <a:lvl3pPr marL="0" marR="0" indent="228600" algn="ctr" defTabSz="412750" eaLnBrk="1" latinLnBrk="0" hangingPunct="1">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Helvetica Neue Light"/>
        </a:defRPr>
      </a:lvl3pPr>
      <a:lvl4pPr marL="0" marR="0" indent="342900" algn="ctr" defTabSz="412750" eaLnBrk="1" latinLnBrk="0" hangingPunct="1">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Helvetica Neue Light"/>
        </a:defRPr>
      </a:lvl4pPr>
      <a:lvl5pPr marL="0" marR="0" indent="457200" algn="ctr" defTabSz="412750" eaLnBrk="1" latinLnBrk="0" hangingPunct="1">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Helvetica Neue Light"/>
        </a:defRPr>
      </a:lvl5pPr>
      <a:lvl6pPr marL="0" marR="0" indent="571500" algn="ctr" defTabSz="412750" eaLnBrk="1" latinLnBrk="0" hangingPunct="1">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Helvetica Neue Light"/>
        </a:defRPr>
      </a:lvl6pPr>
      <a:lvl7pPr marL="0" marR="0" indent="685800" algn="ctr" defTabSz="412750" eaLnBrk="1" latinLnBrk="0" hangingPunct="1">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Helvetica Neue Light"/>
        </a:defRPr>
      </a:lvl7pPr>
      <a:lvl8pPr marL="0" marR="0" indent="800100" algn="ctr" defTabSz="412750" eaLnBrk="1" latinLnBrk="0" hangingPunct="1">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Helvetica Neue Light"/>
        </a:defRPr>
      </a:lvl8pPr>
      <a:lvl9pPr marL="0" marR="0" indent="914400" algn="ctr" defTabSz="412750" eaLnBrk="1" latinLnBrk="0" hangingPunct="1">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59.xml"/><Relationship Id="rId7" Type="http://schemas.openxmlformats.org/officeDocument/2006/relationships/image" Target="../media/image20.jpeg"/><Relationship Id="rId2" Type="http://schemas.openxmlformats.org/officeDocument/2006/relationships/tags" Target="../tags/tag10.xml"/><Relationship Id="rId1" Type="http://schemas.openxmlformats.org/officeDocument/2006/relationships/vmlDrawing" Target="../drawings/vmlDrawing8.vml"/><Relationship Id="rId6" Type="http://schemas.openxmlformats.org/officeDocument/2006/relationships/image" Target="../media/image19.emf"/><Relationship Id="rId5" Type="http://schemas.openxmlformats.org/officeDocument/2006/relationships/oleObject" Target="../embeddings/oleObject8.bin"/><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tags" Target="../tags/tag61.xml"/><Relationship Id="rId13" Type="http://schemas.openxmlformats.org/officeDocument/2006/relationships/tags" Target="../tags/tag66.xml"/><Relationship Id="rId18" Type="http://schemas.openxmlformats.org/officeDocument/2006/relationships/tags" Target="../tags/tag71.xml"/><Relationship Id="rId26" Type="http://schemas.openxmlformats.org/officeDocument/2006/relationships/slideLayout" Target="../slideLayouts/slideLayout1.xml"/><Relationship Id="rId3" Type="http://schemas.openxmlformats.org/officeDocument/2006/relationships/tags" Target="../tags/tag56.xml"/><Relationship Id="rId21" Type="http://schemas.openxmlformats.org/officeDocument/2006/relationships/tags" Target="../tags/tag74.xml"/><Relationship Id="rId7" Type="http://schemas.openxmlformats.org/officeDocument/2006/relationships/tags" Target="../tags/tag60.xml"/><Relationship Id="rId12" Type="http://schemas.openxmlformats.org/officeDocument/2006/relationships/tags" Target="../tags/tag65.xml"/><Relationship Id="rId17" Type="http://schemas.openxmlformats.org/officeDocument/2006/relationships/tags" Target="../tags/tag70.xml"/><Relationship Id="rId25" Type="http://schemas.openxmlformats.org/officeDocument/2006/relationships/tags" Target="../tags/tag78.xml"/><Relationship Id="rId2" Type="http://schemas.openxmlformats.org/officeDocument/2006/relationships/tags" Target="../tags/tag55.xml"/><Relationship Id="rId16" Type="http://schemas.openxmlformats.org/officeDocument/2006/relationships/tags" Target="../tags/tag69.xml"/><Relationship Id="rId20" Type="http://schemas.openxmlformats.org/officeDocument/2006/relationships/tags" Target="../tags/tag73.xml"/><Relationship Id="rId29" Type="http://schemas.openxmlformats.org/officeDocument/2006/relationships/image" Target="../media/image3.emf"/><Relationship Id="rId1" Type="http://schemas.openxmlformats.org/officeDocument/2006/relationships/vmlDrawing" Target="../drawings/vmlDrawing12.vml"/><Relationship Id="rId6" Type="http://schemas.openxmlformats.org/officeDocument/2006/relationships/tags" Target="../tags/tag59.xml"/><Relationship Id="rId11" Type="http://schemas.openxmlformats.org/officeDocument/2006/relationships/tags" Target="../tags/tag64.xml"/><Relationship Id="rId24" Type="http://schemas.openxmlformats.org/officeDocument/2006/relationships/tags" Target="../tags/tag77.xml"/><Relationship Id="rId5" Type="http://schemas.openxmlformats.org/officeDocument/2006/relationships/tags" Target="../tags/tag58.xml"/><Relationship Id="rId15" Type="http://schemas.openxmlformats.org/officeDocument/2006/relationships/tags" Target="../tags/tag68.xml"/><Relationship Id="rId23" Type="http://schemas.openxmlformats.org/officeDocument/2006/relationships/tags" Target="../tags/tag76.xml"/><Relationship Id="rId28" Type="http://schemas.openxmlformats.org/officeDocument/2006/relationships/oleObject" Target="../embeddings/oleObject12.bin"/><Relationship Id="rId10" Type="http://schemas.openxmlformats.org/officeDocument/2006/relationships/tags" Target="../tags/tag63.xml"/><Relationship Id="rId19" Type="http://schemas.openxmlformats.org/officeDocument/2006/relationships/tags" Target="../tags/tag72.xml"/><Relationship Id="rId4" Type="http://schemas.openxmlformats.org/officeDocument/2006/relationships/tags" Target="../tags/tag57.xml"/><Relationship Id="rId9" Type="http://schemas.openxmlformats.org/officeDocument/2006/relationships/tags" Target="../tags/tag62.xml"/><Relationship Id="rId14" Type="http://schemas.openxmlformats.org/officeDocument/2006/relationships/tags" Target="../tags/tag67.xml"/><Relationship Id="rId22" Type="http://schemas.openxmlformats.org/officeDocument/2006/relationships/tags" Target="../tags/tag75.xml"/><Relationship Id="rId27"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8" Type="http://schemas.openxmlformats.org/officeDocument/2006/relationships/tags" Target="../tags/tag85.xml"/><Relationship Id="rId13" Type="http://schemas.openxmlformats.org/officeDocument/2006/relationships/tags" Target="../tags/tag90.xml"/><Relationship Id="rId18" Type="http://schemas.openxmlformats.org/officeDocument/2006/relationships/tags" Target="../tags/tag95.xml"/><Relationship Id="rId26" Type="http://schemas.openxmlformats.org/officeDocument/2006/relationships/oleObject" Target="../embeddings/oleObject13.bin"/><Relationship Id="rId3" Type="http://schemas.openxmlformats.org/officeDocument/2006/relationships/tags" Target="../tags/tag80.xml"/><Relationship Id="rId21" Type="http://schemas.openxmlformats.org/officeDocument/2006/relationships/tags" Target="../tags/tag98.xml"/><Relationship Id="rId7" Type="http://schemas.openxmlformats.org/officeDocument/2006/relationships/tags" Target="../tags/tag84.xml"/><Relationship Id="rId12" Type="http://schemas.openxmlformats.org/officeDocument/2006/relationships/tags" Target="../tags/tag89.xml"/><Relationship Id="rId17" Type="http://schemas.openxmlformats.org/officeDocument/2006/relationships/tags" Target="../tags/tag94.xml"/><Relationship Id="rId25" Type="http://schemas.openxmlformats.org/officeDocument/2006/relationships/slideLayout" Target="../slideLayouts/slideLayout3.xml"/><Relationship Id="rId2" Type="http://schemas.openxmlformats.org/officeDocument/2006/relationships/tags" Target="../tags/tag79.xml"/><Relationship Id="rId16" Type="http://schemas.openxmlformats.org/officeDocument/2006/relationships/tags" Target="../tags/tag93.xml"/><Relationship Id="rId20" Type="http://schemas.openxmlformats.org/officeDocument/2006/relationships/tags" Target="../tags/tag97.xml"/><Relationship Id="rId1" Type="http://schemas.openxmlformats.org/officeDocument/2006/relationships/vmlDrawing" Target="../drawings/vmlDrawing13.vml"/><Relationship Id="rId6" Type="http://schemas.openxmlformats.org/officeDocument/2006/relationships/tags" Target="../tags/tag83.xml"/><Relationship Id="rId11" Type="http://schemas.openxmlformats.org/officeDocument/2006/relationships/tags" Target="../tags/tag88.xml"/><Relationship Id="rId24" Type="http://schemas.openxmlformats.org/officeDocument/2006/relationships/tags" Target="../tags/tag101.xml"/><Relationship Id="rId5" Type="http://schemas.openxmlformats.org/officeDocument/2006/relationships/tags" Target="../tags/tag82.xml"/><Relationship Id="rId15" Type="http://schemas.openxmlformats.org/officeDocument/2006/relationships/tags" Target="../tags/tag92.xml"/><Relationship Id="rId23" Type="http://schemas.openxmlformats.org/officeDocument/2006/relationships/tags" Target="../tags/tag100.xml"/><Relationship Id="rId28" Type="http://schemas.openxmlformats.org/officeDocument/2006/relationships/image" Target="../media/image22.png"/><Relationship Id="rId10" Type="http://schemas.openxmlformats.org/officeDocument/2006/relationships/tags" Target="../tags/tag87.xml"/><Relationship Id="rId19" Type="http://schemas.openxmlformats.org/officeDocument/2006/relationships/tags" Target="../tags/tag96.xml"/><Relationship Id="rId4" Type="http://schemas.openxmlformats.org/officeDocument/2006/relationships/tags" Target="../tags/tag81.xml"/><Relationship Id="rId9" Type="http://schemas.openxmlformats.org/officeDocument/2006/relationships/tags" Target="../tags/tag86.xml"/><Relationship Id="rId14" Type="http://schemas.openxmlformats.org/officeDocument/2006/relationships/tags" Target="../tags/tag91.xml"/><Relationship Id="rId22" Type="http://schemas.openxmlformats.org/officeDocument/2006/relationships/tags" Target="../tags/tag99.xml"/><Relationship Id="rId27" Type="http://schemas.openxmlformats.org/officeDocument/2006/relationships/image" Target="../media/image19.emf"/></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102.xml"/><Relationship Id="rId1" Type="http://schemas.openxmlformats.org/officeDocument/2006/relationships/vmlDrawing" Target="../drawings/vmlDrawing14.vml"/><Relationship Id="rId6" Type="http://schemas.openxmlformats.org/officeDocument/2006/relationships/image" Target="../media/image19.emf"/><Relationship Id="rId5" Type="http://schemas.openxmlformats.org/officeDocument/2006/relationships/oleObject" Target="../embeddings/oleObject14.bin"/><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47.xml"/><Relationship Id="rId2" Type="http://schemas.openxmlformats.org/officeDocument/2006/relationships/tags" Target="../tags/tag103.xml"/><Relationship Id="rId1" Type="http://schemas.openxmlformats.org/officeDocument/2006/relationships/vmlDrawing" Target="../drawings/vmlDrawing15.vml"/><Relationship Id="rId6" Type="http://schemas.openxmlformats.org/officeDocument/2006/relationships/image" Target="../media/image19.emf"/><Relationship Id="rId5" Type="http://schemas.openxmlformats.org/officeDocument/2006/relationships/oleObject" Target="../embeddings/oleObject15.bin"/><Relationship Id="rId4" Type="http://schemas.openxmlformats.org/officeDocument/2006/relationships/notesSlide" Target="../notesSlides/notesSlide12.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58.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58.xml"/><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slideLayout" Target="../slideLayouts/slideLayout3.xml"/><Relationship Id="rId7" Type="http://schemas.openxmlformats.org/officeDocument/2006/relationships/image" Target="../media/image27.png"/><Relationship Id="rId2" Type="http://schemas.openxmlformats.org/officeDocument/2006/relationships/tags" Target="../tags/tag104.xml"/><Relationship Id="rId1" Type="http://schemas.openxmlformats.org/officeDocument/2006/relationships/vmlDrawing" Target="../drawings/vmlDrawing16.vml"/><Relationship Id="rId6" Type="http://schemas.openxmlformats.org/officeDocument/2006/relationships/image" Target="../media/image26.emf"/><Relationship Id="rId11" Type="http://schemas.openxmlformats.org/officeDocument/2006/relationships/image" Target="../media/image31.png"/><Relationship Id="rId5" Type="http://schemas.openxmlformats.org/officeDocument/2006/relationships/oleObject" Target="../embeddings/oleObject16.bin"/><Relationship Id="rId10" Type="http://schemas.openxmlformats.org/officeDocument/2006/relationships/image" Target="../media/image30.png"/><Relationship Id="rId4" Type="http://schemas.openxmlformats.org/officeDocument/2006/relationships/notesSlide" Target="../notesSlides/notesSlide15.xml"/><Relationship Id="rId9" Type="http://schemas.openxmlformats.org/officeDocument/2006/relationships/image" Target="../media/image29.png"/></Relationships>
</file>

<file path=ppt/slides/_rels/slide19.xml.rels><?xml version="1.0" encoding="UTF-8" standalone="yes"?>
<Relationships xmlns="http://schemas.openxmlformats.org/package/2006/relationships"><Relationship Id="rId8" Type="http://schemas.openxmlformats.org/officeDocument/2006/relationships/image" Target="../media/image33.jpeg"/><Relationship Id="rId3" Type="http://schemas.openxmlformats.org/officeDocument/2006/relationships/slideLayout" Target="../slideLayouts/slideLayout123.xml"/><Relationship Id="rId7" Type="http://schemas.openxmlformats.org/officeDocument/2006/relationships/image" Target="../media/image32.jpeg"/><Relationship Id="rId2" Type="http://schemas.openxmlformats.org/officeDocument/2006/relationships/tags" Target="../tags/tag105.xml"/><Relationship Id="rId1" Type="http://schemas.openxmlformats.org/officeDocument/2006/relationships/vmlDrawing" Target="../drawings/vmlDrawing17.vml"/><Relationship Id="rId6" Type="http://schemas.openxmlformats.org/officeDocument/2006/relationships/image" Target="../media/image19.emf"/><Relationship Id="rId11" Type="http://schemas.openxmlformats.org/officeDocument/2006/relationships/image" Target="../media/image36.png"/><Relationship Id="rId5" Type="http://schemas.openxmlformats.org/officeDocument/2006/relationships/oleObject" Target="../embeddings/oleObject17.bin"/><Relationship Id="rId10" Type="http://schemas.openxmlformats.org/officeDocument/2006/relationships/image" Target="../media/image35.png"/><Relationship Id="rId4" Type="http://schemas.openxmlformats.org/officeDocument/2006/relationships/notesSlide" Target="../notesSlides/notesSlide16.xml"/><Relationship Id="rId9" Type="http://schemas.openxmlformats.org/officeDocument/2006/relationships/image" Target="../media/image34.jpeg"/></Relationships>
</file>

<file path=ppt/slides/_rels/slide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xml"/><Relationship Id="rId1" Type="http://schemas.openxmlformats.org/officeDocument/2006/relationships/slideLayout" Target="../slideLayouts/slideLayout63.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7.xml"/><Relationship Id="rId2" Type="http://schemas.openxmlformats.org/officeDocument/2006/relationships/tags" Target="../tags/tag11.xml"/><Relationship Id="rId1" Type="http://schemas.openxmlformats.org/officeDocument/2006/relationships/vmlDrawing" Target="../drawings/vmlDrawing9.vml"/><Relationship Id="rId6" Type="http://schemas.openxmlformats.org/officeDocument/2006/relationships/image" Target="../media/image19.emf"/><Relationship Id="rId5" Type="http://schemas.openxmlformats.org/officeDocument/2006/relationships/oleObject" Target="../embeddings/oleObject9.bin"/><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47.xml"/><Relationship Id="rId2" Type="http://schemas.openxmlformats.org/officeDocument/2006/relationships/tags" Target="../tags/tag12.xml"/><Relationship Id="rId1" Type="http://schemas.openxmlformats.org/officeDocument/2006/relationships/vmlDrawing" Target="../drawings/vmlDrawing10.vml"/><Relationship Id="rId6" Type="http://schemas.openxmlformats.org/officeDocument/2006/relationships/image" Target="../media/image19.emf"/><Relationship Id="rId5" Type="http://schemas.openxmlformats.org/officeDocument/2006/relationships/oleObject" Target="../embeddings/oleObject10.bin"/><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tags" Target="../tags/tag14.xml"/><Relationship Id="rId7" Type="http://schemas.openxmlformats.org/officeDocument/2006/relationships/image" Target="../media/image3.emf"/><Relationship Id="rId2" Type="http://schemas.openxmlformats.org/officeDocument/2006/relationships/tags" Target="../tags/tag13.xml"/><Relationship Id="rId1" Type="http://schemas.openxmlformats.org/officeDocument/2006/relationships/vmlDrawing" Target="../drawings/vmlDrawing11.vml"/><Relationship Id="rId6" Type="http://schemas.openxmlformats.org/officeDocument/2006/relationships/oleObject" Target="../embeddings/oleObject11.bin"/><Relationship Id="rId5" Type="http://schemas.openxmlformats.org/officeDocument/2006/relationships/notesSlide" Target="../notesSlides/notesSlide5.xml"/><Relationship Id="rId4"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tags" Target="../tags/tag22.xml"/><Relationship Id="rId3" Type="http://schemas.openxmlformats.org/officeDocument/2006/relationships/tags" Target="../tags/tag17.xml"/><Relationship Id="rId7" Type="http://schemas.openxmlformats.org/officeDocument/2006/relationships/tags" Target="../tags/tag21.xml"/><Relationship Id="rId12" Type="http://schemas.openxmlformats.org/officeDocument/2006/relationships/notesSlide" Target="../notesSlides/notesSlide6.xml"/><Relationship Id="rId2" Type="http://schemas.openxmlformats.org/officeDocument/2006/relationships/tags" Target="../tags/tag16.xml"/><Relationship Id="rId1" Type="http://schemas.openxmlformats.org/officeDocument/2006/relationships/tags" Target="../tags/tag15.xml"/><Relationship Id="rId6" Type="http://schemas.openxmlformats.org/officeDocument/2006/relationships/tags" Target="../tags/tag20.xml"/><Relationship Id="rId11" Type="http://schemas.openxmlformats.org/officeDocument/2006/relationships/slideLayout" Target="../slideLayouts/slideLayout58.xml"/><Relationship Id="rId5" Type="http://schemas.openxmlformats.org/officeDocument/2006/relationships/tags" Target="../tags/tag19.xml"/><Relationship Id="rId10" Type="http://schemas.openxmlformats.org/officeDocument/2006/relationships/tags" Target="../tags/tag24.xml"/><Relationship Id="rId4" Type="http://schemas.openxmlformats.org/officeDocument/2006/relationships/tags" Target="../tags/tag18.xml"/><Relationship Id="rId9" Type="http://schemas.openxmlformats.org/officeDocument/2006/relationships/tags" Target="../tags/tag23.xml"/></Relationships>
</file>

<file path=ppt/slides/_rels/slide7.xml.rels><?xml version="1.0" encoding="UTF-8" standalone="yes"?>
<Relationships xmlns="http://schemas.openxmlformats.org/package/2006/relationships"><Relationship Id="rId8" Type="http://schemas.openxmlformats.org/officeDocument/2006/relationships/tags" Target="../tags/tag32.xml"/><Relationship Id="rId3" Type="http://schemas.openxmlformats.org/officeDocument/2006/relationships/tags" Target="../tags/tag27.xml"/><Relationship Id="rId7" Type="http://schemas.openxmlformats.org/officeDocument/2006/relationships/tags" Target="../tags/tag31.xml"/><Relationship Id="rId12" Type="http://schemas.openxmlformats.org/officeDocument/2006/relationships/notesSlide" Target="../notesSlides/notesSlide7.xml"/><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tags" Target="../tags/tag30.xml"/><Relationship Id="rId11" Type="http://schemas.openxmlformats.org/officeDocument/2006/relationships/slideLayout" Target="../slideLayouts/slideLayout58.xml"/><Relationship Id="rId5" Type="http://schemas.openxmlformats.org/officeDocument/2006/relationships/tags" Target="../tags/tag29.xml"/><Relationship Id="rId10" Type="http://schemas.openxmlformats.org/officeDocument/2006/relationships/tags" Target="../tags/tag34.xml"/><Relationship Id="rId4" Type="http://schemas.openxmlformats.org/officeDocument/2006/relationships/tags" Target="../tags/tag28.xml"/><Relationship Id="rId9" Type="http://schemas.openxmlformats.org/officeDocument/2006/relationships/tags" Target="../tags/tag33.xml"/></Relationships>
</file>

<file path=ppt/slides/_rels/slide8.xml.rels><?xml version="1.0" encoding="UTF-8" standalone="yes"?>
<Relationships xmlns="http://schemas.openxmlformats.org/package/2006/relationships"><Relationship Id="rId8" Type="http://schemas.openxmlformats.org/officeDocument/2006/relationships/tags" Target="../tags/tag42.xml"/><Relationship Id="rId3" Type="http://schemas.openxmlformats.org/officeDocument/2006/relationships/tags" Target="../tags/tag37.xml"/><Relationship Id="rId7" Type="http://schemas.openxmlformats.org/officeDocument/2006/relationships/tags" Target="../tags/tag41.xml"/><Relationship Id="rId12" Type="http://schemas.openxmlformats.org/officeDocument/2006/relationships/notesSlide" Target="../notesSlides/notesSlide8.xml"/><Relationship Id="rId2" Type="http://schemas.openxmlformats.org/officeDocument/2006/relationships/tags" Target="../tags/tag36.xml"/><Relationship Id="rId1" Type="http://schemas.openxmlformats.org/officeDocument/2006/relationships/tags" Target="../tags/tag35.xml"/><Relationship Id="rId6" Type="http://schemas.openxmlformats.org/officeDocument/2006/relationships/tags" Target="../tags/tag40.xml"/><Relationship Id="rId11" Type="http://schemas.openxmlformats.org/officeDocument/2006/relationships/slideLayout" Target="../slideLayouts/slideLayout58.xml"/><Relationship Id="rId5" Type="http://schemas.openxmlformats.org/officeDocument/2006/relationships/tags" Target="../tags/tag39.xml"/><Relationship Id="rId10" Type="http://schemas.openxmlformats.org/officeDocument/2006/relationships/tags" Target="../tags/tag44.xml"/><Relationship Id="rId4" Type="http://schemas.openxmlformats.org/officeDocument/2006/relationships/tags" Target="../tags/tag38.xml"/><Relationship Id="rId9" Type="http://schemas.openxmlformats.org/officeDocument/2006/relationships/tags" Target="../tags/tag43.xml"/></Relationships>
</file>

<file path=ppt/slides/_rels/slide9.xml.rels><?xml version="1.0" encoding="UTF-8" standalone="yes"?>
<Relationships xmlns="http://schemas.openxmlformats.org/package/2006/relationships"><Relationship Id="rId8" Type="http://schemas.openxmlformats.org/officeDocument/2006/relationships/tags" Target="../tags/tag52.xml"/><Relationship Id="rId3" Type="http://schemas.openxmlformats.org/officeDocument/2006/relationships/tags" Target="../tags/tag47.xml"/><Relationship Id="rId7" Type="http://schemas.openxmlformats.org/officeDocument/2006/relationships/tags" Target="../tags/tag51.xml"/><Relationship Id="rId12" Type="http://schemas.openxmlformats.org/officeDocument/2006/relationships/notesSlide" Target="../notesSlides/notesSlide9.xml"/><Relationship Id="rId2" Type="http://schemas.openxmlformats.org/officeDocument/2006/relationships/tags" Target="../tags/tag46.xml"/><Relationship Id="rId1" Type="http://schemas.openxmlformats.org/officeDocument/2006/relationships/tags" Target="../tags/tag45.xml"/><Relationship Id="rId6" Type="http://schemas.openxmlformats.org/officeDocument/2006/relationships/tags" Target="../tags/tag50.xml"/><Relationship Id="rId11" Type="http://schemas.openxmlformats.org/officeDocument/2006/relationships/slideLayout" Target="../slideLayouts/slideLayout58.xml"/><Relationship Id="rId5" Type="http://schemas.openxmlformats.org/officeDocument/2006/relationships/tags" Target="../tags/tag49.xml"/><Relationship Id="rId10" Type="http://schemas.openxmlformats.org/officeDocument/2006/relationships/tags" Target="../tags/tag54.xml"/><Relationship Id="rId4" Type="http://schemas.openxmlformats.org/officeDocument/2006/relationships/tags" Target="../tags/tag48.xml"/><Relationship Id="rId9" Type="http://schemas.openxmlformats.org/officeDocument/2006/relationships/tags" Target="../tags/tag5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2" name="Object 51" hidden="1">
            <a:extLst>
              <a:ext uri="{FF2B5EF4-FFF2-40B4-BE49-F238E27FC236}">
                <a16:creationId xmlns:a16="http://schemas.microsoft.com/office/drawing/2014/main" id="{13851D4F-C3BF-4B26-9856-8488A4B375FA}"/>
              </a:ext>
            </a:extLst>
          </p:cNvPr>
          <p:cNvGraphicFramePr>
            <a:graphicFrameLocks noChangeAspect="1"/>
          </p:cNvGraphicFramePr>
          <p:nvPr>
            <p:custDataLst>
              <p:tags r:id="rId2"/>
            </p:custDataLst>
            <p:extLst>
              <p:ext uri="{D42A27DB-BD31-4B8C-83A1-F6EECF244321}">
                <p14:modId xmlns:p14="http://schemas.microsoft.com/office/powerpoint/2010/main" val="11711071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163" name="think-cell Slide" r:id="rId5" imgW="359" imgH="355" progId="TCLayout.ActiveDocument.1">
                  <p:embed/>
                </p:oleObj>
              </mc:Choice>
              <mc:Fallback>
                <p:oleObj name="think-cell Slide" r:id="rId5" imgW="359" imgH="355" progId="TCLayout.ActiveDocument.1">
                  <p:embed/>
                  <p:pic>
                    <p:nvPicPr>
                      <p:cNvPr id="52" name="Object 51" hidden="1">
                        <a:extLst>
                          <a:ext uri="{FF2B5EF4-FFF2-40B4-BE49-F238E27FC236}">
                            <a16:creationId xmlns:a16="http://schemas.microsoft.com/office/drawing/2014/main" id="{13851D4F-C3BF-4B26-9856-8488A4B375FA}"/>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pic>
        <p:nvPicPr>
          <p:cNvPr id="4" name="Picture 3">
            <a:extLst>
              <a:ext uri="{FF2B5EF4-FFF2-40B4-BE49-F238E27FC236}">
                <a16:creationId xmlns:a16="http://schemas.microsoft.com/office/drawing/2014/main" id="{63581039-D1EE-4181-87DC-991618889478}"/>
              </a:ext>
            </a:extLst>
          </p:cNvPr>
          <p:cNvPicPr>
            <a:picLocks noChangeAspect="1"/>
          </p:cNvPicPr>
          <p:nvPr/>
        </p:nvPicPr>
        <p:blipFill rotWithShape="1">
          <a:blip r:embed="rId7" cstate="hqprint">
            <a:duotone>
              <a:schemeClr val="bg2">
                <a:shade val="45000"/>
                <a:satMod val="135000"/>
              </a:schemeClr>
              <a:prstClr val="white"/>
            </a:duotone>
            <a:extLst>
              <a:ext uri="{28A0092B-C50C-407E-A947-70E740481C1C}">
                <a14:useLocalDpi xmlns:a14="http://schemas.microsoft.com/office/drawing/2010/main"/>
              </a:ext>
            </a:extLst>
          </a:blip>
          <a:srcRect/>
          <a:stretch/>
        </p:blipFill>
        <p:spPr>
          <a:xfrm>
            <a:off x="-1" y="0"/>
            <a:ext cx="12200861" cy="6871978"/>
          </a:xfrm>
          <a:prstGeom prst="rect">
            <a:avLst/>
          </a:prstGeom>
        </p:spPr>
      </p:pic>
      <p:sp>
        <p:nvSpPr>
          <p:cNvPr id="58" name="Rectangle 57">
            <a:extLst>
              <a:ext uri="{FF2B5EF4-FFF2-40B4-BE49-F238E27FC236}">
                <a16:creationId xmlns:a16="http://schemas.microsoft.com/office/drawing/2014/main" id="{D695BAB4-11C3-495B-9763-A9BEAE59A2CB}"/>
              </a:ext>
            </a:extLst>
          </p:cNvPr>
          <p:cNvSpPr/>
          <p:nvPr/>
        </p:nvSpPr>
        <p:spPr>
          <a:xfrm>
            <a:off x="-1" y="-13978"/>
            <a:ext cx="6966408" cy="6871978"/>
          </a:xfrm>
          <a:prstGeom prst="rect">
            <a:avLst/>
          </a:prstGeom>
          <a:solidFill>
            <a:schemeClr val="bg1">
              <a:alpha val="68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de-DE"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grpSp>
        <p:nvGrpSpPr>
          <p:cNvPr id="28" name="Group 27">
            <a:extLst>
              <a:ext uri="{FF2B5EF4-FFF2-40B4-BE49-F238E27FC236}">
                <a16:creationId xmlns:a16="http://schemas.microsoft.com/office/drawing/2014/main" id="{A0241F04-D048-491E-B943-18D7524AB490}"/>
              </a:ext>
            </a:extLst>
          </p:cNvPr>
          <p:cNvGrpSpPr>
            <a:grpSpLocks noChangeAspect="1"/>
          </p:cNvGrpSpPr>
          <p:nvPr/>
        </p:nvGrpSpPr>
        <p:grpSpPr>
          <a:xfrm>
            <a:off x="462314" y="298370"/>
            <a:ext cx="1998000" cy="374400"/>
            <a:chOff x="398463" y="404813"/>
            <a:chExt cx="1627187" cy="307976"/>
          </a:xfrm>
          <a:solidFill>
            <a:sysClr val="windowText" lastClr="000000"/>
          </a:solidFill>
        </p:grpSpPr>
        <p:sp>
          <p:nvSpPr>
            <p:cNvPr id="29" name="Oval 5">
              <a:extLst>
                <a:ext uri="{FF2B5EF4-FFF2-40B4-BE49-F238E27FC236}">
                  <a16:creationId xmlns:a16="http://schemas.microsoft.com/office/drawing/2014/main" id="{BFBD6ABE-8E18-472B-9E28-6E0E67DE61B3}"/>
                </a:ext>
              </a:extLst>
            </p:cNvPr>
            <p:cNvSpPr>
              <a:spLocks noChangeArrowheads="1"/>
            </p:cNvSpPr>
            <p:nvPr/>
          </p:nvSpPr>
          <p:spPr bwMode="auto">
            <a:xfrm>
              <a:off x="1938338" y="625476"/>
              <a:ext cx="87312" cy="87313"/>
            </a:xfrm>
            <a:prstGeom prst="ellipse">
              <a:avLst/>
            </a:prstGeom>
            <a:solidFill>
              <a:srgbClr val="99CB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2600" b="0" i="0" u="none" strike="noStrike" kern="0" cap="none" spc="0" normalizeH="0" baseline="0" noProof="0" dirty="0">
                <a:ln>
                  <a:noFill/>
                </a:ln>
                <a:solidFill>
                  <a:prstClr val="white"/>
                </a:solidFill>
                <a:effectLst/>
                <a:uLnTx/>
                <a:uFillTx/>
                <a:latin typeface="Calibri" panose="020F0502020204030204"/>
              </a:endParaRPr>
            </a:p>
          </p:txBody>
        </p:sp>
        <p:sp>
          <p:nvSpPr>
            <p:cNvPr id="30" name="Freeform 6">
              <a:extLst>
                <a:ext uri="{FF2B5EF4-FFF2-40B4-BE49-F238E27FC236}">
                  <a16:creationId xmlns:a16="http://schemas.microsoft.com/office/drawing/2014/main" id="{A9DC89BC-F47D-4A33-ABEC-E6F2164ABAFB}"/>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2600" b="0" i="0" u="none" strike="noStrike" kern="0" cap="none" spc="0" normalizeH="0" baseline="0" noProof="0" dirty="0">
                <a:ln>
                  <a:noFill/>
                </a:ln>
                <a:solidFill>
                  <a:prstClr val="white"/>
                </a:solidFill>
                <a:effectLst/>
                <a:uLnTx/>
                <a:uFillTx/>
                <a:latin typeface="Calibri" panose="020F0502020204030204"/>
              </a:endParaRPr>
            </a:p>
          </p:txBody>
        </p:sp>
        <p:sp>
          <p:nvSpPr>
            <p:cNvPr id="31" name="Rectangle 7">
              <a:extLst>
                <a:ext uri="{FF2B5EF4-FFF2-40B4-BE49-F238E27FC236}">
                  <a16:creationId xmlns:a16="http://schemas.microsoft.com/office/drawing/2014/main" id="{DA41103D-029A-4D2D-AF91-D09474943D3D}"/>
                </a:ext>
              </a:extLst>
            </p:cNvPr>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2600" b="0" i="0" u="none" strike="noStrike" kern="0" cap="none" spc="0" normalizeH="0" baseline="0" noProof="0" dirty="0">
                <a:ln>
                  <a:noFill/>
                </a:ln>
                <a:solidFill>
                  <a:prstClr val="white"/>
                </a:solidFill>
                <a:effectLst/>
                <a:uLnTx/>
                <a:uFillTx/>
                <a:latin typeface="Calibri" panose="020F0502020204030204"/>
              </a:endParaRPr>
            </a:p>
          </p:txBody>
        </p:sp>
        <p:sp>
          <p:nvSpPr>
            <p:cNvPr id="32" name="Freeform 8">
              <a:extLst>
                <a:ext uri="{FF2B5EF4-FFF2-40B4-BE49-F238E27FC236}">
                  <a16:creationId xmlns:a16="http://schemas.microsoft.com/office/drawing/2014/main" id="{B0B71EAF-4E0E-4890-9D40-BB18D36B5C2F}"/>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2600" b="0" i="0" u="none" strike="noStrike" kern="0" cap="none" spc="0" normalizeH="0" baseline="0" noProof="0" dirty="0">
                <a:ln>
                  <a:noFill/>
                </a:ln>
                <a:solidFill>
                  <a:prstClr val="white"/>
                </a:solidFill>
                <a:effectLst/>
                <a:uLnTx/>
                <a:uFillTx/>
                <a:latin typeface="Calibri" panose="020F0502020204030204"/>
              </a:endParaRPr>
            </a:p>
          </p:txBody>
        </p:sp>
        <p:sp>
          <p:nvSpPr>
            <p:cNvPr id="33" name="Rectangle 9">
              <a:extLst>
                <a:ext uri="{FF2B5EF4-FFF2-40B4-BE49-F238E27FC236}">
                  <a16:creationId xmlns:a16="http://schemas.microsoft.com/office/drawing/2014/main" id="{DBF6169E-4DDF-4B33-95BA-4BCCBC396FF0}"/>
                </a:ext>
              </a:extLst>
            </p:cNvPr>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2600" b="0" i="0" u="none" strike="noStrike" kern="0" cap="none" spc="0" normalizeH="0" baseline="0" noProof="0" dirty="0">
                <a:ln>
                  <a:noFill/>
                </a:ln>
                <a:solidFill>
                  <a:prstClr val="white"/>
                </a:solidFill>
                <a:effectLst/>
                <a:uLnTx/>
                <a:uFillTx/>
                <a:latin typeface="Calibri" panose="020F0502020204030204"/>
              </a:endParaRPr>
            </a:p>
          </p:txBody>
        </p:sp>
        <p:sp>
          <p:nvSpPr>
            <p:cNvPr id="34" name="Rectangle 10">
              <a:extLst>
                <a:ext uri="{FF2B5EF4-FFF2-40B4-BE49-F238E27FC236}">
                  <a16:creationId xmlns:a16="http://schemas.microsoft.com/office/drawing/2014/main" id="{BEC287A9-CB3B-4DC5-A28A-E4C36D9DDEAB}"/>
                </a:ext>
              </a:extLst>
            </p:cNvPr>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2600" b="0" i="0" u="none" strike="noStrike" kern="0" cap="none" spc="0" normalizeH="0" baseline="0" noProof="0" dirty="0">
                <a:ln>
                  <a:noFill/>
                </a:ln>
                <a:solidFill>
                  <a:prstClr val="white"/>
                </a:solidFill>
                <a:effectLst/>
                <a:uLnTx/>
                <a:uFillTx/>
                <a:latin typeface="Calibri" panose="020F0502020204030204"/>
              </a:endParaRPr>
            </a:p>
          </p:txBody>
        </p:sp>
        <p:sp>
          <p:nvSpPr>
            <p:cNvPr id="35" name="Freeform 11">
              <a:extLst>
                <a:ext uri="{FF2B5EF4-FFF2-40B4-BE49-F238E27FC236}">
                  <a16:creationId xmlns:a16="http://schemas.microsoft.com/office/drawing/2014/main" id="{3BB05EA5-DD72-496C-96F8-D458DFD0663A}"/>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2600" b="0" i="0" u="none" strike="noStrike" kern="0" cap="none" spc="0" normalizeH="0" baseline="0" noProof="0" dirty="0">
                <a:ln>
                  <a:noFill/>
                </a:ln>
                <a:solidFill>
                  <a:prstClr val="white"/>
                </a:solidFill>
                <a:effectLst/>
                <a:uLnTx/>
                <a:uFillTx/>
                <a:latin typeface="Calibri" panose="020F0502020204030204"/>
              </a:endParaRPr>
            </a:p>
          </p:txBody>
        </p:sp>
        <p:sp>
          <p:nvSpPr>
            <p:cNvPr id="36" name="Freeform 12">
              <a:extLst>
                <a:ext uri="{FF2B5EF4-FFF2-40B4-BE49-F238E27FC236}">
                  <a16:creationId xmlns:a16="http://schemas.microsoft.com/office/drawing/2014/main" id="{D8A921B2-8608-4621-B06D-572DDB91486F}"/>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2600" b="0" i="0" u="none" strike="noStrike" kern="0" cap="none" spc="0" normalizeH="0" baseline="0" noProof="0" dirty="0">
                <a:ln>
                  <a:noFill/>
                </a:ln>
                <a:solidFill>
                  <a:prstClr val="white"/>
                </a:solidFill>
                <a:effectLst/>
                <a:uLnTx/>
                <a:uFillTx/>
                <a:latin typeface="Calibri" panose="020F0502020204030204"/>
              </a:endParaRPr>
            </a:p>
          </p:txBody>
        </p:sp>
        <p:sp>
          <p:nvSpPr>
            <p:cNvPr id="37" name="Freeform 13">
              <a:extLst>
                <a:ext uri="{FF2B5EF4-FFF2-40B4-BE49-F238E27FC236}">
                  <a16:creationId xmlns:a16="http://schemas.microsoft.com/office/drawing/2014/main" id="{CCCB4D09-2DF7-4D91-92D1-361B92F22D39}"/>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2600" b="0" i="0" u="none" strike="noStrike" kern="0" cap="none" spc="0" normalizeH="0" baseline="0" noProof="0" dirty="0">
                <a:ln>
                  <a:noFill/>
                </a:ln>
                <a:solidFill>
                  <a:prstClr val="white"/>
                </a:solidFill>
                <a:effectLst/>
                <a:uLnTx/>
                <a:uFillTx/>
                <a:latin typeface="Calibri" panose="020F0502020204030204"/>
              </a:endParaRPr>
            </a:p>
          </p:txBody>
        </p:sp>
        <p:sp>
          <p:nvSpPr>
            <p:cNvPr id="38" name="Freeform 14">
              <a:extLst>
                <a:ext uri="{FF2B5EF4-FFF2-40B4-BE49-F238E27FC236}">
                  <a16:creationId xmlns:a16="http://schemas.microsoft.com/office/drawing/2014/main" id="{382A4ED8-A3EE-48DA-9A64-BEC9129279BB}"/>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2600" b="0" i="0" u="none" strike="noStrike" kern="0" cap="none" spc="0" normalizeH="0" baseline="0" noProof="0" dirty="0">
                <a:ln>
                  <a:noFill/>
                </a:ln>
                <a:solidFill>
                  <a:prstClr val="white"/>
                </a:solidFill>
                <a:effectLst/>
                <a:uLnTx/>
                <a:uFillTx/>
                <a:latin typeface="Calibri" panose="020F0502020204030204"/>
              </a:endParaRPr>
            </a:p>
          </p:txBody>
        </p:sp>
      </p:grpSp>
      <p:pic>
        <p:nvPicPr>
          <p:cNvPr id="53" name="Image" descr="Image">
            <a:extLst>
              <a:ext uri="{FF2B5EF4-FFF2-40B4-BE49-F238E27FC236}">
                <a16:creationId xmlns:a16="http://schemas.microsoft.com/office/drawing/2014/main" id="{18B564F8-103F-4E4E-9ED3-35C8C39CE23B}"/>
              </a:ext>
            </a:extLst>
          </p:cNvPr>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465139" y="845512"/>
            <a:ext cx="457202" cy="715874"/>
          </a:xfrm>
          <a:prstGeom prst="rect">
            <a:avLst/>
          </a:prstGeom>
          <a:ln w="12700">
            <a:miter lim="400000"/>
          </a:ln>
        </p:spPr>
      </p:pic>
      <p:sp>
        <p:nvSpPr>
          <p:cNvPr id="56" name="Text Placeholder 3">
            <a:extLst>
              <a:ext uri="{FF2B5EF4-FFF2-40B4-BE49-F238E27FC236}">
                <a16:creationId xmlns:a16="http://schemas.microsoft.com/office/drawing/2014/main" id="{684D9F9C-DF5C-4DB8-962A-3484933C8368}"/>
              </a:ext>
            </a:extLst>
          </p:cNvPr>
          <p:cNvSpPr txBox="1">
            <a:spLocks/>
          </p:cNvSpPr>
          <p:nvPr/>
        </p:nvSpPr>
        <p:spPr>
          <a:xfrm>
            <a:off x="366060" y="3696005"/>
            <a:ext cx="6504094" cy="838200"/>
          </a:xfrm>
          <a:prstGeom prst="rect">
            <a:avLst/>
          </a:prstGeom>
        </p:spPr>
        <p:txBody>
          <a:bodyPr>
            <a:noAutofit/>
          </a:bodyPr>
          <a:lstStyle>
            <a:lvl1pPr marL="0" indent="0" algn="l" defTabSz="1219170" rtl="0" eaLnBrk="1" latinLnBrk="0" hangingPunct="1">
              <a:spcBef>
                <a:spcPts val="0"/>
              </a:spcBef>
              <a:spcAft>
                <a:spcPts val="1333"/>
              </a:spcAft>
              <a:buSzPct val="100000"/>
              <a:buFont typeface="Arial" panose="020B0604020202020204" pitchFamily="34" charset="0"/>
              <a:buNone/>
              <a:defRPr sz="5000" b="1" kern="1200">
                <a:solidFill>
                  <a:schemeClr val="bg1"/>
                </a:solidFill>
                <a:latin typeface="Arial" panose="020B0604020202020204" pitchFamily="34" charset="0"/>
                <a:ea typeface="+mn-ea"/>
                <a:cs typeface="Arial" panose="020B0604020202020204" pitchFamily="34" charset="0"/>
              </a:defRPr>
            </a:lvl1pPr>
            <a:lvl2pPr marL="0" indent="0" algn="l" defTabSz="1219170" rtl="0" eaLnBrk="1" latinLnBrk="0" hangingPunct="1">
              <a:spcBef>
                <a:spcPts val="0"/>
              </a:spcBef>
              <a:spcAft>
                <a:spcPts val="1333"/>
              </a:spcAft>
              <a:buClrTx/>
              <a:buSzPct val="100000"/>
              <a:buFont typeface="Arial"/>
              <a:buNone/>
              <a:defRPr lang="en-US" sz="1200" b="1" kern="1200" dirty="0" smtClean="0">
                <a:solidFill>
                  <a:schemeClr val="tx1"/>
                </a:solidFill>
                <a:latin typeface="+mn-lt"/>
                <a:ea typeface="+mn-ea"/>
                <a:cs typeface="+mn-cs"/>
              </a:defRPr>
            </a:lvl2pPr>
            <a:lvl3pPr marL="235194" indent="-235194" algn="l" defTabSz="1219170" rtl="0" eaLnBrk="1" latinLnBrk="0" hangingPunct="1">
              <a:spcBef>
                <a:spcPts val="0"/>
              </a:spcBef>
              <a:spcAft>
                <a:spcPts val="1333"/>
              </a:spcAft>
              <a:buClrTx/>
              <a:buSzPct val="100000"/>
              <a:buFont typeface="Arial" panose="020B0604020202020204" pitchFamily="34" charset="0"/>
              <a:buChar char="•"/>
              <a:defRPr lang="en-US" sz="1200" kern="1200" dirty="0" smtClean="0">
                <a:solidFill>
                  <a:schemeClr val="tx1"/>
                </a:solidFill>
                <a:latin typeface="+mn-lt"/>
                <a:ea typeface="+mn-ea"/>
                <a:cs typeface="+mn-cs"/>
              </a:defRPr>
            </a:lvl3pPr>
            <a:lvl4pPr marL="475188" indent="-235194" algn="l" defTabSz="1219170" rtl="0" eaLnBrk="1" latinLnBrk="0" hangingPunct="1">
              <a:spcBef>
                <a:spcPts val="0"/>
              </a:spcBef>
              <a:spcAft>
                <a:spcPts val="1333"/>
              </a:spcAft>
              <a:buClrTx/>
              <a:buSzPct val="100000"/>
              <a:buFont typeface="Verdana" panose="020B0604030504040204" pitchFamily="34" charset="0"/>
              <a:buChar char="−"/>
              <a:defRPr lang="en-US" sz="1200" kern="1200" baseline="0" dirty="0" smtClean="0">
                <a:solidFill>
                  <a:schemeClr val="tx1"/>
                </a:solidFill>
                <a:latin typeface="+mn-lt"/>
                <a:ea typeface="+mn-ea"/>
                <a:cs typeface="+mn-cs"/>
              </a:defRPr>
            </a:lvl4pPr>
            <a:lvl5pPr marL="710382" indent="-235194" algn="l" defTabSz="1064657" rtl="0" eaLnBrk="1" latinLnBrk="0" hangingPunct="1">
              <a:spcBef>
                <a:spcPts val="0"/>
              </a:spcBef>
              <a:spcAft>
                <a:spcPts val="1333"/>
              </a:spcAft>
              <a:buClrTx/>
              <a:buSzPct val="100000"/>
              <a:buFont typeface="Verdana" panose="020B0604030504040204" pitchFamily="34" charset="0"/>
              <a:buChar char="−"/>
              <a:tabLst/>
              <a:defRPr lang="en-US" sz="1200" kern="1200" baseline="0" dirty="0" smtClean="0">
                <a:solidFill>
                  <a:schemeClr val="tx1"/>
                </a:solidFill>
                <a:latin typeface="+mn-lt"/>
                <a:ea typeface="+mn-ea"/>
                <a:cs typeface="+mn-cs"/>
              </a:defRPr>
            </a:lvl5pPr>
            <a:lvl6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6pPr>
            <a:lvl7pPr marL="710382" indent="-235194" algn="l" defTabSz="1219170" rtl="0" eaLnBrk="1" latinLnBrk="0" hangingPunct="1">
              <a:spcBef>
                <a:spcPts val="0"/>
              </a:spcBef>
              <a:spcAft>
                <a:spcPts val="1333"/>
              </a:spcAft>
              <a:buFont typeface="Verdana" panose="020B0604030504040204" pitchFamily="34" charset="0"/>
              <a:buChar char="−"/>
              <a:defRPr sz="1600" kern="1200">
                <a:solidFill>
                  <a:schemeClr val="tx1"/>
                </a:solidFill>
                <a:latin typeface="+mn-lt"/>
                <a:ea typeface="+mn-ea"/>
                <a:cs typeface="+mn-cs"/>
              </a:defRPr>
            </a:lvl7pPr>
            <a:lvl8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8pPr>
            <a:lvl9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9pPr>
          </a:lstStyle>
          <a:p>
            <a:pPr marL="0" marR="0" lvl="0" indent="0" defTabSz="1219170" rtl="0" eaLnBrk="1" fontAlgn="auto" latinLnBrk="0" hangingPunct="1">
              <a:lnSpc>
                <a:spcPct val="100000"/>
              </a:lnSpc>
              <a:spcBef>
                <a:spcPts val="0"/>
              </a:spcBef>
              <a:spcAft>
                <a:spcPts val="1333"/>
              </a:spcAft>
              <a:buClrTx/>
              <a:buSzPct val="100000"/>
              <a:buFont typeface="Arial" panose="020B0604020202020204" pitchFamily="34" charset="0"/>
              <a:buNone/>
              <a:tabLst/>
              <a:defRPr/>
            </a:pPr>
            <a:r>
              <a:rPr kumimoji="0" lang="is-IS" sz="2800" b="1"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Hvernig borg verður Reykjavík 2035? </a:t>
            </a:r>
            <a:endParaRPr lang="is-IS" sz="2400" b="0" dirty="0">
              <a:solidFill>
                <a:schemeClr val="tx1"/>
              </a:solidFill>
            </a:endParaRPr>
          </a:p>
        </p:txBody>
      </p:sp>
      <p:sp>
        <p:nvSpPr>
          <p:cNvPr id="57" name="Text Placeholder 4">
            <a:extLst>
              <a:ext uri="{FF2B5EF4-FFF2-40B4-BE49-F238E27FC236}">
                <a16:creationId xmlns:a16="http://schemas.microsoft.com/office/drawing/2014/main" id="{62632A38-A028-4C9F-BFC8-3272348AD528}"/>
              </a:ext>
            </a:extLst>
          </p:cNvPr>
          <p:cNvSpPr txBox="1">
            <a:spLocks/>
          </p:cNvSpPr>
          <p:nvPr/>
        </p:nvSpPr>
        <p:spPr>
          <a:xfrm>
            <a:off x="366060" y="4232475"/>
            <a:ext cx="6218733" cy="434975"/>
          </a:xfrm>
          <a:prstGeom prst="rect">
            <a:avLst/>
          </a:prstGeom>
        </p:spPr>
        <p:txBody>
          <a:bodyPr>
            <a:normAutofit fontScale="92500" lnSpcReduction="10000"/>
          </a:bodyPr>
          <a:lstStyle>
            <a:lvl1pPr marL="0" indent="0" algn="l" defTabSz="1219170" rtl="0" eaLnBrk="1" latinLnBrk="0" hangingPunct="1">
              <a:spcBef>
                <a:spcPts val="0"/>
              </a:spcBef>
              <a:spcAft>
                <a:spcPts val="1333"/>
              </a:spcAft>
              <a:buSzPct val="100000"/>
              <a:buFont typeface="Arial" panose="020B0604020202020204" pitchFamily="34" charset="0"/>
              <a:buNone/>
              <a:defRPr sz="2500" b="0" kern="1200">
                <a:solidFill>
                  <a:schemeClr val="bg1"/>
                </a:solidFill>
                <a:latin typeface="Arial" panose="020B0604020202020204" pitchFamily="34" charset="0"/>
                <a:ea typeface="+mn-ea"/>
                <a:cs typeface="Arial" panose="020B0604020202020204" pitchFamily="34" charset="0"/>
              </a:defRPr>
            </a:lvl1pPr>
            <a:lvl2pPr marL="0" indent="0" algn="l" defTabSz="1219170" rtl="0" eaLnBrk="1" latinLnBrk="0" hangingPunct="1">
              <a:spcBef>
                <a:spcPts val="0"/>
              </a:spcBef>
              <a:spcAft>
                <a:spcPts val="1333"/>
              </a:spcAft>
              <a:buClrTx/>
              <a:buSzPct val="100000"/>
              <a:buFont typeface="Arial"/>
              <a:buNone/>
              <a:defRPr lang="en-US" sz="1200" b="1" kern="1200" dirty="0" smtClean="0">
                <a:solidFill>
                  <a:schemeClr val="tx1"/>
                </a:solidFill>
                <a:latin typeface="+mn-lt"/>
                <a:ea typeface="+mn-ea"/>
                <a:cs typeface="+mn-cs"/>
              </a:defRPr>
            </a:lvl2pPr>
            <a:lvl3pPr marL="235194" indent="-235194" algn="l" defTabSz="1219170" rtl="0" eaLnBrk="1" latinLnBrk="0" hangingPunct="1">
              <a:spcBef>
                <a:spcPts val="0"/>
              </a:spcBef>
              <a:spcAft>
                <a:spcPts val="1333"/>
              </a:spcAft>
              <a:buClrTx/>
              <a:buSzPct val="100000"/>
              <a:buFont typeface="Arial" panose="020B0604020202020204" pitchFamily="34" charset="0"/>
              <a:buChar char="•"/>
              <a:defRPr lang="en-US" sz="1200" kern="1200" dirty="0" smtClean="0">
                <a:solidFill>
                  <a:schemeClr val="tx1"/>
                </a:solidFill>
                <a:latin typeface="+mn-lt"/>
                <a:ea typeface="+mn-ea"/>
                <a:cs typeface="+mn-cs"/>
              </a:defRPr>
            </a:lvl3pPr>
            <a:lvl4pPr marL="475188" indent="-235194" algn="l" defTabSz="1219170" rtl="0" eaLnBrk="1" latinLnBrk="0" hangingPunct="1">
              <a:spcBef>
                <a:spcPts val="0"/>
              </a:spcBef>
              <a:spcAft>
                <a:spcPts val="1333"/>
              </a:spcAft>
              <a:buClrTx/>
              <a:buSzPct val="100000"/>
              <a:buFont typeface="Verdana" panose="020B0604030504040204" pitchFamily="34" charset="0"/>
              <a:buChar char="−"/>
              <a:defRPr lang="en-US" sz="1200" kern="1200" baseline="0" dirty="0" smtClean="0">
                <a:solidFill>
                  <a:schemeClr val="tx1"/>
                </a:solidFill>
                <a:latin typeface="+mn-lt"/>
                <a:ea typeface="+mn-ea"/>
                <a:cs typeface="+mn-cs"/>
              </a:defRPr>
            </a:lvl4pPr>
            <a:lvl5pPr marL="710382" indent="-235194" algn="l" defTabSz="1064657" rtl="0" eaLnBrk="1" latinLnBrk="0" hangingPunct="1">
              <a:spcBef>
                <a:spcPts val="0"/>
              </a:spcBef>
              <a:spcAft>
                <a:spcPts val="1333"/>
              </a:spcAft>
              <a:buClrTx/>
              <a:buSzPct val="100000"/>
              <a:buFont typeface="Verdana" panose="020B0604030504040204" pitchFamily="34" charset="0"/>
              <a:buChar char="−"/>
              <a:tabLst/>
              <a:defRPr lang="en-US" sz="1200" kern="1200" baseline="0" dirty="0" smtClean="0">
                <a:solidFill>
                  <a:schemeClr val="tx1"/>
                </a:solidFill>
                <a:latin typeface="+mn-lt"/>
                <a:ea typeface="+mn-ea"/>
                <a:cs typeface="+mn-cs"/>
              </a:defRPr>
            </a:lvl5pPr>
            <a:lvl6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6pPr>
            <a:lvl7pPr marL="710382" indent="-235194" algn="l" defTabSz="1219170" rtl="0" eaLnBrk="1" latinLnBrk="0" hangingPunct="1">
              <a:spcBef>
                <a:spcPts val="0"/>
              </a:spcBef>
              <a:spcAft>
                <a:spcPts val="1333"/>
              </a:spcAft>
              <a:buFont typeface="Verdana" panose="020B0604030504040204" pitchFamily="34" charset="0"/>
              <a:buChar char="−"/>
              <a:defRPr sz="1600" kern="1200">
                <a:solidFill>
                  <a:schemeClr val="tx1"/>
                </a:solidFill>
                <a:latin typeface="+mn-lt"/>
                <a:ea typeface="+mn-ea"/>
                <a:cs typeface="+mn-cs"/>
              </a:defRPr>
            </a:lvl7pPr>
            <a:lvl8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8pPr>
            <a:lvl9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9pPr>
          </a:lstStyle>
          <a:p>
            <a:pPr marL="0" marR="0" lvl="0" indent="0" defTabSz="1219170" rtl="0" eaLnBrk="1" fontAlgn="auto" latinLnBrk="0" hangingPunct="1">
              <a:lnSpc>
                <a:spcPct val="100000"/>
              </a:lnSpc>
              <a:spcBef>
                <a:spcPts val="0"/>
              </a:spcBef>
              <a:spcAft>
                <a:spcPts val="1333"/>
              </a:spcAft>
              <a:buClrTx/>
              <a:buSzPct val="100000"/>
              <a:buFont typeface="Arial" panose="020B0604020202020204" pitchFamily="34" charset="0"/>
              <a:buNone/>
              <a:tabLst/>
              <a:defRPr/>
            </a:pPr>
            <a:r>
              <a:rPr kumimoji="0" lang="is-IS" sz="2500" b="0" i="1" u="none" strike="sng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Vandi</a:t>
            </a:r>
            <a:r>
              <a:rPr kumimoji="0" lang="is-IS" sz="2500" b="0" i="1"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lang="is-IS" i="1" dirty="0">
                <a:solidFill>
                  <a:schemeClr val="tx1"/>
                </a:solidFill>
              </a:rPr>
              <a:t>Ómögulegt </a:t>
            </a:r>
            <a:r>
              <a:rPr kumimoji="0" lang="is-IS" sz="2500" b="0" i="1"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er um slíkt að spá</a:t>
            </a:r>
          </a:p>
        </p:txBody>
      </p:sp>
      <p:sp>
        <p:nvSpPr>
          <p:cNvPr id="19" name="Text Placeholder 4">
            <a:extLst>
              <a:ext uri="{FF2B5EF4-FFF2-40B4-BE49-F238E27FC236}">
                <a16:creationId xmlns:a16="http://schemas.microsoft.com/office/drawing/2014/main" id="{E72D72B1-3496-4D47-BD04-546516816BB8}"/>
              </a:ext>
            </a:extLst>
          </p:cNvPr>
          <p:cNvSpPr txBox="1">
            <a:spLocks/>
          </p:cNvSpPr>
          <p:nvPr/>
        </p:nvSpPr>
        <p:spPr>
          <a:xfrm>
            <a:off x="366060" y="5594684"/>
            <a:ext cx="5729941" cy="1175794"/>
          </a:xfrm>
          <a:prstGeom prst="rect">
            <a:avLst/>
          </a:prstGeom>
        </p:spPr>
        <p:txBody>
          <a:bodyPr>
            <a:noAutofit/>
          </a:bodyPr>
          <a:lstStyle>
            <a:lvl1pPr marL="0" indent="0" algn="l" defTabSz="1219170" rtl="0" eaLnBrk="1" latinLnBrk="0" hangingPunct="1">
              <a:spcBef>
                <a:spcPts val="0"/>
              </a:spcBef>
              <a:spcAft>
                <a:spcPts val="1333"/>
              </a:spcAft>
              <a:buSzPct val="100000"/>
              <a:buFont typeface="Arial" panose="020B0604020202020204" pitchFamily="34" charset="0"/>
              <a:buNone/>
              <a:defRPr sz="2500" b="0" kern="1200">
                <a:solidFill>
                  <a:schemeClr val="bg1"/>
                </a:solidFill>
                <a:latin typeface="Arial" panose="020B0604020202020204" pitchFamily="34" charset="0"/>
                <a:ea typeface="+mn-ea"/>
                <a:cs typeface="Arial" panose="020B0604020202020204" pitchFamily="34" charset="0"/>
              </a:defRPr>
            </a:lvl1pPr>
            <a:lvl2pPr marL="0" indent="0" algn="l" defTabSz="1219170" rtl="0" eaLnBrk="1" latinLnBrk="0" hangingPunct="1">
              <a:spcBef>
                <a:spcPts val="0"/>
              </a:spcBef>
              <a:spcAft>
                <a:spcPts val="1333"/>
              </a:spcAft>
              <a:buClrTx/>
              <a:buSzPct val="100000"/>
              <a:buFont typeface="Arial"/>
              <a:buNone/>
              <a:defRPr lang="en-US" sz="1200" b="1" kern="1200" dirty="0" smtClean="0">
                <a:solidFill>
                  <a:schemeClr val="tx1"/>
                </a:solidFill>
                <a:latin typeface="+mn-lt"/>
                <a:ea typeface="+mn-ea"/>
                <a:cs typeface="+mn-cs"/>
              </a:defRPr>
            </a:lvl2pPr>
            <a:lvl3pPr marL="235194" indent="-235194" algn="l" defTabSz="1219170" rtl="0" eaLnBrk="1" latinLnBrk="0" hangingPunct="1">
              <a:spcBef>
                <a:spcPts val="0"/>
              </a:spcBef>
              <a:spcAft>
                <a:spcPts val="1333"/>
              </a:spcAft>
              <a:buClrTx/>
              <a:buSzPct val="100000"/>
              <a:buFont typeface="Arial" panose="020B0604020202020204" pitchFamily="34" charset="0"/>
              <a:buChar char="•"/>
              <a:defRPr lang="en-US" sz="1200" kern="1200" dirty="0" smtClean="0">
                <a:solidFill>
                  <a:schemeClr val="tx1"/>
                </a:solidFill>
                <a:latin typeface="+mn-lt"/>
                <a:ea typeface="+mn-ea"/>
                <a:cs typeface="+mn-cs"/>
              </a:defRPr>
            </a:lvl3pPr>
            <a:lvl4pPr marL="475188" indent="-235194" algn="l" defTabSz="1219170" rtl="0" eaLnBrk="1" latinLnBrk="0" hangingPunct="1">
              <a:spcBef>
                <a:spcPts val="0"/>
              </a:spcBef>
              <a:spcAft>
                <a:spcPts val="1333"/>
              </a:spcAft>
              <a:buClrTx/>
              <a:buSzPct val="100000"/>
              <a:buFont typeface="Verdana" panose="020B0604030504040204" pitchFamily="34" charset="0"/>
              <a:buChar char="−"/>
              <a:defRPr lang="en-US" sz="1200" kern="1200" baseline="0" dirty="0" smtClean="0">
                <a:solidFill>
                  <a:schemeClr val="tx1"/>
                </a:solidFill>
                <a:latin typeface="+mn-lt"/>
                <a:ea typeface="+mn-ea"/>
                <a:cs typeface="+mn-cs"/>
              </a:defRPr>
            </a:lvl4pPr>
            <a:lvl5pPr marL="710382" indent="-235194" algn="l" defTabSz="1064657" rtl="0" eaLnBrk="1" latinLnBrk="0" hangingPunct="1">
              <a:spcBef>
                <a:spcPts val="0"/>
              </a:spcBef>
              <a:spcAft>
                <a:spcPts val="1333"/>
              </a:spcAft>
              <a:buClrTx/>
              <a:buSzPct val="100000"/>
              <a:buFont typeface="Verdana" panose="020B0604030504040204" pitchFamily="34" charset="0"/>
              <a:buChar char="−"/>
              <a:tabLst/>
              <a:defRPr lang="en-US" sz="1200" kern="1200" baseline="0" dirty="0" smtClean="0">
                <a:solidFill>
                  <a:schemeClr val="tx1"/>
                </a:solidFill>
                <a:latin typeface="+mn-lt"/>
                <a:ea typeface="+mn-ea"/>
                <a:cs typeface="+mn-cs"/>
              </a:defRPr>
            </a:lvl5pPr>
            <a:lvl6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6pPr>
            <a:lvl7pPr marL="710382" indent="-235194" algn="l" defTabSz="1219170" rtl="0" eaLnBrk="1" latinLnBrk="0" hangingPunct="1">
              <a:spcBef>
                <a:spcPts val="0"/>
              </a:spcBef>
              <a:spcAft>
                <a:spcPts val="1333"/>
              </a:spcAft>
              <a:buFont typeface="Verdana" panose="020B0604030504040204" pitchFamily="34" charset="0"/>
              <a:buChar char="−"/>
              <a:defRPr sz="1600" kern="1200">
                <a:solidFill>
                  <a:schemeClr val="tx1"/>
                </a:solidFill>
                <a:latin typeface="+mn-lt"/>
                <a:ea typeface="+mn-ea"/>
                <a:cs typeface="+mn-cs"/>
              </a:defRPr>
            </a:lvl7pPr>
            <a:lvl8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8pPr>
            <a:lvl9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9pPr>
          </a:lstStyle>
          <a:p>
            <a:pPr marL="0" marR="0" lvl="0" indent="0" defTabSz="1219170" rtl="0" eaLnBrk="1" fontAlgn="auto" latinLnBrk="0" hangingPunct="1">
              <a:lnSpc>
                <a:spcPct val="100000"/>
              </a:lnSpc>
              <a:spcBef>
                <a:spcPts val="0"/>
              </a:spcBef>
              <a:spcAft>
                <a:spcPts val="1333"/>
              </a:spcAft>
              <a:buClrTx/>
              <a:buSzPct val="100000"/>
              <a:buFont typeface="Arial" panose="020B0604020202020204" pitchFamily="34" charset="0"/>
              <a:buNone/>
              <a:tabLst/>
              <a:defRPr/>
            </a:pPr>
            <a:r>
              <a:rPr kumimoji="0" lang="is-IS" sz="1400" u="non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Græna planið og grænar fjárfestingar</a:t>
            </a:r>
            <a:br>
              <a:rPr kumimoji="0" lang="is-IS" sz="1400" u="non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br>
            <a:r>
              <a:rPr kumimoji="0" lang="is-IS" sz="1400" u="non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Fundur Reykjavíkurborgar um Græna planið</a:t>
            </a:r>
            <a:br>
              <a:rPr kumimoji="0" lang="is-IS" sz="1400" u="non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br>
            <a:r>
              <a:rPr kumimoji="0" lang="is-IS" sz="1400" u="non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11. febrúar 2022</a:t>
            </a:r>
            <a:endParaRPr lang="is-IS" sz="1400" dirty="0">
              <a:solidFill>
                <a:schemeClr val="tx1"/>
              </a:solidFill>
            </a:endParaRPr>
          </a:p>
          <a:p>
            <a:pPr marL="0" marR="0" lvl="0" indent="0" defTabSz="1219170" rtl="0" eaLnBrk="1" fontAlgn="auto" latinLnBrk="0" hangingPunct="1">
              <a:lnSpc>
                <a:spcPct val="100000"/>
              </a:lnSpc>
              <a:spcBef>
                <a:spcPts val="0"/>
              </a:spcBef>
              <a:spcAft>
                <a:spcPts val="1333"/>
              </a:spcAft>
              <a:buClrTx/>
              <a:buSzPct val="100000"/>
              <a:buFont typeface="Arial" panose="020B0604020202020204" pitchFamily="34" charset="0"/>
              <a:buNone/>
              <a:tabLst/>
              <a:defRPr/>
            </a:pPr>
            <a:r>
              <a:rPr kumimoji="0" lang="is-IS" sz="1400" u="non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Björgvin Ingi Ólafsson, Deloitte</a:t>
            </a:r>
            <a:br>
              <a:rPr kumimoji="0" lang="is-IS" sz="1400" u="non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br>
            <a:endParaRPr kumimoji="0" lang="is-IS" sz="1400" b="1" u="non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84342894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4" name="Object 103" hidden="1">
            <a:extLst>
              <a:ext uri="{FF2B5EF4-FFF2-40B4-BE49-F238E27FC236}">
                <a16:creationId xmlns:a16="http://schemas.microsoft.com/office/drawing/2014/main" id="{3AB2A738-BBD8-4224-8D66-593732A70FDF}"/>
              </a:ext>
            </a:extLst>
          </p:cNvPr>
          <p:cNvGraphicFramePr>
            <a:graphicFrameLocks noChangeAspect="1"/>
          </p:cNvGraphicFramePr>
          <p:nvPr>
            <p:custDataLst>
              <p:tags r:id="rId2"/>
            </p:custDataLst>
            <p:extLst>
              <p:ext uri="{D42A27DB-BD31-4B8C-83A1-F6EECF244321}">
                <p14:modId xmlns:p14="http://schemas.microsoft.com/office/powerpoint/2010/main" val="342991639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6095" name="think-cell Slide" r:id="rId28" imgW="408" imgH="408" progId="TCLayout.ActiveDocument.1">
                  <p:embed/>
                </p:oleObj>
              </mc:Choice>
              <mc:Fallback>
                <p:oleObj name="think-cell Slide" r:id="rId28" imgW="408" imgH="408" progId="TCLayout.ActiveDocument.1">
                  <p:embed/>
                  <p:pic>
                    <p:nvPicPr>
                      <p:cNvPr id="104" name="Object 103" hidden="1">
                        <a:extLst>
                          <a:ext uri="{FF2B5EF4-FFF2-40B4-BE49-F238E27FC236}">
                            <a16:creationId xmlns:a16="http://schemas.microsoft.com/office/drawing/2014/main" id="{3AB2A738-BBD8-4224-8D66-593732A70FDF}"/>
                          </a:ext>
                        </a:extLst>
                      </p:cNvPr>
                      <p:cNvPicPr/>
                      <p:nvPr/>
                    </p:nvPicPr>
                    <p:blipFill>
                      <a:blip r:embed="rId29"/>
                      <a:stretch>
                        <a:fillRect/>
                      </a:stretch>
                    </p:blipFill>
                    <p:spPr>
                      <a:xfrm>
                        <a:off x="1588" y="1588"/>
                        <a:ext cx="1588" cy="1588"/>
                      </a:xfrm>
                      <a:prstGeom prst="rect">
                        <a:avLst/>
                      </a:prstGeom>
                    </p:spPr>
                  </p:pic>
                </p:oleObj>
              </mc:Fallback>
            </mc:AlternateContent>
          </a:graphicData>
        </a:graphic>
      </p:graphicFrame>
      <p:sp>
        <p:nvSpPr>
          <p:cNvPr id="115" name="Rectangle 114">
            <a:extLst>
              <a:ext uri="{FF2B5EF4-FFF2-40B4-BE49-F238E27FC236}">
                <a16:creationId xmlns:a16="http://schemas.microsoft.com/office/drawing/2014/main" id="{9F084774-BB7E-47BC-B1BE-E9AF61751EA5}"/>
              </a:ext>
            </a:extLst>
          </p:cNvPr>
          <p:cNvSpPr/>
          <p:nvPr/>
        </p:nvSpPr>
        <p:spPr bwMode="gray">
          <a:xfrm>
            <a:off x="9507388" y="24194"/>
            <a:ext cx="2700670" cy="1424762"/>
          </a:xfrm>
          <a:prstGeom prst="rect">
            <a:avLst/>
          </a:prstGeom>
          <a:solidFill>
            <a:schemeClr val="bg1"/>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r>
              <a:rPr lang="is-IS" sz="1600" b="1" dirty="0">
                <a:solidFill>
                  <a:schemeClr val="bg1"/>
                </a:solidFill>
              </a:rPr>
              <a:t>h</a:t>
            </a:r>
          </a:p>
        </p:txBody>
      </p:sp>
      <p:grpSp>
        <p:nvGrpSpPr>
          <p:cNvPr id="114" name="Group 113">
            <a:extLst>
              <a:ext uri="{FF2B5EF4-FFF2-40B4-BE49-F238E27FC236}">
                <a16:creationId xmlns:a16="http://schemas.microsoft.com/office/drawing/2014/main" id="{D2DF8C6D-F6C0-4141-80C1-1F19E1F24613}"/>
              </a:ext>
            </a:extLst>
          </p:cNvPr>
          <p:cNvGrpSpPr/>
          <p:nvPr/>
        </p:nvGrpSpPr>
        <p:grpSpPr>
          <a:xfrm>
            <a:off x="-297713" y="42429"/>
            <a:ext cx="12386931" cy="6634850"/>
            <a:chOff x="-321598" y="907574"/>
            <a:chExt cx="12142626" cy="5769704"/>
          </a:xfrm>
        </p:grpSpPr>
        <p:sp>
          <p:nvSpPr>
            <p:cNvPr id="99" name="Rectangle 98">
              <a:extLst>
                <a:ext uri="{FF2B5EF4-FFF2-40B4-BE49-F238E27FC236}">
                  <a16:creationId xmlns:a16="http://schemas.microsoft.com/office/drawing/2014/main" id="{B7883490-B27E-4A1C-8640-6770541216FA}"/>
                </a:ext>
              </a:extLst>
            </p:cNvPr>
            <p:cNvSpPr>
              <a:spLocks/>
            </p:cNvSpPr>
            <p:nvPr/>
          </p:nvSpPr>
          <p:spPr bwMode="gray">
            <a:xfrm>
              <a:off x="1057462" y="1222685"/>
              <a:ext cx="5011128" cy="2640715"/>
            </a:xfrm>
            <a:prstGeom prst="rect">
              <a:avLst/>
            </a:prstGeom>
            <a:pattFill prst="ltDnDiag">
              <a:fgClr>
                <a:schemeClr val="accent1">
                  <a:lumMod val="20000"/>
                  <a:lumOff val="80000"/>
                </a:schemeClr>
              </a:fgClr>
              <a:bgClr>
                <a:schemeClr val="bg1"/>
              </a:bgClr>
            </a:pattFill>
            <a:ln w="19050" algn="ctr">
              <a:noFill/>
              <a:miter lim="800000"/>
              <a:headEnd/>
              <a:tailEnd/>
            </a:ln>
          </p:spPr>
          <p:txBody>
            <a:bodyPr wrap="square" lIns="88900" tIns="88900" rIns="88900" bIns="88900" rtlCol="0" anchor="t"/>
            <a:lstStyle/>
            <a:p>
              <a:pPr marL="0" marR="0" lvl="0" indent="0" algn="ctr" defTabSz="914400" rtl="0" eaLnBrk="1" fontAlgn="auto" latinLnBrk="0" hangingPunct="1">
                <a:lnSpc>
                  <a:spcPct val="106000"/>
                </a:lnSpc>
                <a:spcBef>
                  <a:spcPts val="0"/>
                </a:spcBef>
                <a:spcAft>
                  <a:spcPts val="0"/>
                </a:spcAft>
                <a:buClrTx/>
                <a:buSzTx/>
                <a:buFont typeface="Wingdings 2" pitchFamily="18" charset="2"/>
                <a:buNone/>
                <a:tabLst/>
                <a:defRPr/>
              </a:pPr>
              <a:endParaRPr kumimoji="0" lang="en-US" sz="1800" b="1" i="0" u="none" strike="noStrike" kern="1200" cap="none" spc="0" normalizeH="0" baseline="0" noProof="0" dirty="0">
                <a:ln>
                  <a:noFill/>
                </a:ln>
                <a:solidFill>
                  <a:prstClr val="black"/>
                </a:solidFill>
                <a:effectLst/>
                <a:uLnTx/>
                <a:uFillTx/>
                <a:latin typeface="Verdana"/>
                <a:ea typeface="+mn-ea"/>
                <a:cs typeface="+mn-cs"/>
              </a:endParaRPr>
            </a:p>
          </p:txBody>
        </p:sp>
        <p:sp>
          <p:nvSpPr>
            <p:cNvPr id="100" name="Rectangle 99">
              <a:extLst>
                <a:ext uri="{FF2B5EF4-FFF2-40B4-BE49-F238E27FC236}">
                  <a16:creationId xmlns:a16="http://schemas.microsoft.com/office/drawing/2014/main" id="{2699BF91-840E-4818-98C0-8FCE5C48F856}"/>
                </a:ext>
              </a:extLst>
            </p:cNvPr>
            <p:cNvSpPr>
              <a:spLocks/>
            </p:cNvSpPr>
            <p:nvPr/>
          </p:nvSpPr>
          <p:spPr bwMode="gray">
            <a:xfrm>
              <a:off x="6083222" y="1222685"/>
              <a:ext cx="5691693" cy="2640715"/>
            </a:xfrm>
            <a:prstGeom prst="rect">
              <a:avLst/>
            </a:prstGeom>
            <a:pattFill prst="ltDnDiag">
              <a:fgClr>
                <a:srgbClr val="013B70"/>
              </a:fgClr>
              <a:bgClr>
                <a:schemeClr val="bg1"/>
              </a:bgClr>
            </a:pattFill>
            <a:ln w="19050" algn="ctr">
              <a:noFill/>
              <a:miter lim="800000"/>
              <a:headEnd/>
              <a:tailEnd/>
            </a:ln>
          </p:spPr>
          <p:txBody>
            <a:bodyPr wrap="square" lIns="88900" tIns="88900" rIns="88900" bIns="88900" rtlCol="0" anchor="t"/>
            <a:lstStyle/>
            <a:p>
              <a:pPr marL="0" marR="0" lvl="0" indent="0" algn="ctr" defTabSz="914400" rtl="0" eaLnBrk="1" fontAlgn="auto" latinLnBrk="0" hangingPunct="1">
                <a:lnSpc>
                  <a:spcPct val="106000"/>
                </a:lnSpc>
                <a:spcBef>
                  <a:spcPts val="0"/>
                </a:spcBef>
                <a:spcAft>
                  <a:spcPts val="0"/>
                </a:spcAft>
                <a:buClrTx/>
                <a:buSzTx/>
                <a:buFont typeface="Wingdings 2" pitchFamily="18" charset="2"/>
                <a:buNone/>
                <a:tabLst/>
                <a:defRPr/>
              </a:pPr>
              <a:endParaRPr kumimoji="0" lang="en-US" sz="1800" b="1" i="0" u="none" strike="noStrike" kern="1200" cap="none" spc="0" normalizeH="0" baseline="0" noProof="0" dirty="0">
                <a:ln>
                  <a:noFill/>
                </a:ln>
                <a:solidFill>
                  <a:prstClr val="black"/>
                </a:solidFill>
                <a:effectLst/>
                <a:uLnTx/>
                <a:uFillTx/>
                <a:latin typeface="Verdana"/>
                <a:ea typeface="+mn-ea"/>
                <a:cs typeface="+mn-cs"/>
              </a:endParaRPr>
            </a:p>
          </p:txBody>
        </p:sp>
        <p:grpSp>
          <p:nvGrpSpPr>
            <p:cNvPr id="6" name="Group 5">
              <a:extLst>
                <a:ext uri="{FF2B5EF4-FFF2-40B4-BE49-F238E27FC236}">
                  <a16:creationId xmlns:a16="http://schemas.microsoft.com/office/drawing/2014/main" id="{35368878-2A56-4C7A-B38A-24E258C45428}"/>
                </a:ext>
              </a:extLst>
            </p:cNvPr>
            <p:cNvGrpSpPr/>
            <p:nvPr/>
          </p:nvGrpSpPr>
          <p:grpSpPr>
            <a:xfrm>
              <a:off x="649766" y="1428143"/>
              <a:ext cx="10892468" cy="5143815"/>
              <a:chOff x="684607" y="851869"/>
              <a:chExt cx="11113838" cy="5638894"/>
            </a:xfrm>
          </p:grpSpPr>
          <p:sp>
            <p:nvSpPr>
              <p:cNvPr id="7" name="Arrow: Right 6">
                <a:extLst>
                  <a:ext uri="{FF2B5EF4-FFF2-40B4-BE49-F238E27FC236}">
                    <a16:creationId xmlns:a16="http://schemas.microsoft.com/office/drawing/2014/main" id="{63D860AD-7B91-4FE0-B9E9-78F92D68DD40}"/>
                  </a:ext>
                </a:extLst>
              </p:cNvPr>
              <p:cNvSpPr/>
              <p:nvPr/>
            </p:nvSpPr>
            <p:spPr bwMode="gray">
              <a:xfrm rot="16200000">
                <a:off x="-1740772" y="3277248"/>
                <a:ext cx="5335390" cy="484632"/>
              </a:xfrm>
              <a:prstGeom prst="rightArrow">
                <a:avLst/>
              </a:prstGeom>
              <a:solidFill>
                <a:schemeClr val="bg2"/>
              </a:solidFill>
              <a:ln w="6350" algn="ctr">
                <a:noFill/>
                <a:miter lim="800000"/>
                <a:headEnd/>
                <a:tailEnd/>
              </a:ln>
            </p:spPr>
            <p:txBody>
              <a:bodyPr rot="0" spcFirstLastPara="0" vertOverflow="overflow" horzOverflow="overflow" vert="horz" wrap="square" lIns="72000" tIns="36000" rIns="72000" bIns="36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0"/>
                  </a:spcAft>
                  <a:buClrTx/>
                  <a:buSzTx/>
                  <a:buFontTx/>
                  <a:buNone/>
                  <a:tabLst/>
                  <a:defRPr/>
                </a:pPr>
                <a:endParaRPr kumimoji="0" lang="is-IS" sz="7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8" name="Arrow: Right 7">
                <a:extLst>
                  <a:ext uri="{FF2B5EF4-FFF2-40B4-BE49-F238E27FC236}">
                    <a16:creationId xmlns:a16="http://schemas.microsoft.com/office/drawing/2014/main" id="{3BD61782-1FDD-40C1-B195-69F29A8EFD3A}"/>
                  </a:ext>
                </a:extLst>
              </p:cNvPr>
              <p:cNvSpPr/>
              <p:nvPr/>
            </p:nvSpPr>
            <p:spPr bwMode="gray">
              <a:xfrm>
                <a:off x="804890" y="6006131"/>
                <a:ext cx="10993555" cy="484632"/>
              </a:xfrm>
              <a:prstGeom prst="rightArrow">
                <a:avLst/>
              </a:prstGeom>
              <a:solidFill>
                <a:schemeClr val="bg2"/>
              </a:solidFill>
              <a:ln w="6350" algn="ctr">
                <a:noFill/>
                <a:miter lim="800000"/>
                <a:headEnd/>
                <a:tailEnd/>
              </a:ln>
            </p:spPr>
            <p:txBody>
              <a:bodyPr rot="0" spcFirstLastPara="0" vertOverflow="overflow" horzOverflow="overflow" vert="horz" wrap="square" lIns="72000" tIns="36000" rIns="72000" bIns="36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0"/>
                  </a:spcAft>
                  <a:buClrTx/>
                  <a:buSzTx/>
                  <a:buFontTx/>
                  <a:buNone/>
                  <a:tabLst/>
                  <a:defRPr/>
                </a:pPr>
                <a:endParaRPr kumimoji="0" lang="is-IS" sz="7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endParaRPr>
              </a:p>
            </p:txBody>
          </p:sp>
        </p:grpSp>
        <p:grpSp>
          <p:nvGrpSpPr>
            <p:cNvPr id="9" name="Group 8">
              <a:extLst>
                <a:ext uri="{FF2B5EF4-FFF2-40B4-BE49-F238E27FC236}">
                  <a16:creationId xmlns:a16="http://schemas.microsoft.com/office/drawing/2014/main" id="{EFA364D2-0013-4D41-8622-E12A0F2C8054}"/>
                </a:ext>
              </a:extLst>
            </p:cNvPr>
            <p:cNvGrpSpPr/>
            <p:nvPr/>
          </p:nvGrpSpPr>
          <p:grpSpPr>
            <a:xfrm>
              <a:off x="2747952" y="1732949"/>
              <a:ext cx="6696097" cy="4370911"/>
              <a:chOff x="2108056" y="1601812"/>
              <a:chExt cx="8266941" cy="3960000"/>
            </a:xfrm>
          </p:grpSpPr>
          <p:sp>
            <p:nvSpPr>
              <p:cNvPr id="10" name="Line 4">
                <a:extLst>
                  <a:ext uri="{FF2B5EF4-FFF2-40B4-BE49-F238E27FC236}">
                    <a16:creationId xmlns:a16="http://schemas.microsoft.com/office/drawing/2014/main" id="{C313C651-8C38-4B1C-8E72-35E84EC47C02}"/>
                  </a:ext>
                </a:extLst>
              </p:cNvPr>
              <p:cNvSpPr>
                <a:spLocks noChangeShapeType="1"/>
              </p:cNvSpPr>
              <p:nvPr/>
            </p:nvSpPr>
            <p:spPr bwMode="auto">
              <a:xfrm>
                <a:off x="2108056" y="3550889"/>
                <a:ext cx="8266941" cy="0"/>
              </a:xfrm>
              <a:prstGeom prst="line">
                <a:avLst/>
              </a:prstGeom>
              <a:noFill/>
              <a:ln w="25400">
                <a:solidFill>
                  <a:schemeClr val="tx1"/>
                </a:solidFill>
                <a:prstDash val="sysDot"/>
                <a:round/>
                <a:headEnd type="triangle" w="med" len="med"/>
                <a:tailEnd type="triangle" w="med" len="med"/>
              </a:ln>
            </p:spPr>
            <p:txBody>
              <a:bodyPr wrap="none" lIns="36000" tIns="36000" rIns="3600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s-IS" sz="7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1" name="Line 4">
                <a:extLst>
                  <a:ext uri="{FF2B5EF4-FFF2-40B4-BE49-F238E27FC236}">
                    <a16:creationId xmlns:a16="http://schemas.microsoft.com/office/drawing/2014/main" id="{203167CA-CA4C-422C-9C60-83A7D27B4D69}"/>
                  </a:ext>
                </a:extLst>
              </p:cNvPr>
              <p:cNvSpPr>
                <a:spLocks noChangeShapeType="1"/>
              </p:cNvSpPr>
              <p:nvPr/>
            </p:nvSpPr>
            <p:spPr bwMode="auto">
              <a:xfrm rot="5400000">
                <a:off x="4261526" y="3581812"/>
                <a:ext cx="3960000" cy="0"/>
              </a:xfrm>
              <a:prstGeom prst="line">
                <a:avLst/>
              </a:prstGeom>
              <a:noFill/>
              <a:ln w="25400">
                <a:solidFill>
                  <a:schemeClr val="tx1"/>
                </a:solidFill>
                <a:prstDash val="sysDot"/>
                <a:round/>
                <a:headEnd type="triangle" w="med" len="med"/>
                <a:tailEnd type="triangle" w="med" len="med"/>
              </a:ln>
            </p:spPr>
            <p:txBody>
              <a:bodyPr wrap="none" lIns="36000" tIns="36000" rIns="3600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s-IS" sz="7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sp>
          <p:nvSpPr>
            <p:cNvPr id="12" name="Text Placeholder 12">
              <a:extLst>
                <a:ext uri="{FF2B5EF4-FFF2-40B4-BE49-F238E27FC236}">
                  <a16:creationId xmlns:a16="http://schemas.microsoft.com/office/drawing/2014/main" id="{FA6990DF-2535-45D9-A579-EE20DB07CBEC}"/>
                </a:ext>
              </a:extLst>
            </p:cNvPr>
            <p:cNvSpPr>
              <a:spLocks/>
            </p:cNvSpPr>
            <p:nvPr>
              <p:custDataLst>
                <p:tags r:id="rId3"/>
              </p:custDataLst>
            </p:nvPr>
          </p:nvSpPr>
          <p:spPr bwMode="auto">
            <a:xfrm>
              <a:off x="10461617" y="3351984"/>
              <a:ext cx="684235" cy="224604"/>
            </a:xfrm>
            <a:prstGeom prst="rect">
              <a:avLst/>
            </a:prstGeom>
            <a:solidFill>
              <a:srgbClr val="F547C3"/>
            </a:solidFill>
            <a:ln w="3175" algn="ctr">
              <a:noFill/>
              <a:round/>
              <a:headEnd/>
              <a:tailEnd/>
            </a:ln>
            <a:effectLst/>
          </p:spPr>
          <p:txBody>
            <a:bodyPr wrap="square" lIns="66462" tIns="33231" rIns="66462" bIns="33231" anchor="ctr"/>
            <a:lstStyle/>
            <a:p>
              <a:pPr marL="0" marR="0" lvl="0" indent="0" algn="ctr" defTabSz="914400" rtl="0" eaLnBrk="1" fontAlgn="auto" latinLnBrk="0" hangingPunct="1">
                <a:lnSpc>
                  <a:spcPct val="100000"/>
                </a:lnSpc>
                <a:spcBef>
                  <a:spcPts val="0"/>
                </a:spcBef>
                <a:spcAft>
                  <a:spcPts val="277"/>
                </a:spcAft>
                <a:buClrTx/>
                <a:buSzTx/>
                <a:buFontTx/>
                <a:buNone/>
                <a:tabLst/>
                <a:defRPr/>
              </a:pPr>
              <a:r>
                <a:rPr kumimoji="0" lang="is-IS" sz="7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Atvinnuleysi í Reykjavík -</a:t>
              </a:r>
            </a:p>
          </p:txBody>
        </p:sp>
        <p:sp>
          <p:nvSpPr>
            <p:cNvPr id="13" name="Text Placeholder 12">
              <a:extLst>
                <a:ext uri="{FF2B5EF4-FFF2-40B4-BE49-F238E27FC236}">
                  <a16:creationId xmlns:a16="http://schemas.microsoft.com/office/drawing/2014/main" id="{0A840E09-1680-4903-82FD-5111028AA475}"/>
                </a:ext>
              </a:extLst>
            </p:cNvPr>
            <p:cNvSpPr>
              <a:spLocks/>
            </p:cNvSpPr>
            <p:nvPr>
              <p:custDataLst>
                <p:tags r:id="rId4"/>
              </p:custDataLst>
            </p:nvPr>
          </p:nvSpPr>
          <p:spPr bwMode="auto">
            <a:xfrm>
              <a:off x="8993619" y="1698002"/>
              <a:ext cx="875819" cy="224604"/>
            </a:xfrm>
            <a:prstGeom prst="rect">
              <a:avLst/>
            </a:prstGeom>
            <a:solidFill>
              <a:srgbClr val="98FF98"/>
            </a:solidFill>
            <a:ln w="3175" algn="ctr">
              <a:noFill/>
              <a:round/>
              <a:headEnd/>
              <a:tailEnd/>
            </a:ln>
            <a:effectLst/>
          </p:spPr>
          <p:txBody>
            <a:bodyPr wrap="square" lIns="66462" tIns="33231" rIns="66462" bIns="33231" anchor="ctr"/>
            <a:lstStyle/>
            <a:p>
              <a:pPr marL="0" marR="0" lvl="0" indent="0" algn="ctr" defTabSz="914400" rtl="0" eaLnBrk="1" fontAlgn="auto" latinLnBrk="0" hangingPunct="1">
                <a:lnSpc>
                  <a:spcPct val="100000"/>
                </a:lnSpc>
                <a:spcBef>
                  <a:spcPts val="0"/>
                </a:spcBef>
                <a:spcAft>
                  <a:spcPts val="277"/>
                </a:spcAft>
                <a:buClrTx/>
                <a:buSzTx/>
                <a:buFontTx/>
                <a:buNone/>
                <a:tabLst/>
                <a:defRPr/>
              </a:pPr>
              <a:r>
                <a:rPr kumimoji="0" lang="is-IS" sz="7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Gæði menntunar </a:t>
              </a:r>
            </a:p>
          </p:txBody>
        </p:sp>
        <p:sp>
          <p:nvSpPr>
            <p:cNvPr id="14" name="Text Placeholder 12">
              <a:extLst>
                <a:ext uri="{FF2B5EF4-FFF2-40B4-BE49-F238E27FC236}">
                  <a16:creationId xmlns:a16="http://schemas.microsoft.com/office/drawing/2014/main" id="{8CD5932C-0B72-4234-B3FD-81B8913A60D6}"/>
                </a:ext>
              </a:extLst>
            </p:cNvPr>
            <p:cNvSpPr>
              <a:spLocks/>
            </p:cNvSpPr>
            <p:nvPr>
              <p:custDataLst>
                <p:tags r:id="rId5"/>
              </p:custDataLst>
            </p:nvPr>
          </p:nvSpPr>
          <p:spPr bwMode="auto">
            <a:xfrm>
              <a:off x="9982171" y="2106112"/>
              <a:ext cx="928464" cy="224604"/>
            </a:xfrm>
            <a:prstGeom prst="rect">
              <a:avLst/>
            </a:prstGeom>
            <a:solidFill>
              <a:srgbClr val="F547C3"/>
            </a:solidFill>
            <a:ln w="3175" algn="ctr">
              <a:noFill/>
              <a:round/>
              <a:headEnd/>
              <a:tailEnd/>
            </a:ln>
            <a:effectLst/>
          </p:spPr>
          <p:txBody>
            <a:bodyPr wrap="square" lIns="66462" tIns="33231" rIns="66462" bIns="33231" anchor="ctr"/>
            <a:lstStyle/>
            <a:p>
              <a:pPr marL="0" marR="0" lvl="0" indent="0" algn="ctr" defTabSz="914400" rtl="0" eaLnBrk="1" fontAlgn="auto" latinLnBrk="0" hangingPunct="1">
                <a:lnSpc>
                  <a:spcPct val="100000"/>
                </a:lnSpc>
                <a:spcBef>
                  <a:spcPts val="0"/>
                </a:spcBef>
                <a:spcAft>
                  <a:spcPts val="277"/>
                </a:spcAft>
                <a:buClrTx/>
                <a:buSzTx/>
                <a:buFontTx/>
                <a:buNone/>
                <a:tabLst/>
                <a:defRPr/>
              </a:pPr>
              <a:r>
                <a:rPr kumimoji="0" lang="is-IS" sz="7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Efnahagsumhverfi Reykjavíkur  </a:t>
              </a:r>
            </a:p>
          </p:txBody>
        </p:sp>
        <p:sp>
          <p:nvSpPr>
            <p:cNvPr id="15" name="Text Placeholder 12">
              <a:extLst>
                <a:ext uri="{FF2B5EF4-FFF2-40B4-BE49-F238E27FC236}">
                  <a16:creationId xmlns:a16="http://schemas.microsoft.com/office/drawing/2014/main" id="{EE6F38F1-ECF1-4B3B-8438-576B424C67C6}"/>
                </a:ext>
              </a:extLst>
            </p:cNvPr>
            <p:cNvSpPr>
              <a:spLocks/>
            </p:cNvSpPr>
            <p:nvPr>
              <p:custDataLst>
                <p:tags r:id="rId6"/>
              </p:custDataLst>
            </p:nvPr>
          </p:nvSpPr>
          <p:spPr bwMode="auto">
            <a:xfrm>
              <a:off x="8606403" y="2808619"/>
              <a:ext cx="814390" cy="224604"/>
            </a:xfrm>
            <a:prstGeom prst="rect">
              <a:avLst/>
            </a:prstGeom>
            <a:solidFill>
              <a:srgbClr val="98FF98"/>
            </a:solidFill>
            <a:ln w="3175" algn="ctr">
              <a:noFill/>
              <a:round/>
              <a:headEnd/>
              <a:tailEnd/>
            </a:ln>
            <a:effectLst/>
          </p:spPr>
          <p:txBody>
            <a:bodyPr wrap="square" lIns="66462" tIns="33231" rIns="66462" bIns="33231" anchor="ctr"/>
            <a:lstStyle/>
            <a:p>
              <a:pPr marL="0" marR="0" lvl="0" indent="0" algn="ctr" defTabSz="914400" rtl="0" eaLnBrk="1" fontAlgn="auto" latinLnBrk="0" hangingPunct="1">
                <a:lnSpc>
                  <a:spcPct val="100000"/>
                </a:lnSpc>
                <a:spcBef>
                  <a:spcPts val="0"/>
                </a:spcBef>
                <a:spcAft>
                  <a:spcPts val="277"/>
                </a:spcAft>
                <a:buClrTx/>
                <a:buSzTx/>
                <a:buFontTx/>
                <a:buNone/>
                <a:tabLst/>
                <a:defRPr/>
              </a:pPr>
              <a:r>
                <a:rPr kumimoji="0" lang="is-IS" sz="7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Gæði velferðarkerfis </a:t>
              </a:r>
            </a:p>
          </p:txBody>
        </p:sp>
        <p:sp>
          <p:nvSpPr>
            <p:cNvPr id="16" name="Text Placeholder 12">
              <a:extLst>
                <a:ext uri="{FF2B5EF4-FFF2-40B4-BE49-F238E27FC236}">
                  <a16:creationId xmlns:a16="http://schemas.microsoft.com/office/drawing/2014/main" id="{6400310A-663D-43C6-BFEF-2B87B183533C}"/>
                </a:ext>
              </a:extLst>
            </p:cNvPr>
            <p:cNvSpPr>
              <a:spLocks/>
            </p:cNvSpPr>
            <p:nvPr>
              <p:custDataLst>
                <p:tags r:id="rId7"/>
              </p:custDataLst>
            </p:nvPr>
          </p:nvSpPr>
          <p:spPr bwMode="auto">
            <a:xfrm>
              <a:off x="6880077" y="2202642"/>
              <a:ext cx="1017320" cy="224604"/>
            </a:xfrm>
            <a:prstGeom prst="rect">
              <a:avLst/>
            </a:prstGeom>
            <a:solidFill>
              <a:srgbClr val="F547C3"/>
            </a:solidFill>
            <a:ln w="3175" algn="ctr">
              <a:noFill/>
              <a:round/>
              <a:headEnd/>
              <a:tailEnd/>
            </a:ln>
            <a:effectLst/>
          </p:spPr>
          <p:txBody>
            <a:bodyPr wrap="square" lIns="66462" tIns="33231" rIns="66462" bIns="33231" anchor="ctr"/>
            <a:lstStyle/>
            <a:p>
              <a:pPr marL="0" marR="0" lvl="0" indent="0" algn="ctr" defTabSz="914400" rtl="0" eaLnBrk="1" fontAlgn="auto" latinLnBrk="0" hangingPunct="1">
                <a:lnSpc>
                  <a:spcPct val="100000"/>
                </a:lnSpc>
                <a:spcBef>
                  <a:spcPts val="0"/>
                </a:spcBef>
                <a:spcAft>
                  <a:spcPts val="277"/>
                </a:spcAft>
                <a:buClrTx/>
                <a:buSzTx/>
                <a:buFontTx/>
                <a:buNone/>
                <a:tabLst/>
                <a:defRPr/>
              </a:pPr>
              <a:r>
                <a:rPr kumimoji="0" lang="is-IS" sz="7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Samkeppnishæfni Reykjavíkurborgar </a:t>
              </a:r>
            </a:p>
          </p:txBody>
        </p:sp>
        <p:sp>
          <p:nvSpPr>
            <p:cNvPr id="17" name="Text Placeholder 12">
              <a:extLst>
                <a:ext uri="{FF2B5EF4-FFF2-40B4-BE49-F238E27FC236}">
                  <a16:creationId xmlns:a16="http://schemas.microsoft.com/office/drawing/2014/main" id="{39FA79FC-214F-41C5-B5D0-976CAC2EEBB0}"/>
                </a:ext>
              </a:extLst>
            </p:cNvPr>
            <p:cNvSpPr>
              <a:spLocks/>
            </p:cNvSpPr>
            <p:nvPr>
              <p:custDataLst>
                <p:tags r:id="rId8"/>
              </p:custDataLst>
            </p:nvPr>
          </p:nvSpPr>
          <p:spPr bwMode="auto">
            <a:xfrm>
              <a:off x="6381135" y="1872444"/>
              <a:ext cx="1169063" cy="197669"/>
            </a:xfrm>
            <a:prstGeom prst="rect">
              <a:avLst/>
            </a:prstGeom>
            <a:solidFill>
              <a:srgbClr val="98FF98"/>
            </a:solidFill>
            <a:ln w="3175" algn="ctr">
              <a:noFill/>
              <a:round/>
              <a:headEnd/>
              <a:tailEnd/>
            </a:ln>
            <a:effectLst/>
          </p:spPr>
          <p:txBody>
            <a:bodyPr wrap="square" lIns="66462" tIns="33231" rIns="66462" bIns="33231" anchor="ctr"/>
            <a:lstStyle/>
            <a:p>
              <a:pPr marL="0" marR="0" lvl="0" indent="0" algn="ctr" defTabSz="914400" rtl="0" eaLnBrk="1" fontAlgn="auto" latinLnBrk="0" hangingPunct="1">
                <a:lnSpc>
                  <a:spcPct val="100000"/>
                </a:lnSpc>
                <a:spcBef>
                  <a:spcPts val="0"/>
                </a:spcBef>
                <a:spcAft>
                  <a:spcPts val="277"/>
                </a:spcAft>
                <a:buClrTx/>
                <a:buSzTx/>
                <a:buFontTx/>
                <a:buNone/>
                <a:tabLst/>
                <a:defRPr/>
              </a:pPr>
              <a:r>
                <a:rPr kumimoji="0" lang="is-IS" sz="7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Möguleikar innflytjenda til aðlögunar </a:t>
              </a:r>
            </a:p>
          </p:txBody>
        </p:sp>
        <p:sp>
          <p:nvSpPr>
            <p:cNvPr id="18" name="Text Placeholder 12">
              <a:extLst>
                <a:ext uri="{FF2B5EF4-FFF2-40B4-BE49-F238E27FC236}">
                  <a16:creationId xmlns:a16="http://schemas.microsoft.com/office/drawing/2014/main" id="{01C63A35-20C7-45FE-93C1-DC3D1572039B}"/>
                </a:ext>
              </a:extLst>
            </p:cNvPr>
            <p:cNvSpPr>
              <a:spLocks/>
            </p:cNvSpPr>
            <p:nvPr>
              <p:custDataLst>
                <p:tags r:id="rId9"/>
              </p:custDataLst>
            </p:nvPr>
          </p:nvSpPr>
          <p:spPr bwMode="auto">
            <a:xfrm>
              <a:off x="8911965" y="2418900"/>
              <a:ext cx="675042" cy="213286"/>
            </a:xfrm>
            <a:prstGeom prst="rect">
              <a:avLst/>
            </a:prstGeom>
            <a:solidFill>
              <a:srgbClr val="62B5E5"/>
            </a:solidFill>
            <a:ln w="3175" algn="ctr">
              <a:noFill/>
              <a:round/>
              <a:headEnd/>
              <a:tailEnd/>
            </a:ln>
            <a:effectLst/>
          </p:spPr>
          <p:txBody>
            <a:bodyPr wrap="square" lIns="66462" tIns="33231" rIns="66462" bIns="33231" anchor="ctr"/>
            <a:lstStyle/>
            <a:p>
              <a:pPr marL="0" marR="0" lvl="0" indent="0" algn="ctr" defTabSz="914400" rtl="0" eaLnBrk="1" fontAlgn="auto" latinLnBrk="0" hangingPunct="1">
                <a:lnSpc>
                  <a:spcPct val="100000"/>
                </a:lnSpc>
                <a:spcBef>
                  <a:spcPts val="0"/>
                </a:spcBef>
                <a:spcAft>
                  <a:spcPts val="277"/>
                </a:spcAft>
                <a:buClrTx/>
                <a:buSzTx/>
                <a:buFontTx/>
                <a:buNone/>
                <a:tabLst/>
                <a:defRPr/>
              </a:pPr>
              <a:r>
                <a:rPr kumimoji="0" lang="is-IS" sz="7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Þétting byggðar </a:t>
              </a:r>
            </a:p>
          </p:txBody>
        </p:sp>
        <p:sp>
          <p:nvSpPr>
            <p:cNvPr id="19" name="Text Placeholder 12">
              <a:extLst>
                <a:ext uri="{FF2B5EF4-FFF2-40B4-BE49-F238E27FC236}">
                  <a16:creationId xmlns:a16="http://schemas.microsoft.com/office/drawing/2014/main" id="{590ABD4F-6E56-4B64-A290-2FE75D18F56D}"/>
                </a:ext>
              </a:extLst>
            </p:cNvPr>
            <p:cNvSpPr>
              <a:spLocks/>
            </p:cNvSpPr>
            <p:nvPr>
              <p:custDataLst>
                <p:tags r:id="rId10"/>
              </p:custDataLst>
            </p:nvPr>
          </p:nvSpPr>
          <p:spPr bwMode="auto">
            <a:xfrm>
              <a:off x="6174956" y="1468091"/>
              <a:ext cx="670475" cy="224604"/>
            </a:xfrm>
            <a:prstGeom prst="rect">
              <a:avLst/>
            </a:prstGeom>
            <a:solidFill>
              <a:srgbClr val="62B5E5"/>
            </a:solidFill>
            <a:ln w="3175" algn="ctr">
              <a:noFill/>
              <a:round/>
              <a:headEnd/>
              <a:tailEnd/>
            </a:ln>
            <a:effectLst/>
          </p:spPr>
          <p:txBody>
            <a:bodyPr wrap="square" lIns="66462" tIns="33231" rIns="66462" bIns="33231" anchor="ctr"/>
            <a:lstStyle/>
            <a:p>
              <a:pPr marL="0" marR="0" lvl="0" indent="0" algn="ctr" defTabSz="914400" rtl="0" eaLnBrk="1" fontAlgn="auto" latinLnBrk="0" hangingPunct="1">
                <a:lnSpc>
                  <a:spcPct val="100000"/>
                </a:lnSpc>
                <a:spcBef>
                  <a:spcPts val="0"/>
                </a:spcBef>
                <a:spcAft>
                  <a:spcPts val="277"/>
                </a:spcAft>
                <a:buClrTx/>
                <a:buSzTx/>
                <a:buFontTx/>
                <a:buNone/>
                <a:tabLst/>
                <a:defRPr/>
              </a:pPr>
              <a:r>
                <a:rPr kumimoji="0" lang="is-IS" sz="7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Gæði innviða  </a:t>
              </a:r>
            </a:p>
          </p:txBody>
        </p:sp>
        <p:sp>
          <p:nvSpPr>
            <p:cNvPr id="20" name="Text Placeholder 12">
              <a:extLst>
                <a:ext uri="{FF2B5EF4-FFF2-40B4-BE49-F238E27FC236}">
                  <a16:creationId xmlns:a16="http://schemas.microsoft.com/office/drawing/2014/main" id="{F51ACE72-9E79-44E4-ADC5-A6259A2F3315}"/>
                </a:ext>
              </a:extLst>
            </p:cNvPr>
            <p:cNvSpPr>
              <a:spLocks/>
            </p:cNvSpPr>
            <p:nvPr>
              <p:custDataLst>
                <p:tags r:id="rId11"/>
              </p:custDataLst>
            </p:nvPr>
          </p:nvSpPr>
          <p:spPr bwMode="auto">
            <a:xfrm>
              <a:off x="10633750" y="3089768"/>
              <a:ext cx="1010247" cy="224604"/>
            </a:xfrm>
            <a:prstGeom prst="rect">
              <a:avLst/>
            </a:prstGeom>
            <a:solidFill>
              <a:srgbClr val="62B5E5"/>
            </a:solidFill>
            <a:ln w="3175" algn="ctr">
              <a:noFill/>
              <a:round/>
              <a:headEnd/>
              <a:tailEnd/>
            </a:ln>
            <a:effectLst/>
          </p:spPr>
          <p:txBody>
            <a:bodyPr wrap="square" lIns="66462" tIns="33231" rIns="66462" bIns="33231" anchor="ctr"/>
            <a:lstStyle/>
            <a:p>
              <a:pPr marL="0" marR="0" lvl="0" indent="0" algn="ctr" defTabSz="914400" rtl="0" eaLnBrk="1" fontAlgn="auto" latinLnBrk="0" hangingPunct="1">
                <a:lnSpc>
                  <a:spcPct val="100000"/>
                </a:lnSpc>
                <a:spcBef>
                  <a:spcPts val="0"/>
                </a:spcBef>
                <a:spcAft>
                  <a:spcPts val="277"/>
                </a:spcAft>
                <a:buClrTx/>
                <a:buSzTx/>
                <a:buFontTx/>
                <a:buNone/>
                <a:tabLst/>
                <a:defRPr/>
              </a:pPr>
              <a:r>
                <a:rPr kumimoji="0" lang="is-IS" sz="7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Áhrif loftmengunar á borgarbúa -</a:t>
              </a:r>
            </a:p>
          </p:txBody>
        </p:sp>
        <p:sp>
          <p:nvSpPr>
            <p:cNvPr id="21" name="Text Placeholder 12">
              <a:extLst>
                <a:ext uri="{FF2B5EF4-FFF2-40B4-BE49-F238E27FC236}">
                  <a16:creationId xmlns:a16="http://schemas.microsoft.com/office/drawing/2014/main" id="{E7BF5BEA-C532-4D57-B6ED-AF060C30FA57}"/>
                </a:ext>
              </a:extLst>
            </p:cNvPr>
            <p:cNvSpPr>
              <a:spLocks/>
            </p:cNvSpPr>
            <p:nvPr>
              <p:custDataLst>
                <p:tags r:id="rId12"/>
              </p:custDataLst>
            </p:nvPr>
          </p:nvSpPr>
          <p:spPr bwMode="auto">
            <a:xfrm>
              <a:off x="7909830" y="2329235"/>
              <a:ext cx="977650" cy="224604"/>
            </a:xfrm>
            <a:prstGeom prst="rect">
              <a:avLst/>
            </a:prstGeom>
            <a:solidFill>
              <a:srgbClr val="98FF98"/>
            </a:solidFill>
            <a:ln w="3175" algn="ctr">
              <a:noFill/>
              <a:round/>
              <a:headEnd/>
              <a:tailEnd/>
            </a:ln>
            <a:effectLst/>
          </p:spPr>
          <p:txBody>
            <a:bodyPr wrap="square" lIns="66462" tIns="33231" rIns="66462" bIns="33231" anchor="ctr"/>
            <a:lstStyle/>
            <a:p>
              <a:pPr marL="0" marR="0" lvl="0" indent="0" algn="ctr" defTabSz="914400" rtl="0" eaLnBrk="1" fontAlgn="auto" latinLnBrk="0" hangingPunct="1">
                <a:lnSpc>
                  <a:spcPct val="100000"/>
                </a:lnSpc>
                <a:spcBef>
                  <a:spcPts val="0"/>
                </a:spcBef>
                <a:spcAft>
                  <a:spcPts val="277"/>
                </a:spcAft>
                <a:buClrTx/>
                <a:buSzTx/>
                <a:buFontTx/>
                <a:buNone/>
                <a:tabLst/>
                <a:defRPr/>
              </a:pPr>
              <a:r>
                <a:rPr kumimoji="0" lang="is-IS" sz="7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Aðgengi að hæfu og hentugu vinnuafli  </a:t>
              </a:r>
            </a:p>
          </p:txBody>
        </p:sp>
        <p:sp>
          <p:nvSpPr>
            <p:cNvPr id="22" name="Text Placeholder 12">
              <a:extLst>
                <a:ext uri="{FF2B5EF4-FFF2-40B4-BE49-F238E27FC236}">
                  <a16:creationId xmlns:a16="http://schemas.microsoft.com/office/drawing/2014/main" id="{C6D5E534-333C-493C-BD61-BC29B4E4B8EF}"/>
                </a:ext>
              </a:extLst>
            </p:cNvPr>
            <p:cNvSpPr>
              <a:spLocks/>
            </p:cNvSpPr>
            <p:nvPr>
              <p:custDataLst>
                <p:tags r:id="rId13"/>
              </p:custDataLst>
            </p:nvPr>
          </p:nvSpPr>
          <p:spPr bwMode="auto">
            <a:xfrm>
              <a:off x="6402412" y="3015441"/>
              <a:ext cx="638822" cy="224603"/>
            </a:xfrm>
            <a:prstGeom prst="rect">
              <a:avLst/>
            </a:prstGeom>
            <a:solidFill>
              <a:srgbClr val="62B5E5"/>
            </a:solidFill>
            <a:ln w="3175" algn="ctr">
              <a:noFill/>
              <a:round/>
              <a:headEnd/>
              <a:tailEnd/>
            </a:ln>
            <a:effectLst/>
          </p:spPr>
          <p:txBody>
            <a:bodyPr wrap="square" lIns="66462" tIns="33231" rIns="66462" bIns="33231" anchor="ctr"/>
            <a:lstStyle/>
            <a:p>
              <a:pPr marL="0" marR="0" lvl="0" indent="0" algn="ctr" defTabSz="914400" rtl="0" eaLnBrk="1" fontAlgn="auto" latinLnBrk="0" hangingPunct="1">
                <a:lnSpc>
                  <a:spcPct val="100000"/>
                </a:lnSpc>
                <a:spcBef>
                  <a:spcPts val="0"/>
                </a:spcBef>
                <a:spcAft>
                  <a:spcPts val="277"/>
                </a:spcAft>
                <a:buClrTx/>
                <a:buSzTx/>
                <a:buFontTx/>
                <a:buNone/>
                <a:tabLst/>
                <a:defRPr/>
              </a:pPr>
              <a:r>
                <a:rPr kumimoji="0" lang="is-IS" sz="7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Borgarlínan </a:t>
              </a:r>
            </a:p>
          </p:txBody>
        </p:sp>
        <p:sp>
          <p:nvSpPr>
            <p:cNvPr id="23" name="Text Placeholder 12">
              <a:extLst>
                <a:ext uri="{FF2B5EF4-FFF2-40B4-BE49-F238E27FC236}">
                  <a16:creationId xmlns:a16="http://schemas.microsoft.com/office/drawing/2014/main" id="{2C272805-4A32-4DF0-BD5F-B0119B5BCAC1}"/>
                </a:ext>
              </a:extLst>
            </p:cNvPr>
            <p:cNvSpPr>
              <a:spLocks/>
            </p:cNvSpPr>
            <p:nvPr>
              <p:custDataLst>
                <p:tags r:id="rId14"/>
              </p:custDataLst>
            </p:nvPr>
          </p:nvSpPr>
          <p:spPr bwMode="auto">
            <a:xfrm>
              <a:off x="9429666" y="1279744"/>
              <a:ext cx="803223" cy="224604"/>
            </a:xfrm>
            <a:prstGeom prst="rect">
              <a:avLst/>
            </a:prstGeom>
            <a:solidFill>
              <a:srgbClr val="F547C3"/>
            </a:solidFill>
            <a:ln w="3175" algn="ctr">
              <a:noFill/>
              <a:round/>
              <a:headEnd/>
              <a:tailEnd/>
            </a:ln>
            <a:effectLst/>
          </p:spPr>
          <p:txBody>
            <a:bodyPr wrap="square" lIns="66462" tIns="33231" rIns="66462" bIns="33231" anchor="ctr"/>
            <a:lstStyle/>
            <a:p>
              <a:pPr marL="0" marR="0" lvl="0" indent="0" algn="ctr" defTabSz="914400" rtl="0" eaLnBrk="1" fontAlgn="auto" latinLnBrk="0" hangingPunct="1">
                <a:lnSpc>
                  <a:spcPct val="100000"/>
                </a:lnSpc>
                <a:spcBef>
                  <a:spcPts val="0"/>
                </a:spcBef>
                <a:spcAft>
                  <a:spcPts val="277"/>
                </a:spcAft>
                <a:buClrTx/>
                <a:buSzTx/>
                <a:buFontTx/>
                <a:buNone/>
                <a:tabLst/>
                <a:defRPr/>
              </a:pPr>
              <a:r>
                <a:rPr kumimoji="0" lang="is-IS" sz="7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Framboð á íbúðarhúsnæði</a:t>
              </a:r>
            </a:p>
          </p:txBody>
        </p:sp>
        <p:sp>
          <p:nvSpPr>
            <p:cNvPr id="24" name="Text Placeholder 12">
              <a:extLst>
                <a:ext uri="{FF2B5EF4-FFF2-40B4-BE49-F238E27FC236}">
                  <a16:creationId xmlns:a16="http://schemas.microsoft.com/office/drawing/2014/main" id="{62941E49-2122-454F-8C7E-9B7811C3C678}"/>
                </a:ext>
              </a:extLst>
            </p:cNvPr>
            <p:cNvSpPr>
              <a:spLocks/>
            </p:cNvSpPr>
            <p:nvPr>
              <p:custDataLst>
                <p:tags r:id="rId15"/>
              </p:custDataLst>
            </p:nvPr>
          </p:nvSpPr>
          <p:spPr bwMode="auto">
            <a:xfrm>
              <a:off x="7045020" y="3246401"/>
              <a:ext cx="726671" cy="213286"/>
            </a:xfrm>
            <a:prstGeom prst="rect">
              <a:avLst/>
            </a:prstGeom>
            <a:solidFill>
              <a:srgbClr val="62B5E5"/>
            </a:solidFill>
            <a:ln w="3175" algn="ctr">
              <a:noFill/>
              <a:round/>
              <a:headEnd/>
              <a:tailEnd/>
            </a:ln>
            <a:effectLst/>
          </p:spPr>
          <p:txBody>
            <a:bodyPr wrap="square" lIns="66462" tIns="33231" rIns="66462" bIns="33231" anchor="ctr"/>
            <a:lstStyle/>
            <a:p>
              <a:pPr marL="0" marR="0" lvl="0" indent="0" algn="ctr" defTabSz="914400" rtl="0" eaLnBrk="1" fontAlgn="auto" latinLnBrk="0" hangingPunct="1">
                <a:lnSpc>
                  <a:spcPct val="100000"/>
                </a:lnSpc>
                <a:spcBef>
                  <a:spcPts val="0"/>
                </a:spcBef>
                <a:spcAft>
                  <a:spcPts val="277"/>
                </a:spcAft>
                <a:buClrTx/>
                <a:buSzTx/>
                <a:buFontTx/>
                <a:buNone/>
                <a:tabLst/>
                <a:defRPr/>
              </a:pPr>
              <a:r>
                <a:rPr kumimoji="0" lang="is-IS" sz="7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Mikilvægi einkabílsins -</a:t>
              </a:r>
            </a:p>
          </p:txBody>
        </p:sp>
        <p:sp>
          <p:nvSpPr>
            <p:cNvPr id="25" name="Text Placeholder 12">
              <a:extLst>
                <a:ext uri="{FF2B5EF4-FFF2-40B4-BE49-F238E27FC236}">
                  <a16:creationId xmlns:a16="http://schemas.microsoft.com/office/drawing/2014/main" id="{0ECB9C0B-9F19-4D69-9DD8-116A251FFF20}"/>
                </a:ext>
              </a:extLst>
            </p:cNvPr>
            <p:cNvSpPr>
              <a:spLocks/>
            </p:cNvSpPr>
            <p:nvPr>
              <p:custDataLst>
                <p:tags r:id="rId16"/>
              </p:custDataLst>
            </p:nvPr>
          </p:nvSpPr>
          <p:spPr bwMode="auto">
            <a:xfrm>
              <a:off x="5719627" y="6286468"/>
              <a:ext cx="516288" cy="133822"/>
            </a:xfrm>
            <a:prstGeom prst="rect">
              <a:avLst/>
            </a:prstGeom>
            <a:noFill/>
            <a:ln w="9525">
              <a:noFill/>
              <a:miter lim="800000"/>
              <a:headEnd/>
              <a:tailEnd/>
            </a:ln>
          </p:spPr>
          <p:txBody>
            <a:bodyPr wrap="square" lIns="0" tIns="0" rIns="0" bIns="0" anchor="ctr" anchorCtr="0">
              <a:spAutoFit/>
            </a:bodyPr>
            <a:lstStyle/>
            <a:p>
              <a:pPr marL="0" marR="0" lvl="0" indent="0" algn="r" defTabSz="1019175" rtl="0" eaLnBrk="1" fontAlgn="auto" latinLnBrk="0" hangingPunct="1">
                <a:lnSpc>
                  <a:spcPct val="100000"/>
                </a:lnSpc>
                <a:spcBef>
                  <a:spcPts val="0"/>
                </a:spcBef>
                <a:spcAft>
                  <a:spcPts val="300"/>
                </a:spcAft>
                <a:buClrTx/>
                <a:buSzTx/>
                <a:buFontTx/>
                <a:buNone/>
                <a:tabLst/>
                <a:defRPr/>
              </a:pPr>
              <a:r>
                <a:rPr kumimoji="0" lang="is-IS"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Meðal </a:t>
              </a:r>
            </a:p>
          </p:txBody>
        </p:sp>
        <p:sp>
          <p:nvSpPr>
            <p:cNvPr id="26" name="Text Placeholder 12">
              <a:extLst>
                <a:ext uri="{FF2B5EF4-FFF2-40B4-BE49-F238E27FC236}">
                  <a16:creationId xmlns:a16="http://schemas.microsoft.com/office/drawing/2014/main" id="{940B41F1-5A91-4DA4-99E0-E56499F715FF}"/>
                </a:ext>
              </a:extLst>
            </p:cNvPr>
            <p:cNvSpPr>
              <a:spLocks/>
            </p:cNvSpPr>
            <p:nvPr>
              <p:custDataLst>
                <p:tags r:id="rId17"/>
              </p:custDataLst>
            </p:nvPr>
          </p:nvSpPr>
          <p:spPr bwMode="auto">
            <a:xfrm>
              <a:off x="972399" y="6286488"/>
              <a:ext cx="1036253" cy="133822"/>
            </a:xfrm>
            <a:prstGeom prst="rect">
              <a:avLst/>
            </a:prstGeom>
            <a:noFill/>
            <a:ln w="9525">
              <a:noFill/>
              <a:miter lim="800000"/>
              <a:headEnd/>
              <a:tailEnd/>
            </a:ln>
          </p:spPr>
          <p:txBody>
            <a:bodyPr wrap="square" lIns="0" tIns="0" rIns="0" bIns="0" anchor="ctr" anchorCtr="0">
              <a:spAutoFit/>
            </a:bodyPr>
            <a:lstStyle/>
            <a:p>
              <a:pPr marL="0" marR="0" lvl="0" indent="0" algn="r" defTabSz="1019175" rtl="0" eaLnBrk="1" fontAlgn="auto" latinLnBrk="0" hangingPunct="1">
                <a:lnSpc>
                  <a:spcPct val="100000"/>
                </a:lnSpc>
                <a:spcBef>
                  <a:spcPts val="0"/>
                </a:spcBef>
                <a:spcAft>
                  <a:spcPts val="300"/>
                </a:spcAft>
                <a:buClrTx/>
                <a:buSzTx/>
                <a:buFontTx/>
                <a:buNone/>
                <a:tabLst/>
                <a:defRPr/>
              </a:pPr>
              <a:r>
                <a:rPr kumimoji="0" lang="is-IS"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Lítil óvissa</a:t>
              </a:r>
            </a:p>
          </p:txBody>
        </p:sp>
        <p:sp>
          <p:nvSpPr>
            <p:cNvPr id="27" name="Text Placeholder 12">
              <a:extLst>
                <a:ext uri="{FF2B5EF4-FFF2-40B4-BE49-F238E27FC236}">
                  <a16:creationId xmlns:a16="http://schemas.microsoft.com/office/drawing/2014/main" id="{CCD6FCA6-94A9-45FD-AC45-446EA9EA8640}"/>
                </a:ext>
              </a:extLst>
            </p:cNvPr>
            <p:cNvSpPr>
              <a:spLocks/>
            </p:cNvSpPr>
            <p:nvPr>
              <p:custDataLst>
                <p:tags r:id="rId18"/>
              </p:custDataLst>
            </p:nvPr>
          </p:nvSpPr>
          <p:spPr bwMode="auto">
            <a:xfrm>
              <a:off x="10079206" y="6286468"/>
              <a:ext cx="1036253" cy="133822"/>
            </a:xfrm>
            <a:prstGeom prst="rect">
              <a:avLst/>
            </a:prstGeom>
            <a:noFill/>
            <a:ln w="9525">
              <a:noFill/>
              <a:miter lim="800000"/>
              <a:headEnd/>
              <a:tailEnd/>
            </a:ln>
          </p:spPr>
          <p:txBody>
            <a:bodyPr wrap="square" lIns="0" tIns="0" rIns="0" bIns="0" anchor="ctr" anchorCtr="0">
              <a:spAutoFit/>
            </a:bodyPr>
            <a:lstStyle/>
            <a:p>
              <a:pPr marL="0" marR="0" lvl="0" indent="0" algn="r" defTabSz="1019175" rtl="0" eaLnBrk="1" fontAlgn="auto" latinLnBrk="0" hangingPunct="1">
                <a:lnSpc>
                  <a:spcPct val="100000"/>
                </a:lnSpc>
                <a:spcBef>
                  <a:spcPts val="0"/>
                </a:spcBef>
                <a:spcAft>
                  <a:spcPts val="300"/>
                </a:spcAft>
                <a:buClrTx/>
                <a:buSzTx/>
                <a:buFontTx/>
                <a:buNone/>
                <a:tabLst/>
                <a:defRPr/>
              </a:pPr>
              <a:r>
                <a:rPr kumimoji="0" lang="is-IS"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Mikil óvissa</a:t>
              </a:r>
            </a:p>
          </p:txBody>
        </p:sp>
        <p:sp>
          <p:nvSpPr>
            <p:cNvPr id="28" name="Text Placeholder 12">
              <a:extLst>
                <a:ext uri="{FF2B5EF4-FFF2-40B4-BE49-F238E27FC236}">
                  <a16:creationId xmlns:a16="http://schemas.microsoft.com/office/drawing/2014/main" id="{3301FEFE-C825-49ED-91E8-B5A213BC5128}"/>
                </a:ext>
              </a:extLst>
            </p:cNvPr>
            <p:cNvSpPr>
              <a:spLocks/>
            </p:cNvSpPr>
            <p:nvPr>
              <p:custDataLst>
                <p:tags r:id="rId19"/>
              </p:custDataLst>
            </p:nvPr>
          </p:nvSpPr>
          <p:spPr bwMode="auto">
            <a:xfrm>
              <a:off x="-321598" y="1484611"/>
              <a:ext cx="926896" cy="133822"/>
            </a:xfrm>
            <a:prstGeom prst="rect">
              <a:avLst/>
            </a:prstGeom>
            <a:noFill/>
            <a:ln w="9525">
              <a:noFill/>
              <a:miter lim="800000"/>
              <a:headEnd/>
              <a:tailEnd/>
            </a:ln>
          </p:spPr>
          <p:txBody>
            <a:bodyPr wrap="square" lIns="0" tIns="0" rIns="0" bIns="0" anchor="ctr" anchorCtr="0">
              <a:spAutoFit/>
            </a:bodyPr>
            <a:lstStyle/>
            <a:p>
              <a:pPr marL="0" marR="0" lvl="0" indent="0" algn="r" defTabSz="1019175" rtl="0" eaLnBrk="1" fontAlgn="auto" latinLnBrk="0" hangingPunct="1">
                <a:lnSpc>
                  <a:spcPct val="100000"/>
                </a:lnSpc>
                <a:spcBef>
                  <a:spcPts val="0"/>
                </a:spcBef>
                <a:spcAft>
                  <a:spcPts val="300"/>
                </a:spcAft>
                <a:buClrTx/>
                <a:buSzTx/>
                <a:buFontTx/>
                <a:buNone/>
                <a:tabLst/>
                <a:defRPr/>
              </a:pPr>
              <a:r>
                <a:rPr kumimoji="0" lang="is-IS"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Mikil áhrif</a:t>
              </a:r>
            </a:p>
          </p:txBody>
        </p:sp>
        <p:sp>
          <p:nvSpPr>
            <p:cNvPr id="29" name="Text Placeholder 12">
              <a:extLst>
                <a:ext uri="{FF2B5EF4-FFF2-40B4-BE49-F238E27FC236}">
                  <a16:creationId xmlns:a16="http://schemas.microsoft.com/office/drawing/2014/main" id="{1FC5DF86-3275-4E02-B54C-18C94F5D126D}"/>
                </a:ext>
              </a:extLst>
            </p:cNvPr>
            <p:cNvSpPr>
              <a:spLocks/>
            </p:cNvSpPr>
            <p:nvPr>
              <p:custDataLst>
                <p:tags r:id="rId20"/>
              </p:custDataLst>
            </p:nvPr>
          </p:nvSpPr>
          <p:spPr bwMode="auto">
            <a:xfrm>
              <a:off x="-321598" y="3849263"/>
              <a:ext cx="926896" cy="133822"/>
            </a:xfrm>
            <a:prstGeom prst="rect">
              <a:avLst/>
            </a:prstGeom>
            <a:noFill/>
            <a:ln w="9525">
              <a:noFill/>
              <a:miter lim="800000"/>
              <a:headEnd/>
              <a:tailEnd/>
            </a:ln>
          </p:spPr>
          <p:txBody>
            <a:bodyPr wrap="square" lIns="0" tIns="0" rIns="0" bIns="0" anchor="ctr" anchorCtr="0">
              <a:spAutoFit/>
            </a:bodyPr>
            <a:lstStyle/>
            <a:p>
              <a:pPr marL="0" marR="0" lvl="0" indent="0" algn="r" defTabSz="1019175" rtl="0" eaLnBrk="1" fontAlgn="auto" latinLnBrk="0" hangingPunct="1">
                <a:lnSpc>
                  <a:spcPct val="100000"/>
                </a:lnSpc>
                <a:spcBef>
                  <a:spcPts val="0"/>
                </a:spcBef>
                <a:spcAft>
                  <a:spcPts val="300"/>
                </a:spcAft>
                <a:buClrTx/>
                <a:buSzTx/>
                <a:buFontTx/>
                <a:buNone/>
                <a:tabLst/>
                <a:defRPr/>
              </a:pPr>
              <a:r>
                <a:rPr kumimoji="0" lang="is-IS"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Meðal  </a:t>
              </a:r>
            </a:p>
          </p:txBody>
        </p:sp>
        <p:sp>
          <p:nvSpPr>
            <p:cNvPr id="30" name="Text Placeholder 12">
              <a:extLst>
                <a:ext uri="{FF2B5EF4-FFF2-40B4-BE49-F238E27FC236}">
                  <a16:creationId xmlns:a16="http://schemas.microsoft.com/office/drawing/2014/main" id="{1610F1DE-73E0-47B8-AA9B-101FF04F1B22}"/>
                </a:ext>
              </a:extLst>
            </p:cNvPr>
            <p:cNvSpPr>
              <a:spLocks/>
            </p:cNvSpPr>
            <p:nvPr>
              <p:custDataLst>
                <p:tags r:id="rId21"/>
              </p:custDataLst>
            </p:nvPr>
          </p:nvSpPr>
          <p:spPr bwMode="auto">
            <a:xfrm>
              <a:off x="-256574" y="5691009"/>
              <a:ext cx="926896" cy="133822"/>
            </a:xfrm>
            <a:prstGeom prst="rect">
              <a:avLst/>
            </a:prstGeom>
            <a:noFill/>
            <a:ln w="9525">
              <a:noFill/>
              <a:miter lim="800000"/>
              <a:headEnd/>
              <a:tailEnd/>
            </a:ln>
          </p:spPr>
          <p:txBody>
            <a:bodyPr wrap="square" lIns="0" tIns="0" rIns="0" bIns="0" anchor="ctr" anchorCtr="0">
              <a:spAutoFit/>
            </a:bodyPr>
            <a:lstStyle/>
            <a:p>
              <a:pPr marL="0" marR="0" lvl="0" indent="0" algn="r" defTabSz="1019175" rtl="0" eaLnBrk="1" fontAlgn="auto" latinLnBrk="0" hangingPunct="1">
                <a:lnSpc>
                  <a:spcPct val="100000"/>
                </a:lnSpc>
                <a:spcBef>
                  <a:spcPts val="0"/>
                </a:spcBef>
                <a:spcAft>
                  <a:spcPts val="300"/>
                </a:spcAft>
                <a:buClrTx/>
                <a:buSzTx/>
                <a:buFontTx/>
                <a:buNone/>
                <a:tabLst/>
                <a:defRPr/>
              </a:pPr>
              <a:r>
                <a:rPr kumimoji="0" lang="is-IS"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Lítil áhrif</a:t>
              </a:r>
            </a:p>
          </p:txBody>
        </p:sp>
        <p:sp>
          <p:nvSpPr>
            <p:cNvPr id="31" name="Rectangle 30">
              <a:extLst>
                <a:ext uri="{FF2B5EF4-FFF2-40B4-BE49-F238E27FC236}">
                  <a16:creationId xmlns:a16="http://schemas.microsoft.com/office/drawing/2014/main" id="{3422346D-420E-4E6F-912C-773D79880896}"/>
                </a:ext>
              </a:extLst>
            </p:cNvPr>
            <p:cNvSpPr/>
            <p:nvPr/>
          </p:nvSpPr>
          <p:spPr>
            <a:xfrm>
              <a:off x="6251059" y="907574"/>
              <a:ext cx="5291175" cy="240880"/>
            </a:xfrm>
            <a:prstGeom prst="rect">
              <a:avLst/>
            </a:prstGeom>
          </p:spPr>
          <p:txBody>
            <a:bodyPr wrap="none">
              <a:spAutoFit/>
            </a:bodyPr>
            <a:lstStyle/>
            <a:p>
              <a:pPr marL="0" marR="0" lvl="0" indent="0" algn="ctr" defTabSz="1019175" rtl="0" eaLnBrk="1" fontAlgn="auto" latinLnBrk="0" hangingPunct="1">
                <a:lnSpc>
                  <a:spcPct val="100000"/>
                </a:lnSpc>
                <a:spcBef>
                  <a:spcPts val="0"/>
                </a:spcBef>
                <a:spcAft>
                  <a:spcPts val="300"/>
                </a:spcAft>
                <a:buClrTx/>
                <a:buSzTx/>
                <a:buFontTx/>
                <a:buNone/>
                <a:tabLst/>
                <a:defRPr/>
              </a:pPr>
              <a:r>
                <a:rPr kumimoji="0" lang="is-IS"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Mikilvægustu óvissuþættir (það sem gæti breytt farvegi framtíðarborgarinnar)</a:t>
              </a:r>
            </a:p>
          </p:txBody>
        </p:sp>
        <p:sp>
          <p:nvSpPr>
            <p:cNvPr id="32" name="Rectangle 31">
              <a:extLst>
                <a:ext uri="{FF2B5EF4-FFF2-40B4-BE49-F238E27FC236}">
                  <a16:creationId xmlns:a16="http://schemas.microsoft.com/office/drawing/2014/main" id="{C801304B-EE6A-47CD-BA18-CD651BFC47C0}"/>
                </a:ext>
              </a:extLst>
            </p:cNvPr>
            <p:cNvSpPr/>
            <p:nvPr/>
          </p:nvSpPr>
          <p:spPr>
            <a:xfrm>
              <a:off x="1823811" y="907574"/>
              <a:ext cx="3466795" cy="240880"/>
            </a:xfrm>
            <a:prstGeom prst="rect">
              <a:avLst/>
            </a:prstGeom>
          </p:spPr>
          <p:txBody>
            <a:bodyPr wrap="none">
              <a:spAutoFit/>
            </a:bodyPr>
            <a:lstStyle/>
            <a:p>
              <a:pPr marL="0" marR="0" lvl="0" indent="0" algn="ctr" defTabSz="1019175" rtl="0" eaLnBrk="1" fontAlgn="auto" latinLnBrk="0" hangingPunct="1">
                <a:lnSpc>
                  <a:spcPct val="100000"/>
                </a:lnSpc>
                <a:spcBef>
                  <a:spcPts val="0"/>
                </a:spcBef>
                <a:spcAft>
                  <a:spcPts val="300"/>
                </a:spcAft>
                <a:buClrTx/>
                <a:buSzTx/>
                <a:buFontTx/>
                <a:buNone/>
                <a:tabLst/>
                <a:defRPr/>
              </a:pPr>
              <a:r>
                <a:rPr kumimoji="0" lang="is-IS"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Þróun sem skiptir máli (meginstraumar í borginni)</a:t>
              </a:r>
            </a:p>
          </p:txBody>
        </p:sp>
        <p:sp>
          <p:nvSpPr>
            <p:cNvPr id="33" name="Rectangle 32">
              <a:extLst>
                <a:ext uri="{FF2B5EF4-FFF2-40B4-BE49-F238E27FC236}">
                  <a16:creationId xmlns:a16="http://schemas.microsoft.com/office/drawing/2014/main" id="{1124754D-D45B-40F7-BB87-1883E54DBF10}"/>
                </a:ext>
              </a:extLst>
            </p:cNvPr>
            <p:cNvSpPr/>
            <p:nvPr/>
          </p:nvSpPr>
          <p:spPr>
            <a:xfrm>
              <a:off x="2224070" y="5939301"/>
              <a:ext cx="2476821" cy="214115"/>
            </a:xfrm>
            <a:prstGeom prst="rect">
              <a:avLst/>
            </a:prstGeom>
          </p:spPr>
          <p:txBody>
            <a:bodyPr wrap="none">
              <a:spAutoFit/>
            </a:bodyPr>
            <a:lstStyle/>
            <a:p>
              <a:pPr marL="0" marR="0" lvl="0" indent="0" algn="ctr" defTabSz="1019175" rtl="0" eaLnBrk="1" fontAlgn="auto" latinLnBrk="0" hangingPunct="1">
                <a:lnSpc>
                  <a:spcPct val="100000"/>
                </a:lnSpc>
                <a:spcBef>
                  <a:spcPts val="0"/>
                </a:spcBef>
                <a:spcAft>
                  <a:spcPts val="300"/>
                </a:spcAft>
                <a:buClrTx/>
                <a:buSzTx/>
                <a:buFontTx/>
                <a:buNone/>
                <a:tabLst/>
                <a:defRPr/>
              </a:pPr>
              <a:r>
                <a:rPr kumimoji="0" lang="is-IS" sz="10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Þróun sem breytir ekki samfélagsgerðinni</a:t>
              </a:r>
            </a:p>
          </p:txBody>
        </p:sp>
        <p:sp>
          <p:nvSpPr>
            <p:cNvPr id="34" name="Rectangle 33">
              <a:extLst>
                <a:ext uri="{FF2B5EF4-FFF2-40B4-BE49-F238E27FC236}">
                  <a16:creationId xmlns:a16="http://schemas.microsoft.com/office/drawing/2014/main" id="{B26F913D-F5E5-4147-B918-352294133C24}"/>
                </a:ext>
              </a:extLst>
            </p:cNvPr>
            <p:cNvSpPr/>
            <p:nvPr/>
          </p:nvSpPr>
          <p:spPr>
            <a:xfrm>
              <a:off x="7184177" y="5939300"/>
              <a:ext cx="3325370" cy="214115"/>
            </a:xfrm>
            <a:prstGeom prst="rect">
              <a:avLst/>
            </a:prstGeom>
          </p:spPr>
          <p:txBody>
            <a:bodyPr wrap="none">
              <a:spAutoFit/>
            </a:bodyPr>
            <a:lstStyle/>
            <a:p>
              <a:pPr marL="0" marR="0" lvl="0" indent="0" algn="ctr" defTabSz="1019175" rtl="0" eaLnBrk="1" fontAlgn="auto" latinLnBrk="0" hangingPunct="1">
                <a:lnSpc>
                  <a:spcPct val="100000"/>
                </a:lnSpc>
                <a:spcBef>
                  <a:spcPts val="0"/>
                </a:spcBef>
                <a:spcAft>
                  <a:spcPts val="300"/>
                </a:spcAft>
                <a:buClrTx/>
                <a:buSzTx/>
                <a:buFontTx/>
                <a:buNone/>
                <a:tabLst/>
                <a:defRPr/>
              </a:pPr>
              <a:r>
                <a:rPr kumimoji="0" lang="is-IS" sz="10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Óvissuþættir sem myndu breyta ekki þróun samfélagsins</a:t>
              </a:r>
            </a:p>
          </p:txBody>
        </p:sp>
        <p:sp>
          <p:nvSpPr>
            <p:cNvPr id="35" name="Text Placeholder 12">
              <a:extLst>
                <a:ext uri="{FF2B5EF4-FFF2-40B4-BE49-F238E27FC236}">
                  <a16:creationId xmlns:a16="http://schemas.microsoft.com/office/drawing/2014/main" id="{9EAB0F8C-1454-4D06-95D5-6DA6FA9B8D16}"/>
                </a:ext>
              </a:extLst>
            </p:cNvPr>
            <p:cNvSpPr>
              <a:spLocks/>
            </p:cNvSpPr>
            <p:nvPr>
              <p:custDataLst>
                <p:tags r:id="rId22"/>
              </p:custDataLst>
            </p:nvPr>
          </p:nvSpPr>
          <p:spPr bwMode="auto">
            <a:xfrm>
              <a:off x="6140290" y="3483090"/>
              <a:ext cx="738221" cy="224604"/>
            </a:xfrm>
            <a:prstGeom prst="rect">
              <a:avLst/>
            </a:prstGeom>
            <a:solidFill>
              <a:srgbClr val="98FF98"/>
            </a:solidFill>
            <a:ln w="3175" algn="ctr">
              <a:noFill/>
              <a:round/>
              <a:headEnd/>
              <a:tailEnd/>
            </a:ln>
            <a:effectLst/>
          </p:spPr>
          <p:txBody>
            <a:bodyPr wrap="square" lIns="66462" tIns="33231" rIns="66462" bIns="33231"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7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Traust meðal borgarbúa </a:t>
              </a:r>
            </a:p>
          </p:txBody>
        </p:sp>
        <p:sp>
          <p:nvSpPr>
            <p:cNvPr id="36" name="Text Placeholder 12">
              <a:extLst>
                <a:ext uri="{FF2B5EF4-FFF2-40B4-BE49-F238E27FC236}">
                  <a16:creationId xmlns:a16="http://schemas.microsoft.com/office/drawing/2014/main" id="{775FD31A-B404-4B6E-A926-9FB6FABE8D55}"/>
                </a:ext>
              </a:extLst>
            </p:cNvPr>
            <p:cNvSpPr>
              <a:spLocks/>
            </p:cNvSpPr>
            <p:nvPr>
              <p:custDataLst>
                <p:tags r:id="rId23"/>
              </p:custDataLst>
            </p:nvPr>
          </p:nvSpPr>
          <p:spPr bwMode="auto">
            <a:xfrm>
              <a:off x="10461617" y="3614201"/>
              <a:ext cx="960352" cy="224604"/>
            </a:xfrm>
            <a:prstGeom prst="rect">
              <a:avLst/>
            </a:prstGeom>
            <a:solidFill>
              <a:srgbClr val="F547C3"/>
            </a:solidFill>
            <a:ln w="3175" algn="ctr">
              <a:noFill/>
              <a:round/>
              <a:headEnd/>
              <a:tailEnd/>
            </a:ln>
            <a:effectLst/>
          </p:spPr>
          <p:txBody>
            <a:bodyPr wrap="square" lIns="66462" tIns="33231" rIns="66462" bIns="33231" anchor="ctr"/>
            <a:lstStyle/>
            <a:p>
              <a:pPr marL="0" marR="0" lvl="0" indent="0" algn="ctr" defTabSz="914400" rtl="0" eaLnBrk="1" fontAlgn="auto" latinLnBrk="0" hangingPunct="1">
                <a:lnSpc>
                  <a:spcPct val="100000"/>
                </a:lnSpc>
                <a:spcBef>
                  <a:spcPts val="0"/>
                </a:spcBef>
                <a:spcAft>
                  <a:spcPts val="277"/>
                </a:spcAft>
                <a:buClrTx/>
                <a:buSzTx/>
                <a:buFontTx/>
                <a:buNone/>
                <a:tabLst/>
                <a:defRPr/>
              </a:pPr>
              <a:r>
                <a:rPr kumimoji="0" lang="is-IS" sz="7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Verð á atvinnuhúsnæði </a:t>
              </a:r>
            </a:p>
          </p:txBody>
        </p:sp>
        <p:sp>
          <p:nvSpPr>
            <p:cNvPr id="37" name="TextBox 36">
              <a:extLst>
                <a:ext uri="{FF2B5EF4-FFF2-40B4-BE49-F238E27FC236}">
                  <a16:creationId xmlns:a16="http://schemas.microsoft.com/office/drawing/2014/main" id="{A8CD2824-5A82-4C9C-B0F8-9841F57798CC}"/>
                </a:ext>
              </a:extLst>
            </p:cNvPr>
            <p:cNvSpPr txBox="1">
              <a:spLocks/>
            </p:cNvSpPr>
            <p:nvPr/>
          </p:nvSpPr>
          <p:spPr>
            <a:xfrm>
              <a:off x="10573294" y="3927790"/>
              <a:ext cx="987922" cy="223307"/>
            </a:xfrm>
            <a:prstGeom prst="rect">
              <a:avLst/>
            </a:prstGeom>
            <a:solidFill>
              <a:srgbClr val="FFA500"/>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7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Pólarísering stjórnmála Reykjavíkurborgar</a:t>
              </a:r>
            </a:p>
          </p:txBody>
        </p:sp>
        <p:sp>
          <p:nvSpPr>
            <p:cNvPr id="38" name="TextBox 37">
              <a:extLst>
                <a:ext uri="{FF2B5EF4-FFF2-40B4-BE49-F238E27FC236}">
                  <a16:creationId xmlns:a16="http://schemas.microsoft.com/office/drawing/2014/main" id="{E7B0B4E6-E5E1-4D1F-A1AC-B74372F28B61}"/>
                </a:ext>
              </a:extLst>
            </p:cNvPr>
            <p:cNvSpPr txBox="1">
              <a:spLocks/>
            </p:cNvSpPr>
            <p:nvPr/>
          </p:nvSpPr>
          <p:spPr>
            <a:xfrm>
              <a:off x="6127033" y="4474831"/>
              <a:ext cx="898112" cy="223307"/>
            </a:xfrm>
            <a:prstGeom prst="rect">
              <a:avLst/>
            </a:prstGeom>
            <a:solidFill>
              <a:srgbClr val="FFA500"/>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7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Áreiðanleiki laga- og reglugerðaumhverfis</a:t>
              </a:r>
            </a:p>
          </p:txBody>
        </p:sp>
        <p:sp>
          <p:nvSpPr>
            <p:cNvPr id="39" name="TextBox 38">
              <a:extLst>
                <a:ext uri="{FF2B5EF4-FFF2-40B4-BE49-F238E27FC236}">
                  <a16:creationId xmlns:a16="http://schemas.microsoft.com/office/drawing/2014/main" id="{54E708FF-5FA4-4AE2-8C86-98C8F6857FB3}"/>
                </a:ext>
              </a:extLst>
            </p:cNvPr>
            <p:cNvSpPr txBox="1">
              <a:spLocks/>
            </p:cNvSpPr>
            <p:nvPr/>
          </p:nvSpPr>
          <p:spPr>
            <a:xfrm>
              <a:off x="10235913" y="4201860"/>
              <a:ext cx="674764" cy="223307"/>
            </a:xfrm>
            <a:prstGeom prst="rect">
              <a:avLst/>
            </a:prstGeom>
            <a:solidFill>
              <a:srgbClr val="98FF98"/>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7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Menntunar án aðgreiningar</a:t>
              </a:r>
            </a:p>
          </p:txBody>
        </p:sp>
        <p:sp>
          <p:nvSpPr>
            <p:cNvPr id="40" name="TextBox 39">
              <a:extLst>
                <a:ext uri="{FF2B5EF4-FFF2-40B4-BE49-F238E27FC236}">
                  <a16:creationId xmlns:a16="http://schemas.microsoft.com/office/drawing/2014/main" id="{B2289C6D-F6EE-4AEC-9145-F414050396F8}"/>
                </a:ext>
              </a:extLst>
            </p:cNvPr>
            <p:cNvSpPr txBox="1">
              <a:spLocks/>
            </p:cNvSpPr>
            <p:nvPr/>
          </p:nvSpPr>
          <p:spPr>
            <a:xfrm>
              <a:off x="7095261" y="4596853"/>
              <a:ext cx="674764" cy="223307"/>
            </a:xfrm>
            <a:prstGeom prst="rect">
              <a:avLst/>
            </a:prstGeom>
            <a:solidFill>
              <a:srgbClr val="98FF98"/>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7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Glæpir og öryggistilfinning</a:t>
              </a:r>
            </a:p>
          </p:txBody>
        </p:sp>
        <p:sp>
          <p:nvSpPr>
            <p:cNvPr id="41" name="TextBox 40">
              <a:extLst>
                <a:ext uri="{FF2B5EF4-FFF2-40B4-BE49-F238E27FC236}">
                  <a16:creationId xmlns:a16="http://schemas.microsoft.com/office/drawing/2014/main" id="{F1883F21-D9AA-410D-B3A8-917AED3468E7}"/>
                </a:ext>
              </a:extLst>
            </p:cNvPr>
            <p:cNvSpPr txBox="1">
              <a:spLocks/>
            </p:cNvSpPr>
            <p:nvPr/>
          </p:nvSpPr>
          <p:spPr>
            <a:xfrm>
              <a:off x="9004357" y="5565898"/>
              <a:ext cx="742240" cy="223307"/>
            </a:xfrm>
            <a:prstGeom prst="rect">
              <a:avLst/>
            </a:prstGeom>
            <a:solidFill>
              <a:srgbClr val="FFFFC2"/>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7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Gagna- og persónuvernd </a:t>
              </a:r>
            </a:p>
          </p:txBody>
        </p:sp>
        <p:sp>
          <p:nvSpPr>
            <p:cNvPr id="42" name="TextBox 41">
              <a:extLst>
                <a:ext uri="{FF2B5EF4-FFF2-40B4-BE49-F238E27FC236}">
                  <a16:creationId xmlns:a16="http://schemas.microsoft.com/office/drawing/2014/main" id="{F47F26AC-556D-479F-B0ED-84E3512B54CE}"/>
                </a:ext>
              </a:extLst>
            </p:cNvPr>
            <p:cNvSpPr txBox="1">
              <a:spLocks/>
            </p:cNvSpPr>
            <p:nvPr/>
          </p:nvSpPr>
          <p:spPr>
            <a:xfrm>
              <a:off x="8418143" y="5026177"/>
              <a:ext cx="674764" cy="223307"/>
            </a:xfrm>
            <a:prstGeom prst="rect">
              <a:avLst/>
            </a:prstGeom>
            <a:solidFill>
              <a:srgbClr val="FFFFC2"/>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7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Hlutverk samfélagsmiðla </a:t>
              </a:r>
            </a:p>
          </p:txBody>
        </p:sp>
        <p:sp>
          <p:nvSpPr>
            <p:cNvPr id="43" name="TextBox 42">
              <a:extLst>
                <a:ext uri="{FF2B5EF4-FFF2-40B4-BE49-F238E27FC236}">
                  <a16:creationId xmlns:a16="http://schemas.microsoft.com/office/drawing/2014/main" id="{EE46AEA2-2AF3-419B-8E1D-8251B6C6B093}"/>
                </a:ext>
              </a:extLst>
            </p:cNvPr>
            <p:cNvSpPr txBox="1">
              <a:spLocks/>
            </p:cNvSpPr>
            <p:nvPr/>
          </p:nvSpPr>
          <p:spPr>
            <a:xfrm>
              <a:off x="8000108" y="2625364"/>
              <a:ext cx="625615" cy="202407"/>
            </a:xfrm>
            <a:prstGeom prst="rect">
              <a:avLst/>
            </a:prstGeom>
            <a:solidFill>
              <a:srgbClr val="FFFFC2"/>
            </a:solidFill>
            <a:ln w="6350" algn="ctr">
              <a:solidFill>
                <a:schemeClr val="tx1"/>
              </a:solid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7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Netöryggi </a:t>
              </a:r>
            </a:p>
          </p:txBody>
        </p:sp>
        <p:sp>
          <p:nvSpPr>
            <p:cNvPr id="44" name="TextBox 43">
              <a:extLst>
                <a:ext uri="{FF2B5EF4-FFF2-40B4-BE49-F238E27FC236}">
                  <a16:creationId xmlns:a16="http://schemas.microsoft.com/office/drawing/2014/main" id="{E77546CC-D96E-4FED-9E0F-2A83BD7AFB92}"/>
                </a:ext>
              </a:extLst>
            </p:cNvPr>
            <p:cNvSpPr txBox="1">
              <a:spLocks/>
            </p:cNvSpPr>
            <p:nvPr/>
          </p:nvSpPr>
          <p:spPr>
            <a:xfrm>
              <a:off x="10774022" y="1726296"/>
              <a:ext cx="557656" cy="212056"/>
            </a:xfrm>
            <a:prstGeom prst="rect">
              <a:avLst/>
            </a:prstGeom>
            <a:solidFill>
              <a:srgbClr val="FFFFC2"/>
            </a:solidFill>
            <a:ln w="6350" algn="ctr">
              <a:solidFill>
                <a:schemeClr val="tx1"/>
              </a:solid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7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Sjálfkeyrandi ökutæki </a:t>
              </a:r>
            </a:p>
          </p:txBody>
        </p:sp>
        <p:sp>
          <p:nvSpPr>
            <p:cNvPr id="45" name="TextBox 44">
              <a:extLst>
                <a:ext uri="{FF2B5EF4-FFF2-40B4-BE49-F238E27FC236}">
                  <a16:creationId xmlns:a16="http://schemas.microsoft.com/office/drawing/2014/main" id="{938D7AE7-E455-486C-A100-5F90975D8216}"/>
                </a:ext>
              </a:extLst>
            </p:cNvPr>
            <p:cNvSpPr txBox="1">
              <a:spLocks/>
            </p:cNvSpPr>
            <p:nvPr/>
          </p:nvSpPr>
          <p:spPr>
            <a:xfrm>
              <a:off x="11207607" y="5860291"/>
              <a:ext cx="613421" cy="223307"/>
            </a:xfrm>
            <a:prstGeom prst="rect">
              <a:avLst/>
            </a:prstGeom>
            <a:solidFill>
              <a:srgbClr val="F547C3"/>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7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Eldsneytisverð </a:t>
              </a:r>
            </a:p>
          </p:txBody>
        </p:sp>
        <p:sp>
          <p:nvSpPr>
            <p:cNvPr id="46" name="TextBox 45">
              <a:extLst>
                <a:ext uri="{FF2B5EF4-FFF2-40B4-BE49-F238E27FC236}">
                  <a16:creationId xmlns:a16="http://schemas.microsoft.com/office/drawing/2014/main" id="{F4EE6E80-C942-4DAA-9FF6-CE57E75F974D}"/>
                </a:ext>
              </a:extLst>
            </p:cNvPr>
            <p:cNvSpPr txBox="1">
              <a:spLocks/>
            </p:cNvSpPr>
            <p:nvPr/>
          </p:nvSpPr>
          <p:spPr>
            <a:xfrm>
              <a:off x="9774961" y="4756316"/>
              <a:ext cx="898112" cy="223307"/>
            </a:xfrm>
            <a:prstGeom prst="rect">
              <a:avLst/>
            </a:prstGeom>
            <a:solidFill>
              <a:srgbClr val="FFA500"/>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7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Traust til borgarstjórnar Reykjavíkur</a:t>
              </a:r>
            </a:p>
          </p:txBody>
        </p:sp>
        <p:sp>
          <p:nvSpPr>
            <p:cNvPr id="47" name="TextBox 46">
              <a:extLst>
                <a:ext uri="{FF2B5EF4-FFF2-40B4-BE49-F238E27FC236}">
                  <a16:creationId xmlns:a16="http://schemas.microsoft.com/office/drawing/2014/main" id="{EBB00CC9-C982-4AF7-A27F-444F407C9688}"/>
                </a:ext>
              </a:extLst>
            </p:cNvPr>
            <p:cNvSpPr txBox="1">
              <a:spLocks/>
            </p:cNvSpPr>
            <p:nvPr/>
          </p:nvSpPr>
          <p:spPr>
            <a:xfrm>
              <a:off x="9397806" y="5136574"/>
              <a:ext cx="816465" cy="223307"/>
            </a:xfrm>
            <a:prstGeom prst="rect">
              <a:avLst/>
            </a:prstGeom>
            <a:solidFill>
              <a:srgbClr val="98FF98"/>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7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Mikilvægi reykvískrar menningar</a:t>
              </a:r>
            </a:p>
          </p:txBody>
        </p:sp>
        <p:sp>
          <p:nvSpPr>
            <p:cNvPr id="48" name="TextBox 47">
              <a:extLst>
                <a:ext uri="{FF2B5EF4-FFF2-40B4-BE49-F238E27FC236}">
                  <a16:creationId xmlns:a16="http://schemas.microsoft.com/office/drawing/2014/main" id="{D7A3E23D-4422-4253-B6DC-FE41EB382F0D}"/>
                </a:ext>
              </a:extLst>
            </p:cNvPr>
            <p:cNvSpPr txBox="1">
              <a:spLocks/>
            </p:cNvSpPr>
            <p:nvPr/>
          </p:nvSpPr>
          <p:spPr>
            <a:xfrm>
              <a:off x="7858931" y="5406435"/>
              <a:ext cx="987922" cy="223307"/>
            </a:xfrm>
            <a:prstGeom prst="rect">
              <a:avLst/>
            </a:prstGeom>
            <a:solidFill>
              <a:srgbClr val="98FF98"/>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7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Flutningur íbúa af landsbyggð til Reykjavíkur</a:t>
              </a:r>
            </a:p>
          </p:txBody>
        </p:sp>
        <p:sp>
          <p:nvSpPr>
            <p:cNvPr id="49" name="TextBox 48">
              <a:extLst>
                <a:ext uri="{FF2B5EF4-FFF2-40B4-BE49-F238E27FC236}">
                  <a16:creationId xmlns:a16="http://schemas.microsoft.com/office/drawing/2014/main" id="{D53B09B9-EB20-4648-AC50-097A25E25359}"/>
                </a:ext>
              </a:extLst>
            </p:cNvPr>
            <p:cNvSpPr txBox="1">
              <a:spLocks/>
            </p:cNvSpPr>
            <p:nvPr/>
          </p:nvSpPr>
          <p:spPr>
            <a:xfrm>
              <a:off x="7321757" y="4104253"/>
              <a:ext cx="1195386" cy="223307"/>
            </a:xfrm>
            <a:prstGeom prst="rect">
              <a:avLst/>
            </a:prstGeom>
            <a:solidFill>
              <a:srgbClr val="F547C3"/>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7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Hæði Reykjavíkur gagnvart einstökum atvinnugreinum</a:t>
              </a:r>
            </a:p>
          </p:txBody>
        </p:sp>
        <p:sp>
          <p:nvSpPr>
            <p:cNvPr id="50" name="TextBox 49">
              <a:extLst>
                <a:ext uri="{FF2B5EF4-FFF2-40B4-BE49-F238E27FC236}">
                  <a16:creationId xmlns:a16="http://schemas.microsoft.com/office/drawing/2014/main" id="{BBB69417-2647-4029-BCA6-0CB754491E22}"/>
                </a:ext>
              </a:extLst>
            </p:cNvPr>
            <p:cNvSpPr txBox="1">
              <a:spLocks/>
            </p:cNvSpPr>
            <p:nvPr/>
          </p:nvSpPr>
          <p:spPr>
            <a:xfrm>
              <a:off x="7398905" y="4915779"/>
              <a:ext cx="742240" cy="223307"/>
            </a:xfrm>
            <a:prstGeom prst="rect">
              <a:avLst/>
            </a:prstGeom>
            <a:solidFill>
              <a:srgbClr val="F547C3"/>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7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Framboð  á atvinnuhúsnæði</a:t>
              </a:r>
            </a:p>
          </p:txBody>
        </p:sp>
        <p:sp>
          <p:nvSpPr>
            <p:cNvPr id="51" name="TextBox 50">
              <a:extLst>
                <a:ext uri="{FF2B5EF4-FFF2-40B4-BE49-F238E27FC236}">
                  <a16:creationId xmlns:a16="http://schemas.microsoft.com/office/drawing/2014/main" id="{D9BD9718-80CC-431B-B1BF-C0D86AAA49DB}"/>
                </a:ext>
              </a:extLst>
            </p:cNvPr>
            <p:cNvSpPr txBox="1">
              <a:spLocks/>
            </p:cNvSpPr>
            <p:nvPr/>
          </p:nvSpPr>
          <p:spPr>
            <a:xfrm>
              <a:off x="4500299" y="4064534"/>
              <a:ext cx="896560" cy="223307"/>
            </a:xfrm>
            <a:prstGeom prst="rect">
              <a:avLst/>
            </a:prstGeom>
            <a:solidFill>
              <a:srgbClr val="F547C3"/>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7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Skattbyrði og opinber gjöld borgarbúa </a:t>
              </a:r>
            </a:p>
          </p:txBody>
        </p:sp>
        <p:sp>
          <p:nvSpPr>
            <p:cNvPr id="52" name="TextBox 51">
              <a:extLst>
                <a:ext uri="{FF2B5EF4-FFF2-40B4-BE49-F238E27FC236}">
                  <a16:creationId xmlns:a16="http://schemas.microsoft.com/office/drawing/2014/main" id="{1C71F0B9-4E6F-46C4-AD13-E7CC7AE5FE73}"/>
                </a:ext>
              </a:extLst>
            </p:cNvPr>
            <p:cNvSpPr txBox="1">
              <a:spLocks/>
            </p:cNvSpPr>
            <p:nvPr/>
          </p:nvSpPr>
          <p:spPr>
            <a:xfrm>
              <a:off x="9130654" y="4338044"/>
              <a:ext cx="612362" cy="223307"/>
            </a:xfrm>
            <a:prstGeom prst="rect">
              <a:avLst/>
            </a:prstGeom>
            <a:solidFill>
              <a:srgbClr val="F547C3"/>
            </a:solidFill>
            <a:ln w="6350" algn="ctr">
              <a:solidFill>
                <a:schemeClr val="tx1"/>
              </a:solid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7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Heimsfaraldrar</a:t>
              </a:r>
            </a:p>
          </p:txBody>
        </p:sp>
        <p:sp>
          <p:nvSpPr>
            <p:cNvPr id="53" name="TextBox 52">
              <a:extLst>
                <a:ext uri="{FF2B5EF4-FFF2-40B4-BE49-F238E27FC236}">
                  <a16:creationId xmlns:a16="http://schemas.microsoft.com/office/drawing/2014/main" id="{DC43DCE6-8ECC-49A6-B4B7-95B0FB965EE8}"/>
                </a:ext>
              </a:extLst>
            </p:cNvPr>
            <p:cNvSpPr txBox="1">
              <a:spLocks/>
            </p:cNvSpPr>
            <p:nvPr/>
          </p:nvSpPr>
          <p:spPr>
            <a:xfrm>
              <a:off x="3107136" y="4767199"/>
              <a:ext cx="612362" cy="223307"/>
            </a:xfrm>
            <a:prstGeom prst="rect">
              <a:avLst/>
            </a:prstGeom>
            <a:solidFill>
              <a:srgbClr val="F547C3"/>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7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Covid-19 heimsfaraldur ~ </a:t>
              </a:r>
            </a:p>
          </p:txBody>
        </p:sp>
        <p:sp>
          <p:nvSpPr>
            <p:cNvPr id="54" name="TextBox 53">
              <a:extLst>
                <a:ext uri="{FF2B5EF4-FFF2-40B4-BE49-F238E27FC236}">
                  <a16:creationId xmlns:a16="http://schemas.microsoft.com/office/drawing/2014/main" id="{E9A23FD7-8261-4DCD-BEAB-6E579C3314A2}"/>
                </a:ext>
              </a:extLst>
            </p:cNvPr>
            <p:cNvSpPr txBox="1">
              <a:spLocks/>
            </p:cNvSpPr>
            <p:nvPr/>
          </p:nvSpPr>
          <p:spPr>
            <a:xfrm>
              <a:off x="11158149" y="2073380"/>
              <a:ext cx="460076" cy="223307"/>
            </a:xfrm>
            <a:prstGeom prst="rect">
              <a:avLst/>
            </a:prstGeom>
            <a:solidFill>
              <a:srgbClr val="62B5E5"/>
            </a:solidFill>
            <a:ln w="6350" algn="ctr">
              <a:solidFill>
                <a:schemeClr val="tx1"/>
              </a:solid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700" b="0" i="0" u="none" strike="noStrike" kern="1200" cap="none" spc="-3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Náttúruvá</a:t>
              </a:r>
              <a:r>
                <a:rPr kumimoji="0" lang="is-IS" sz="7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p:txBody>
        </p:sp>
        <p:sp>
          <p:nvSpPr>
            <p:cNvPr id="55" name="TextBox 54">
              <a:extLst>
                <a:ext uri="{FF2B5EF4-FFF2-40B4-BE49-F238E27FC236}">
                  <a16:creationId xmlns:a16="http://schemas.microsoft.com/office/drawing/2014/main" id="{062BA331-F3F6-495D-BD81-EC4352542F71}"/>
                </a:ext>
              </a:extLst>
            </p:cNvPr>
            <p:cNvSpPr txBox="1">
              <a:spLocks/>
            </p:cNvSpPr>
            <p:nvPr/>
          </p:nvSpPr>
          <p:spPr>
            <a:xfrm>
              <a:off x="3537665" y="5220832"/>
              <a:ext cx="612362" cy="223307"/>
            </a:xfrm>
            <a:prstGeom prst="rect">
              <a:avLst/>
            </a:prstGeom>
            <a:solidFill>
              <a:srgbClr val="FFA500"/>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7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Hætta vegna öfgahópa </a:t>
              </a:r>
            </a:p>
          </p:txBody>
        </p:sp>
        <p:sp>
          <p:nvSpPr>
            <p:cNvPr id="56" name="TextBox 55">
              <a:extLst>
                <a:ext uri="{FF2B5EF4-FFF2-40B4-BE49-F238E27FC236}">
                  <a16:creationId xmlns:a16="http://schemas.microsoft.com/office/drawing/2014/main" id="{51D6DF89-8E78-4F5D-B415-76707EDC5B2F}"/>
                </a:ext>
              </a:extLst>
            </p:cNvPr>
            <p:cNvSpPr txBox="1">
              <a:spLocks/>
            </p:cNvSpPr>
            <p:nvPr/>
          </p:nvSpPr>
          <p:spPr>
            <a:xfrm>
              <a:off x="1982139" y="5462896"/>
              <a:ext cx="612362" cy="223307"/>
            </a:xfrm>
            <a:prstGeom prst="rect">
              <a:avLst/>
            </a:prstGeom>
            <a:solidFill>
              <a:srgbClr val="FFA500"/>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7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Hætta vegna hryðjuverka </a:t>
              </a:r>
            </a:p>
          </p:txBody>
        </p:sp>
        <p:sp>
          <p:nvSpPr>
            <p:cNvPr id="57" name="TextBox 56">
              <a:extLst>
                <a:ext uri="{FF2B5EF4-FFF2-40B4-BE49-F238E27FC236}">
                  <a16:creationId xmlns:a16="http://schemas.microsoft.com/office/drawing/2014/main" id="{5F788446-E92A-4379-A013-3C9B9908B1A2}"/>
                </a:ext>
              </a:extLst>
            </p:cNvPr>
            <p:cNvSpPr txBox="1">
              <a:spLocks/>
            </p:cNvSpPr>
            <p:nvPr/>
          </p:nvSpPr>
          <p:spPr>
            <a:xfrm>
              <a:off x="1102062" y="4902223"/>
              <a:ext cx="673598" cy="223307"/>
            </a:xfrm>
            <a:prstGeom prst="rect">
              <a:avLst/>
            </a:prstGeom>
            <a:solidFill>
              <a:srgbClr val="FFA500"/>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7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Spilling innan borgarkerfisins </a:t>
              </a:r>
            </a:p>
          </p:txBody>
        </p:sp>
        <p:sp>
          <p:nvSpPr>
            <p:cNvPr id="58" name="TextBox 57">
              <a:extLst>
                <a:ext uri="{FF2B5EF4-FFF2-40B4-BE49-F238E27FC236}">
                  <a16:creationId xmlns:a16="http://schemas.microsoft.com/office/drawing/2014/main" id="{AC329AAF-0023-4A6D-95AA-45307C5C8726}"/>
                </a:ext>
              </a:extLst>
            </p:cNvPr>
            <p:cNvSpPr txBox="1">
              <a:spLocks/>
            </p:cNvSpPr>
            <p:nvPr/>
          </p:nvSpPr>
          <p:spPr>
            <a:xfrm>
              <a:off x="4012331" y="5666011"/>
              <a:ext cx="673598" cy="223307"/>
            </a:xfrm>
            <a:prstGeom prst="rect">
              <a:avLst/>
            </a:prstGeom>
            <a:solidFill>
              <a:srgbClr val="FFA500"/>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7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Afglæpavæðing fíkniefnaneyslu </a:t>
              </a:r>
            </a:p>
          </p:txBody>
        </p:sp>
        <p:sp>
          <p:nvSpPr>
            <p:cNvPr id="59" name="TextBox 58">
              <a:extLst>
                <a:ext uri="{FF2B5EF4-FFF2-40B4-BE49-F238E27FC236}">
                  <a16:creationId xmlns:a16="http://schemas.microsoft.com/office/drawing/2014/main" id="{9C40B042-7652-4D1E-A9F6-800773691CB3}"/>
                </a:ext>
              </a:extLst>
            </p:cNvPr>
            <p:cNvSpPr txBox="1">
              <a:spLocks/>
            </p:cNvSpPr>
            <p:nvPr/>
          </p:nvSpPr>
          <p:spPr>
            <a:xfrm>
              <a:off x="1760054" y="1189676"/>
              <a:ext cx="891506" cy="270202"/>
            </a:xfrm>
            <a:prstGeom prst="rect">
              <a:avLst/>
            </a:prstGeom>
            <a:solidFill>
              <a:srgbClr val="FFFFC2"/>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7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Rafvæðing samgangna </a:t>
              </a:r>
              <a:br>
                <a:rPr kumimoji="0" lang="is-IS" sz="7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is-IS" sz="7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 e-</a:t>
              </a:r>
              <a:r>
                <a:rPr kumimoji="0" lang="is-IS" sz="700" b="0" i="0" u="none" strike="noStrike" kern="1200" cap="none" spc="-3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mobility</a:t>
              </a:r>
              <a:r>
                <a:rPr kumimoji="0" lang="is-IS" sz="7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p:txBody>
        </p:sp>
        <p:sp>
          <p:nvSpPr>
            <p:cNvPr id="60" name="TextBox 59">
              <a:extLst>
                <a:ext uri="{FF2B5EF4-FFF2-40B4-BE49-F238E27FC236}">
                  <a16:creationId xmlns:a16="http://schemas.microsoft.com/office/drawing/2014/main" id="{F52A90EE-E462-4A89-904D-17055E047EED}"/>
                </a:ext>
              </a:extLst>
            </p:cNvPr>
            <p:cNvSpPr txBox="1">
              <a:spLocks/>
            </p:cNvSpPr>
            <p:nvPr/>
          </p:nvSpPr>
          <p:spPr>
            <a:xfrm>
              <a:off x="1089793" y="1406380"/>
              <a:ext cx="669801" cy="223307"/>
            </a:xfrm>
            <a:prstGeom prst="rect">
              <a:avLst/>
            </a:prstGeom>
            <a:solidFill>
              <a:srgbClr val="62B5E5"/>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7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Umhverfisvitund almennings</a:t>
              </a:r>
            </a:p>
          </p:txBody>
        </p:sp>
        <p:sp>
          <p:nvSpPr>
            <p:cNvPr id="61" name="TextBox 60">
              <a:extLst>
                <a:ext uri="{FF2B5EF4-FFF2-40B4-BE49-F238E27FC236}">
                  <a16:creationId xmlns:a16="http://schemas.microsoft.com/office/drawing/2014/main" id="{66314320-3BC1-4696-9F6F-2306D15B4E39}"/>
                </a:ext>
              </a:extLst>
            </p:cNvPr>
            <p:cNvSpPr txBox="1">
              <a:spLocks/>
            </p:cNvSpPr>
            <p:nvPr/>
          </p:nvSpPr>
          <p:spPr>
            <a:xfrm>
              <a:off x="1570416" y="1623471"/>
              <a:ext cx="553555" cy="223307"/>
            </a:xfrm>
            <a:prstGeom prst="rect">
              <a:avLst/>
            </a:prstGeom>
            <a:solidFill>
              <a:srgbClr val="F547C3"/>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7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Nýsköpun í Reykjavík</a:t>
              </a:r>
            </a:p>
          </p:txBody>
        </p:sp>
        <p:sp>
          <p:nvSpPr>
            <p:cNvPr id="62" name="TextBox 61">
              <a:extLst>
                <a:ext uri="{FF2B5EF4-FFF2-40B4-BE49-F238E27FC236}">
                  <a16:creationId xmlns:a16="http://schemas.microsoft.com/office/drawing/2014/main" id="{601224A0-154E-440D-B707-A16BF4AF0B17}"/>
                </a:ext>
              </a:extLst>
            </p:cNvPr>
            <p:cNvSpPr txBox="1">
              <a:spLocks/>
            </p:cNvSpPr>
            <p:nvPr/>
          </p:nvSpPr>
          <p:spPr>
            <a:xfrm>
              <a:off x="4837166" y="1571360"/>
              <a:ext cx="973225" cy="223307"/>
            </a:xfrm>
            <a:prstGeom prst="rect">
              <a:avLst/>
            </a:prstGeom>
            <a:solidFill>
              <a:srgbClr val="62B5E5"/>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defPPr>
                <a:defRPr lang="en-US"/>
              </a:defPPr>
              <a:lvl1pPr algn="ctr">
                <a:defRPr sz="800" spc="-30">
                  <a:solidFill>
                    <a:schemeClr val="bg1"/>
                  </a:solidFill>
                  <a:latin typeface="Verdana" panose="020B060403050404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7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Áhersla á viðnám við loftslagsbreytingum </a:t>
              </a:r>
            </a:p>
          </p:txBody>
        </p:sp>
        <p:sp>
          <p:nvSpPr>
            <p:cNvPr id="63" name="TextBox 62">
              <a:extLst>
                <a:ext uri="{FF2B5EF4-FFF2-40B4-BE49-F238E27FC236}">
                  <a16:creationId xmlns:a16="http://schemas.microsoft.com/office/drawing/2014/main" id="{564F9AD5-B943-4410-A630-03D1BE822634}"/>
                </a:ext>
              </a:extLst>
            </p:cNvPr>
            <p:cNvSpPr txBox="1">
              <a:spLocks/>
            </p:cNvSpPr>
            <p:nvPr/>
          </p:nvSpPr>
          <p:spPr>
            <a:xfrm>
              <a:off x="3764183" y="1676332"/>
              <a:ext cx="810460" cy="223307"/>
            </a:xfrm>
            <a:prstGeom prst="rect">
              <a:avLst/>
            </a:prstGeom>
            <a:solidFill>
              <a:srgbClr val="62B5E5"/>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7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Hringrásarhagkerfið </a:t>
              </a:r>
            </a:p>
          </p:txBody>
        </p:sp>
        <p:sp>
          <p:nvSpPr>
            <p:cNvPr id="64" name="TextBox 63">
              <a:extLst>
                <a:ext uri="{FF2B5EF4-FFF2-40B4-BE49-F238E27FC236}">
                  <a16:creationId xmlns:a16="http://schemas.microsoft.com/office/drawing/2014/main" id="{207593ED-DC03-4A96-A97D-494B1B92377F}"/>
                </a:ext>
              </a:extLst>
            </p:cNvPr>
            <p:cNvSpPr txBox="1">
              <a:spLocks/>
            </p:cNvSpPr>
            <p:nvPr/>
          </p:nvSpPr>
          <p:spPr>
            <a:xfrm>
              <a:off x="4794300" y="1844637"/>
              <a:ext cx="608910" cy="223307"/>
            </a:xfrm>
            <a:prstGeom prst="rect">
              <a:avLst/>
            </a:prstGeom>
            <a:solidFill>
              <a:srgbClr val="FFFFC2"/>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7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Fjórða iðnbyltingin</a:t>
              </a:r>
            </a:p>
          </p:txBody>
        </p:sp>
        <p:sp>
          <p:nvSpPr>
            <p:cNvPr id="65" name="TextBox 64">
              <a:extLst>
                <a:ext uri="{FF2B5EF4-FFF2-40B4-BE49-F238E27FC236}">
                  <a16:creationId xmlns:a16="http://schemas.microsoft.com/office/drawing/2014/main" id="{87E80766-B4E6-4915-8C3F-F64736E8D795}"/>
                </a:ext>
              </a:extLst>
            </p:cNvPr>
            <p:cNvSpPr txBox="1">
              <a:spLocks/>
            </p:cNvSpPr>
            <p:nvPr/>
          </p:nvSpPr>
          <p:spPr>
            <a:xfrm>
              <a:off x="7948991" y="3078830"/>
              <a:ext cx="553555" cy="223307"/>
            </a:xfrm>
            <a:prstGeom prst="rect">
              <a:avLst/>
            </a:prstGeom>
            <a:solidFill>
              <a:srgbClr val="F547C3"/>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7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Fjöldi ferðamanna</a:t>
              </a:r>
            </a:p>
          </p:txBody>
        </p:sp>
        <p:sp>
          <p:nvSpPr>
            <p:cNvPr id="66" name="TextBox 65">
              <a:extLst>
                <a:ext uri="{FF2B5EF4-FFF2-40B4-BE49-F238E27FC236}">
                  <a16:creationId xmlns:a16="http://schemas.microsoft.com/office/drawing/2014/main" id="{8BBAE8B0-2DBD-439A-B1E7-0B13D8417B81}"/>
                </a:ext>
              </a:extLst>
            </p:cNvPr>
            <p:cNvSpPr txBox="1">
              <a:spLocks/>
            </p:cNvSpPr>
            <p:nvPr/>
          </p:nvSpPr>
          <p:spPr>
            <a:xfrm>
              <a:off x="2321569" y="1912884"/>
              <a:ext cx="810460" cy="223307"/>
            </a:xfrm>
            <a:prstGeom prst="rect">
              <a:avLst/>
            </a:prstGeom>
            <a:solidFill>
              <a:srgbClr val="98FF98"/>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7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Hraði og áhrif alþjóðavæðingar</a:t>
              </a:r>
            </a:p>
          </p:txBody>
        </p:sp>
        <p:sp>
          <p:nvSpPr>
            <p:cNvPr id="67" name="TextBox 66">
              <a:extLst>
                <a:ext uri="{FF2B5EF4-FFF2-40B4-BE49-F238E27FC236}">
                  <a16:creationId xmlns:a16="http://schemas.microsoft.com/office/drawing/2014/main" id="{A78E0ECF-540C-472A-96F2-6369065CDC6F}"/>
                </a:ext>
              </a:extLst>
            </p:cNvPr>
            <p:cNvSpPr txBox="1">
              <a:spLocks/>
            </p:cNvSpPr>
            <p:nvPr/>
          </p:nvSpPr>
          <p:spPr>
            <a:xfrm>
              <a:off x="1523051" y="1964602"/>
              <a:ext cx="503232" cy="223307"/>
            </a:xfrm>
            <a:prstGeom prst="rect">
              <a:avLst/>
            </a:prstGeom>
            <a:solidFill>
              <a:srgbClr val="98FF98"/>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7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Valdefling kvenna</a:t>
              </a:r>
            </a:p>
          </p:txBody>
        </p:sp>
        <p:sp>
          <p:nvSpPr>
            <p:cNvPr id="68" name="TextBox 67">
              <a:extLst>
                <a:ext uri="{FF2B5EF4-FFF2-40B4-BE49-F238E27FC236}">
                  <a16:creationId xmlns:a16="http://schemas.microsoft.com/office/drawing/2014/main" id="{D8D9BE07-6594-48E1-B343-4D94B6C9911C}"/>
                </a:ext>
              </a:extLst>
            </p:cNvPr>
            <p:cNvSpPr txBox="1">
              <a:spLocks/>
            </p:cNvSpPr>
            <p:nvPr/>
          </p:nvSpPr>
          <p:spPr>
            <a:xfrm>
              <a:off x="5299328" y="2126253"/>
              <a:ext cx="810460" cy="223307"/>
            </a:xfrm>
            <a:prstGeom prst="rect">
              <a:avLst/>
            </a:prstGeom>
            <a:solidFill>
              <a:srgbClr val="F547C3"/>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7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Skilvirkni viðskiptaumhverfis  </a:t>
              </a:r>
            </a:p>
          </p:txBody>
        </p:sp>
        <p:sp>
          <p:nvSpPr>
            <p:cNvPr id="69" name="TextBox 68">
              <a:extLst>
                <a:ext uri="{FF2B5EF4-FFF2-40B4-BE49-F238E27FC236}">
                  <a16:creationId xmlns:a16="http://schemas.microsoft.com/office/drawing/2014/main" id="{7F32574B-7024-4E36-AEF4-E7DCD043D514}"/>
                </a:ext>
              </a:extLst>
            </p:cNvPr>
            <p:cNvSpPr txBox="1">
              <a:spLocks/>
            </p:cNvSpPr>
            <p:nvPr/>
          </p:nvSpPr>
          <p:spPr>
            <a:xfrm>
              <a:off x="1953960" y="2216237"/>
              <a:ext cx="1078722" cy="223307"/>
            </a:xfrm>
            <a:prstGeom prst="rect">
              <a:avLst/>
            </a:prstGeom>
            <a:solidFill>
              <a:srgbClr val="98FF98"/>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7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Alþjóðlegur fólksflutningur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7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til Reykjavíkur</a:t>
              </a:r>
            </a:p>
          </p:txBody>
        </p:sp>
        <p:sp>
          <p:nvSpPr>
            <p:cNvPr id="70" name="TextBox 69">
              <a:extLst>
                <a:ext uri="{FF2B5EF4-FFF2-40B4-BE49-F238E27FC236}">
                  <a16:creationId xmlns:a16="http://schemas.microsoft.com/office/drawing/2014/main" id="{D4FB0191-369D-4593-BED2-266C75899F2A}"/>
                </a:ext>
              </a:extLst>
            </p:cNvPr>
            <p:cNvSpPr txBox="1">
              <a:spLocks/>
            </p:cNvSpPr>
            <p:nvPr/>
          </p:nvSpPr>
          <p:spPr>
            <a:xfrm>
              <a:off x="2091197" y="2425425"/>
              <a:ext cx="608910" cy="223307"/>
            </a:xfrm>
            <a:prstGeom prst="rect">
              <a:avLst/>
            </a:prstGeom>
            <a:solidFill>
              <a:srgbClr val="F547C3"/>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7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Rafrænt vinnuumhverfi</a:t>
              </a:r>
            </a:p>
          </p:txBody>
        </p:sp>
        <p:sp>
          <p:nvSpPr>
            <p:cNvPr id="71" name="TextBox 70">
              <a:extLst>
                <a:ext uri="{FF2B5EF4-FFF2-40B4-BE49-F238E27FC236}">
                  <a16:creationId xmlns:a16="http://schemas.microsoft.com/office/drawing/2014/main" id="{CEB59888-FC09-4569-BF09-CAA40149D0EA}"/>
                </a:ext>
              </a:extLst>
            </p:cNvPr>
            <p:cNvSpPr txBox="1">
              <a:spLocks/>
            </p:cNvSpPr>
            <p:nvPr/>
          </p:nvSpPr>
          <p:spPr>
            <a:xfrm>
              <a:off x="4039529" y="2396205"/>
              <a:ext cx="608910" cy="223307"/>
            </a:xfrm>
            <a:prstGeom prst="rect">
              <a:avLst/>
            </a:prstGeom>
            <a:solidFill>
              <a:srgbClr val="F547C3"/>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7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Verð á </a:t>
              </a:r>
              <a:r>
                <a:rPr kumimoji="0" lang="is-IS" sz="700" b="0" i="0" u="none" strike="noStrike" kern="1200" cap="none" spc="-3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íbúðarhúsnæði</a:t>
              </a:r>
              <a:endParaRPr kumimoji="0" lang="is-IS" sz="7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72" name="TextBox 71">
              <a:extLst>
                <a:ext uri="{FF2B5EF4-FFF2-40B4-BE49-F238E27FC236}">
                  <a16:creationId xmlns:a16="http://schemas.microsoft.com/office/drawing/2014/main" id="{1714E002-28FF-48D8-9DA4-F1AD16E32207}"/>
                </a:ext>
              </a:extLst>
            </p:cNvPr>
            <p:cNvSpPr txBox="1">
              <a:spLocks/>
            </p:cNvSpPr>
            <p:nvPr/>
          </p:nvSpPr>
          <p:spPr>
            <a:xfrm>
              <a:off x="3100687" y="2486190"/>
              <a:ext cx="810460" cy="223307"/>
            </a:xfrm>
            <a:prstGeom prst="rect">
              <a:avLst/>
            </a:prstGeom>
            <a:solidFill>
              <a:srgbClr val="FFA500"/>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7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Alþjóðleg ímynd Reykjavíkur</a:t>
              </a:r>
            </a:p>
          </p:txBody>
        </p:sp>
        <p:sp>
          <p:nvSpPr>
            <p:cNvPr id="73" name="TextBox 72">
              <a:extLst>
                <a:ext uri="{FF2B5EF4-FFF2-40B4-BE49-F238E27FC236}">
                  <a16:creationId xmlns:a16="http://schemas.microsoft.com/office/drawing/2014/main" id="{B8CCF70B-4152-436C-954F-065E500A274C}"/>
                </a:ext>
              </a:extLst>
            </p:cNvPr>
            <p:cNvSpPr txBox="1">
              <a:spLocks/>
            </p:cNvSpPr>
            <p:nvPr/>
          </p:nvSpPr>
          <p:spPr>
            <a:xfrm>
              <a:off x="972398" y="2719894"/>
              <a:ext cx="980656" cy="223307"/>
            </a:xfrm>
            <a:prstGeom prst="rect">
              <a:avLst/>
            </a:prstGeom>
            <a:solidFill>
              <a:srgbClr val="F547C3"/>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7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Þátttaka erlends vinnuafls á vinnumarkaði</a:t>
              </a:r>
            </a:p>
          </p:txBody>
        </p:sp>
        <p:sp>
          <p:nvSpPr>
            <p:cNvPr id="74" name="TextBox 73">
              <a:extLst>
                <a:ext uri="{FF2B5EF4-FFF2-40B4-BE49-F238E27FC236}">
                  <a16:creationId xmlns:a16="http://schemas.microsoft.com/office/drawing/2014/main" id="{0732210F-841E-42DA-ADEA-B2EB6FE3E046}"/>
                </a:ext>
              </a:extLst>
            </p:cNvPr>
            <p:cNvSpPr txBox="1">
              <a:spLocks/>
            </p:cNvSpPr>
            <p:nvPr/>
          </p:nvSpPr>
          <p:spPr>
            <a:xfrm>
              <a:off x="5521566" y="2651171"/>
              <a:ext cx="608910" cy="223307"/>
            </a:xfrm>
            <a:prstGeom prst="rect">
              <a:avLst/>
            </a:prstGeom>
            <a:solidFill>
              <a:srgbClr val="FFFFC2"/>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7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Gæði stafrænna innviða </a:t>
              </a:r>
            </a:p>
          </p:txBody>
        </p:sp>
        <p:sp>
          <p:nvSpPr>
            <p:cNvPr id="75" name="TextBox 74">
              <a:extLst>
                <a:ext uri="{FF2B5EF4-FFF2-40B4-BE49-F238E27FC236}">
                  <a16:creationId xmlns:a16="http://schemas.microsoft.com/office/drawing/2014/main" id="{BABB6E57-BE41-428F-8EB7-0A71B1D6575D}"/>
                </a:ext>
              </a:extLst>
            </p:cNvPr>
            <p:cNvSpPr txBox="1">
              <a:spLocks/>
            </p:cNvSpPr>
            <p:nvPr/>
          </p:nvSpPr>
          <p:spPr>
            <a:xfrm>
              <a:off x="4245144" y="2756142"/>
              <a:ext cx="810460" cy="223307"/>
            </a:xfrm>
            <a:prstGeom prst="rect">
              <a:avLst/>
            </a:prstGeom>
            <a:solidFill>
              <a:srgbClr val="98FF98"/>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7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Samkeppni um sérhæft vinnuafl</a:t>
              </a:r>
            </a:p>
          </p:txBody>
        </p:sp>
        <p:sp>
          <p:nvSpPr>
            <p:cNvPr id="76" name="TextBox 75">
              <a:extLst>
                <a:ext uri="{FF2B5EF4-FFF2-40B4-BE49-F238E27FC236}">
                  <a16:creationId xmlns:a16="http://schemas.microsoft.com/office/drawing/2014/main" id="{5BBDDC36-167B-48F5-9CFE-18FDA71F9F49}"/>
                </a:ext>
              </a:extLst>
            </p:cNvPr>
            <p:cNvSpPr txBox="1">
              <a:spLocks/>
            </p:cNvSpPr>
            <p:nvPr/>
          </p:nvSpPr>
          <p:spPr>
            <a:xfrm>
              <a:off x="2447423" y="2846126"/>
              <a:ext cx="503232" cy="223307"/>
            </a:xfrm>
            <a:prstGeom prst="rect">
              <a:avLst/>
            </a:prstGeom>
            <a:solidFill>
              <a:srgbClr val="F547C3"/>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7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Netverslun </a:t>
              </a:r>
            </a:p>
          </p:txBody>
        </p:sp>
        <p:sp>
          <p:nvSpPr>
            <p:cNvPr id="77" name="TextBox 76">
              <a:extLst>
                <a:ext uri="{FF2B5EF4-FFF2-40B4-BE49-F238E27FC236}">
                  <a16:creationId xmlns:a16="http://schemas.microsoft.com/office/drawing/2014/main" id="{E433BC33-98A8-4F65-80BF-87DA62A15AB8}"/>
                </a:ext>
              </a:extLst>
            </p:cNvPr>
            <p:cNvSpPr txBox="1">
              <a:spLocks/>
            </p:cNvSpPr>
            <p:nvPr/>
          </p:nvSpPr>
          <p:spPr>
            <a:xfrm>
              <a:off x="2479352" y="3094756"/>
              <a:ext cx="1078722" cy="223307"/>
            </a:xfrm>
            <a:prstGeom prst="rect">
              <a:avLst/>
            </a:prstGeom>
            <a:solidFill>
              <a:srgbClr val="F547C3"/>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7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Áhugi erlendra sérfr. á að starfa í Reykjavík</a:t>
              </a:r>
            </a:p>
          </p:txBody>
        </p:sp>
        <p:sp>
          <p:nvSpPr>
            <p:cNvPr id="78" name="TextBox 77">
              <a:extLst>
                <a:ext uri="{FF2B5EF4-FFF2-40B4-BE49-F238E27FC236}">
                  <a16:creationId xmlns:a16="http://schemas.microsoft.com/office/drawing/2014/main" id="{9AA6A7CB-AC83-424B-9A40-0124AA045695}"/>
                </a:ext>
              </a:extLst>
            </p:cNvPr>
            <p:cNvSpPr txBox="1">
              <a:spLocks/>
            </p:cNvSpPr>
            <p:nvPr/>
          </p:nvSpPr>
          <p:spPr>
            <a:xfrm>
              <a:off x="5320844" y="3089649"/>
              <a:ext cx="809632" cy="223307"/>
            </a:xfrm>
            <a:prstGeom prst="rect">
              <a:avLst/>
            </a:prstGeom>
            <a:solidFill>
              <a:srgbClr val="F547C3"/>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7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Alþjóðlegt efnahagsumhverfi </a:t>
              </a:r>
            </a:p>
          </p:txBody>
        </p:sp>
        <p:sp>
          <p:nvSpPr>
            <p:cNvPr id="79" name="TextBox 78">
              <a:extLst>
                <a:ext uri="{FF2B5EF4-FFF2-40B4-BE49-F238E27FC236}">
                  <a16:creationId xmlns:a16="http://schemas.microsoft.com/office/drawing/2014/main" id="{99EFA10D-66A9-47D0-BB83-F642092DE448}"/>
                </a:ext>
              </a:extLst>
            </p:cNvPr>
            <p:cNvSpPr txBox="1">
              <a:spLocks/>
            </p:cNvSpPr>
            <p:nvPr/>
          </p:nvSpPr>
          <p:spPr>
            <a:xfrm>
              <a:off x="4495654" y="3152110"/>
              <a:ext cx="746422" cy="223307"/>
            </a:xfrm>
            <a:prstGeom prst="rect">
              <a:avLst/>
            </a:prstGeom>
            <a:solidFill>
              <a:srgbClr val="98FF98"/>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7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Stuðningur við jaðarsettra hópa</a:t>
              </a:r>
            </a:p>
          </p:txBody>
        </p:sp>
        <p:sp>
          <p:nvSpPr>
            <p:cNvPr id="80" name="TextBox 79">
              <a:extLst>
                <a:ext uri="{FF2B5EF4-FFF2-40B4-BE49-F238E27FC236}">
                  <a16:creationId xmlns:a16="http://schemas.microsoft.com/office/drawing/2014/main" id="{558B8E30-2786-403B-9A45-58CF5E8C8DAB}"/>
                </a:ext>
              </a:extLst>
            </p:cNvPr>
            <p:cNvSpPr txBox="1">
              <a:spLocks/>
            </p:cNvSpPr>
            <p:nvPr/>
          </p:nvSpPr>
          <p:spPr>
            <a:xfrm>
              <a:off x="4216815" y="3391906"/>
              <a:ext cx="553555" cy="223307"/>
            </a:xfrm>
            <a:prstGeom prst="rect">
              <a:avLst/>
            </a:prstGeom>
            <a:solidFill>
              <a:srgbClr val="98FF98"/>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7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Deilihagkerfið</a:t>
              </a:r>
            </a:p>
          </p:txBody>
        </p:sp>
        <p:sp>
          <p:nvSpPr>
            <p:cNvPr id="81" name="TextBox 80">
              <a:extLst>
                <a:ext uri="{FF2B5EF4-FFF2-40B4-BE49-F238E27FC236}">
                  <a16:creationId xmlns:a16="http://schemas.microsoft.com/office/drawing/2014/main" id="{560D7FE9-E03C-4610-87BC-6F6617AE2A02}"/>
                </a:ext>
              </a:extLst>
            </p:cNvPr>
            <p:cNvSpPr txBox="1">
              <a:spLocks/>
            </p:cNvSpPr>
            <p:nvPr/>
          </p:nvSpPr>
          <p:spPr>
            <a:xfrm>
              <a:off x="3550790" y="3632620"/>
              <a:ext cx="736781" cy="223307"/>
            </a:xfrm>
            <a:prstGeom prst="rect">
              <a:avLst/>
            </a:prstGeom>
            <a:solidFill>
              <a:srgbClr val="FFFFC2"/>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7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Þróun og áhrif gervigreindar </a:t>
              </a:r>
            </a:p>
          </p:txBody>
        </p:sp>
        <p:sp>
          <p:nvSpPr>
            <p:cNvPr id="82" name="Rounded Rectangle 9">
              <a:extLst>
                <a:ext uri="{FF2B5EF4-FFF2-40B4-BE49-F238E27FC236}">
                  <a16:creationId xmlns:a16="http://schemas.microsoft.com/office/drawing/2014/main" id="{A3394F6E-51F5-4232-9454-A2832CA49C5F}"/>
                </a:ext>
              </a:extLst>
            </p:cNvPr>
            <p:cNvSpPr>
              <a:spLocks noChangeArrowheads="1"/>
            </p:cNvSpPr>
            <p:nvPr/>
          </p:nvSpPr>
          <p:spPr bwMode="gray">
            <a:xfrm>
              <a:off x="3659890" y="6513081"/>
              <a:ext cx="451425" cy="164197"/>
            </a:xfrm>
            <a:prstGeom prst="rect">
              <a:avLst/>
            </a:prstGeom>
            <a:solidFill>
              <a:srgbClr val="F547C3"/>
            </a:solidFill>
            <a:ln w="9525" algn="ctr">
              <a:noFill/>
              <a:round/>
              <a:headEnd/>
              <a:tailEnd/>
            </a:ln>
            <a:effectLst/>
          </p:spPr>
          <p:txBody>
            <a:bodyPr wrap="square" lIns="0" tIns="33231" rIns="0" bIns="33231" anchor="ctr"/>
            <a:lstStyle/>
            <a:p>
              <a:pPr marL="0" marR="0" lvl="0" indent="0" algn="ctr" defTabSz="914400" rtl="0" eaLnBrk="1" fontAlgn="auto" latinLnBrk="0" hangingPunct="1">
                <a:lnSpc>
                  <a:spcPct val="100000"/>
                </a:lnSpc>
                <a:spcBef>
                  <a:spcPts val="0"/>
                </a:spcBef>
                <a:spcAft>
                  <a:spcPts val="277"/>
                </a:spcAft>
                <a:buClrTx/>
                <a:buSzTx/>
                <a:buFontTx/>
                <a:buNone/>
                <a:tabLst/>
                <a:defRPr/>
              </a:pPr>
              <a:r>
                <a:rPr kumimoji="0" lang="is-IS" sz="700" b="0" i="0" u="none" strike="noStrike" kern="1200" cap="none" spc="0" normalizeH="0" baseline="0" noProof="0">
                  <a:ln>
                    <a:noFill/>
                  </a:ln>
                  <a:solidFill>
                    <a:prstClr val="black"/>
                  </a:solidFill>
                  <a:effectLst/>
                  <a:uLnTx/>
                  <a:uFillTx/>
                  <a:latin typeface="Arial" panose="020B0604020202020204" pitchFamily="34" charset="0"/>
                  <a:ea typeface="Verdana" panose="020B0604030504040204" pitchFamily="34" charset="0"/>
                  <a:cs typeface="Arial" panose="020B0604020202020204" pitchFamily="34" charset="0"/>
                </a:rPr>
                <a:t>Efnahagur</a:t>
              </a:r>
            </a:p>
          </p:txBody>
        </p:sp>
        <p:sp>
          <p:nvSpPr>
            <p:cNvPr id="83" name="Oval 13">
              <a:extLst>
                <a:ext uri="{FF2B5EF4-FFF2-40B4-BE49-F238E27FC236}">
                  <a16:creationId xmlns:a16="http://schemas.microsoft.com/office/drawing/2014/main" id="{31B94CE0-9773-4778-BC07-6ED83E0A5D20}"/>
                </a:ext>
              </a:extLst>
            </p:cNvPr>
            <p:cNvSpPr>
              <a:spLocks noChangeArrowheads="1"/>
            </p:cNvSpPr>
            <p:nvPr/>
          </p:nvSpPr>
          <p:spPr bwMode="gray">
            <a:xfrm>
              <a:off x="5259700" y="6513081"/>
              <a:ext cx="451425" cy="164197"/>
            </a:xfrm>
            <a:prstGeom prst="rect">
              <a:avLst/>
            </a:prstGeom>
            <a:solidFill>
              <a:srgbClr val="FFA500"/>
            </a:solidFill>
            <a:ln w="9525" algn="ctr">
              <a:noFill/>
              <a:round/>
              <a:headEnd/>
              <a:tailEnd/>
            </a:ln>
            <a:effectLst/>
          </p:spPr>
          <p:txBody>
            <a:bodyPr wrap="square" lIns="0" tIns="33231" rIns="0" bIns="33231" anchor="ctr"/>
            <a:lstStyle/>
            <a:p>
              <a:pPr marL="0" marR="0" lvl="0" indent="0" algn="ctr" defTabSz="914400" rtl="0" eaLnBrk="1" fontAlgn="auto" latinLnBrk="0" hangingPunct="1">
                <a:lnSpc>
                  <a:spcPct val="100000"/>
                </a:lnSpc>
                <a:spcBef>
                  <a:spcPts val="0"/>
                </a:spcBef>
                <a:spcAft>
                  <a:spcPts val="277"/>
                </a:spcAft>
                <a:buClrTx/>
                <a:buSzTx/>
                <a:buFontTx/>
                <a:buNone/>
                <a:tabLst/>
                <a:defRPr/>
              </a:pPr>
              <a:r>
                <a:rPr kumimoji="0" lang="is-IS" sz="700" b="0" i="0" u="none" strike="noStrike" kern="1200" cap="none" spc="0" normalizeH="0" baseline="0" noProof="0">
                  <a:ln>
                    <a:noFill/>
                  </a:ln>
                  <a:solidFill>
                    <a:prstClr val="black"/>
                  </a:solidFill>
                  <a:effectLst/>
                  <a:uLnTx/>
                  <a:uFillTx/>
                  <a:latin typeface="Arial" panose="020B0604020202020204" pitchFamily="34" charset="0"/>
                  <a:ea typeface="Verdana" panose="020B0604030504040204" pitchFamily="34" charset="0"/>
                  <a:cs typeface="Arial" panose="020B0604020202020204" pitchFamily="34" charset="0"/>
                </a:rPr>
                <a:t>Stjórnmál</a:t>
              </a:r>
            </a:p>
          </p:txBody>
        </p:sp>
        <p:sp>
          <p:nvSpPr>
            <p:cNvPr id="84" name="Oval 9">
              <a:extLst>
                <a:ext uri="{FF2B5EF4-FFF2-40B4-BE49-F238E27FC236}">
                  <a16:creationId xmlns:a16="http://schemas.microsoft.com/office/drawing/2014/main" id="{711D6B98-EF58-4D4C-BC57-11030A62A6A1}"/>
                </a:ext>
              </a:extLst>
            </p:cNvPr>
            <p:cNvSpPr>
              <a:spLocks noChangeArrowheads="1"/>
            </p:cNvSpPr>
            <p:nvPr/>
          </p:nvSpPr>
          <p:spPr bwMode="gray">
            <a:xfrm>
              <a:off x="6859509" y="6513081"/>
              <a:ext cx="451425" cy="164197"/>
            </a:xfrm>
            <a:prstGeom prst="rect">
              <a:avLst/>
            </a:prstGeom>
            <a:solidFill>
              <a:srgbClr val="FFFFC2"/>
            </a:solidFill>
            <a:ln w="9525" algn="ctr">
              <a:noFill/>
              <a:round/>
              <a:headEnd/>
              <a:tailEnd/>
            </a:ln>
            <a:effectLst/>
          </p:spPr>
          <p:txBody>
            <a:bodyPr wrap="square" lIns="0" tIns="33231" rIns="0" bIns="33231" anchor="ctr"/>
            <a:lstStyle/>
            <a:p>
              <a:pPr marL="0" marR="0" lvl="0" indent="0" algn="ctr" defTabSz="914400" rtl="0" eaLnBrk="1" fontAlgn="auto" latinLnBrk="0" hangingPunct="1">
                <a:lnSpc>
                  <a:spcPct val="100000"/>
                </a:lnSpc>
                <a:spcBef>
                  <a:spcPts val="0"/>
                </a:spcBef>
                <a:spcAft>
                  <a:spcPts val="277"/>
                </a:spcAft>
                <a:buClrTx/>
                <a:buSzTx/>
                <a:buFontTx/>
                <a:buNone/>
                <a:tabLst/>
                <a:defRPr/>
              </a:pPr>
              <a:r>
                <a:rPr kumimoji="0" lang="is-IS" sz="700" b="0" i="0" u="none" strike="noStrike" kern="1200" cap="none" spc="0" normalizeH="0" baseline="0" noProof="0" dirty="0">
                  <a:ln>
                    <a:noFill/>
                  </a:ln>
                  <a:solidFill>
                    <a:prstClr val="black"/>
                  </a:solidFill>
                  <a:effectLst/>
                  <a:uLnTx/>
                  <a:uFillTx/>
                  <a:latin typeface="Arial" panose="020B0604020202020204" pitchFamily="34" charset="0"/>
                  <a:ea typeface="Verdana" panose="020B0604030504040204" pitchFamily="34" charset="0"/>
                  <a:cs typeface="Arial" panose="020B0604020202020204" pitchFamily="34" charset="0"/>
                </a:rPr>
                <a:t>Tækni</a:t>
              </a:r>
            </a:p>
          </p:txBody>
        </p:sp>
        <p:sp>
          <p:nvSpPr>
            <p:cNvPr id="85" name="Rounded Rectangle 16">
              <a:extLst>
                <a:ext uri="{FF2B5EF4-FFF2-40B4-BE49-F238E27FC236}">
                  <a16:creationId xmlns:a16="http://schemas.microsoft.com/office/drawing/2014/main" id="{46DB0938-70D2-4A6A-A12B-0C8D8C5AD38E}"/>
                </a:ext>
              </a:extLst>
            </p:cNvPr>
            <p:cNvSpPr>
              <a:spLocks noChangeArrowheads="1"/>
            </p:cNvSpPr>
            <p:nvPr/>
          </p:nvSpPr>
          <p:spPr bwMode="gray">
            <a:xfrm>
              <a:off x="4459795" y="6513081"/>
              <a:ext cx="451425" cy="164197"/>
            </a:xfrm>
            <a:prstGeom prst="rect">
              <a:avLst/>
            </a:prstGeom>
            <a:solidFill>
              <a:srgbClr val="62B5E5"/>
            </a:solidFill>
            <a:ln w="9525" algn="ctr">
              <a:noFill/>
              <a:round/>
              <a:headEnd/>
              <a:tailEnd/>
            </a:ln>
            <a:effectLst/>
          </p:spPr>
          <p:txBody>
            <a:bodyPr wrap="square" lIns="0" tIns="33231" rIns="0" bIns="33231"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700" b="0" i="0" u="none" strike="noStrike" kern="1200" cap="none" spc="0" normalizeH="0" baseline="0" noProof="0">
                  <a:ln>
                    <a:noFill/>
                  </a:ln>
                  <a:solidFill>
                    <a:prstClr val="black"/>
                  </a:solidFill>
                  <a:effectLst/>
                  <a:uLnTx/>
                  <a:uFillTx/>
                  <a:latin typeface="Arial" panose="020B0604020202020204" pitchFamily="34" charset="0"/>
                  <a:ea typeface="Verdana" panose="020B0604030504040204" pitchFamily="34" charset="0"/>
                  <a:cs typeface="Arial" panose="020B0604020202020204" pitchFamily="34" charset="0"/>
                </a:rPr>
                <a:t>Umhverfi</a:t>
              </a:r>
            </a:p>
          </p:txBody>
        </p:sp>
        <p:sp>
          <p:nvSpPr>
            <p:cNvPr id="86" name="Oval 10">
              <a:extLst>
                <a:ext uri="{FF2B5EF4-FFF2-40B4-BE49-F238E27FC236}">
                  <a16:creationId xmlns:a16="http://schemas.microsoft.com/office/drawing/2014/main" id="{372D76E9-96FB-4726-BFFB-E8CBBD182ED3}"/>
                </a:ext>
              </a:extLst>
            </p:cNvPr>
            <p:cNvSpPr>
              <a:spLocks noChangeArrowheads="1"/>
            </p:cNvSpPr>
            <p:nvPr/>
          </p:nvSpPr>
          <p:spPr bwMode="gray">
            <a:xfrm>
              <a:off x="6059605" y="6513081"/>
              <a:ext cx="451425" cy="164197"/>
            </a:xfrm>
            <a:prstGeom prst="rect">
              <a:avLst/>
            </a:prstGeom>
            <a:solidFill>
              <a:srgbClr val="98FF98"/>
            </a:solidFill>
            <a:ln w="9525" algn="ctr">
              <a:noFill/>
              <a:round/>
              <a:headEnd/>
              <a:tailEnd/>
            </a:ln>
            <a:effectLst/>
          </p:spPr>
          <p:txBody>
            <a:bodyPr wrap="square" lIns="0" tIns="33231" rIns="0" bIns="33231" anchor="ctr"/>
            <a:lstStyle/>
            <a:p>
              <a:pPr marL="0" marR="0" lvl="0" indent="0" algn="ctr" defTabSz="914400" rtl="0" eaLnBrk="1" fontAlgn="auto" latinLnBrk="0" hangingPunct="1">
                <a:lnSpc>
                  <a:spcPct val="100000"/>
                </a:lnSpc>
                <a:spcBef>
                  <a:spcPts val="0"/>
                </a:spcBef>
                <a:spcAft>
                  <a:spcPts val="277"/>
                </a:spcAft>
                <a:buClrTx/>
                <a:buSzTx/>
                <a:buFontTx/>
                <a:buNone/>
                <a:tabLst/>
                <a:defRPr/>
              </a:pPr>
              <a:r>
                <a:rPr kumimoji="0" lang="is-IS" sz="700" b="0" i="0" u="none" strike="noStrike" kern="1200" cap="none" spc="0" normalizeH="0" baseline="0" noProof="0" dirty="0">
                  <a:ln>
                    <a:noFill/>
                  </a:ln>
                  <a:solidFill>
                    <a:prstClr val="black"/>
                  </a:solidFill>
                  <a:effectLst/>
                  <a:uLnTx/>
                  <a:uFillTx/>
                  <a:latin typeface="Arial" panose="020B0604020202020204" pitchFamily="34" charset="0"/>
                  <a:ea typeface="Verdana" panose="020B0604030504040204" pitchFamily="34" charset="0"/>
                  <a:cs typeface="Arial" panose="020B0604020202020204" pitchFamily="34" charset="0"/>
                </a:rPr>
                <a:t>Samfélag</a:t>
              </a:r>
            </a:p>
          </p:txBody>
        </p:sp>
        <p:sp>
          <p:nvSpPr>
            <p:cNvPr id="87" name="TextBox 86">
              <a:extLst>
                <a:ext uri="{FF2B5EF4-FFF2-40B4-BE49-F238E27FC236}">
                  <a16:creationId xmlns:a16="http://schemas.microsoft.com/office/drawing/2014/main" id="{4E26726F-D538-43F7-88A0-9060BC6DBF8F}"/>
                </a:ext>
              </a:extLst>
            </p:cNvPr>
            <p:cNvSpPr txBox="1">
              <a:spLocks/>
            </p:cNvSpPr>
            <p:nvPr/>
          </p:nvSpPr>
          <p:spPr>
            <a:xfrm>
              <a:off x="2449480" y="3491847"/>
              <a:ext cx="810460" cy="223307"/>
            </a:xfrm>
            <a:prstGeom prst="rect">
              <a:avLst/>
            </a:prstGeom>
            <a:solidFill>
              <a:srgbClr val="62B5E5"/>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7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Umfang flugs yfir borg </a:t>
              </a:r>
            </a:p>
          </p:txBody>
        </p:sp>
        <p:sp>
          <p:nvSpPr>
            <p:cNvPr id="88" name="TextBox 87">
              <a:extLst>
                <a:ext uri="{FF2B5EF4-FFF2-40B4-BE49-F238E27FC236}">
                  <a16:creationId xmlns:a16="http://schemas.microsoft.com/office/drawing/2014/main" id="{D2DCFFFB-F3A9-4804-B106-12266278DD3A}"/>
                </a:ext>
              </a:extLst>
            </p:cNvPr>
            <p:cNvSpPr txBox="1">
              <a:spLocks/>
            </p:cNvSpPr>
            <p:nvPr/>
          </p:nvSpPr>
          <p:spPr>
            <a:xfrm>
              <a:off x="4880821" y="3630029"/>
              <a:ext cx="696922" cy="223307"/>
            </a:xfrm>
            <a:prstGeom prst="rect">
              <a:avLst/>
            </a:prstGeom>
            <a:solidFill>
              <a:srgbClr val="98FF98"/>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7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Vilji til að búa í borg </a:t>
              </a:r>
            </a:p>
          </p:txBody>
        </p:sp>
        <p:sp>
          <p:nvSpPr>
            <p:cNvPr id="89" name="TextBox 88">
              <a:extLst>
                <a:ext uri="{FF2B5EF4-FFF2-40B4-BE49-F238E27FC236}">
                  <a16:creationId xmlns:a16="http://schemas.microsoft.com/office/drawing/2014/main" id="{7E487BF1-79A0-44A2-BBE5-481F6F323E9C}"/>
                </a:ext>
              </a:extLst>
            </p:cNvPr>
            <p:cNvSpPr txBox="1">
              <a:spLocks/>
            </p:cNvSpPr>
            <p:nvPr/>
          </p:nvSpPr>
          <p:spPr>
            <a:xfrm>
              <a:off x="3468514" y="2827569"/>
              <a:ext cx="696922" cy="223307"/>
            </a:xfrm>
            <a:prstGeom prst="rect">
              <a:avLst/>
            </a:prstGeom>
            <a:solidFill>
              <a:srgbClr val="98FF98"/>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7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Frelsi til að vinna hvar sem er</a:t>
              </a:r>
            </a:p>
          </p:txBody>
        </p:sp>
        <p:sp>
          <p:nvSpPr>
            <p:cNvPr id="90" name="TextBox 89">
              <a:extLst>
                <a:ext uri="{FF2B5EF4-FFF2-40B4-BE49-F238E27FC236}">
                  <a16:creationId xmlns:a16="http://schemas.microsoft.com/office/drawing/2014/main" id="{AE1086FA-B47D-427D-A71D-3152C327A9BA}"/>
                </a:ext>
              </a:extLst>
            </p:cNvPr>
            <p:cNvSpPr txBox="1">
              <a:spLocks/>
            </p:cNvSpPr>
            <p:nvPr/>
          </p:nvSpPr>
          <p:spPr>
            <a:xfrm>
              <a:off x="3637001" y="3118833"/>
              <a:ext cx="810460" cy="223307"/>
            </a:xfrm>
            <a:prstGeom prst="rect">
              <a:avLst/>
            </a:prstGeom>
            <a:solidFill>
              <a:srgbClr val="62B5E5"/>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7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Græn gæði </a:t>
              </a:r>
            </a:p>
          </p:txBody>
        </p:sp>
        <p:sp>
          <p:nvSpPr>
            <p:cNvPr id="91" name="TextBox 90">
              <a:extLst>
                <a:ext uri="{FF2B5EF4-FFF2-40B4-BE49-F238E27FC236}">
                  <a16:creationId xmlns:a16="http://schemas.microsoft.com/office/drawing/2014/main" id="{4EA9FCB3-F98D-4295-B1FE-CE0E84E8FF2A}"/>
                </a:ext>
              </a:extLst>
            </p:cNvPr>
            <p:cNvSpPr txBox="1">
              <a:spLocks/>
            </p:cNvSpPr>
            <p:nvPr/>
          </p:nvSpPr>
          <p:spPr>
            <a:xfrm>
              <a:off x="3746770" y="2052786"/>
              <a:ext cx="810460" cy="223307"/>
            </a:xfrm>
            <a:prstGeom prst="rect">
              <a:avLst/>
            </a:prstGeom>
            <a:solidFill>
              <a:srgbClr val="98FF98"/>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7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Breyttur </a:t>
              </a:r>
              <a:r>
                <a:rPr kumimoji="0" lang="is-IS" sz="700" b="0" i="0" u="none" strike="noStrike" kern="1200" cap="none" spc="-3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aldurspýramidi</a:t>
              </a:r>
              <a:endParaRPr kumimoji="0" lang="is-IS" sz="7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92" name="TextBox 91">
              <a:extLst>
                <a:ext uri="{FF2B5EF4-FFF2-40B4-BE49-F238E27FC236}">
                  <a16:creationId xmlns:a16="http://schemas.microsoft.com/office/drawing/2014/main" id="{22032872-6966-4E21-BB61-2E72964DC006}"/>
                </a:ext>
              </a:extLst>
            </p:cNvPr>
            <p:cNvSpPr txBox="1">
              <a:spLocks/>
            </p:cNvSpPr>
            <p:nvPr/>
          </p:nvSpPr>
          <p:spPr>
            <a:xfrm>
              <a:off x="2884597" y="1345281"/>
              <a:ext cx="865281" cy="301781"/>
            </a:xfrm>
            <a:prstGeom prst="rect">
              <a:avLst/>
            </a:prstGeom>
            <a:solidFill>
              <a:srgbClr val="98FF98"/>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7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Hæfni samfélags til að bregðast við breytingum </a:t>
              </a:r>
            </a:p>
          </p:txBody>
        </p:sp>
        <p:sp>
          <p:nvSpPr>
            <p:cNvPr id="93" name="TextBox 92">
              <a:extLst>
                <a:ext uri="{FF2B5EF4-FFF2-40B4-BE49-F238E27FC236}">
                  <a16:creationId xmlns:a16="http://schemas.microsoft.com/office/drawing/2014/main" id="{93D26C12-7E05-4087-B0BA-B4CE210BBBE8}"/>
                </a:ext>
              </a:extLst>
            </p:cNvPr>
            <p:cNvSpPr txBox="1">
              <a:spLocks/>
            </p:cNvSpPr>
            <p:nvPr/>
          </p:nvSpPr>
          <p:spPr>
            <a:xfrm>
              <a:off x="1638071" y="2984479"/>
              <a:ext cx="743865" cy="309829"/>
            </a:xfrm>
            <a:prstGeom prst="rect">
              <a:avLst/>
            </a:prstGeom>
            <a:solidFill>
              <a:srgbClr val="98FF98"/>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7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Breiðara samfélags-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7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sjónarhorn </a:t>
              </a:r>
            </a:p>
          </p:txBody>
        </p:sp>
        <p:sp>
          <p:nvSpPr>
            <p:cNvPr id="94" name="Text Placeholder 12">
              <a:extLst>
                <a:ext uri="{FF2B5EF4-FFF2-40B4-BE49-F238E27FC236}">
                  <a16:creationId xmlns:a16="http://schemas.microsoft.com/office/drawing/2014/main" id="{2D2F17EB-BA69-4370-8903-FED98D659B2E}"/>
                </a:ext>
              </a:extLst>
            </p:cNvPr>
            <p:cNvSpPr>
              <a:spLocks/>
            </p:cNvSpPr>
            <p:nvPr>
              <p:custDataLst>
                <p:tags r:id="rId24"/>
              </p:custDataLst>
            </p:nvPr>
          </p:nvSpPr>
          <p:spPr bwMode="auto">
            <a:xfrm>
              <a:off x="6955139" y="3547782"/>
              <a:ext cx="738221" cy="224604"/>
            </a:xfrm>
            <a:prstGeom prst="rect">
              <a:avLst/>
            </a:prstGeom>
            <a:solidFill>
              <a:srgbClr val="98FF98"/>
            </a:solidFill>
            <a:ln w="3175" algn="ctr">
              <a:solidFill>
                <a:schemeClr val="tx1"/>
              </a:solidFill>
              <a:round/>
              <a:headEnd/>
              <a:tailEnd/>
            </a:ln>
            <a:effectLst/>
          </p:spPr>
          <p:txBody>
            <a:bodyPr wrap="square" lIns="66462" tIns="33231" rIns="66462" bIns="33231"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7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Hjarðhegðun</a:t>
              </a:r>
            </a:p>
          </p:txBody>
        </p:sp>
        <p:sp>
          <p:nvSpPr>
            <p:cNvPr id="95" name="Text Placeholder 12">
              <a:extLst>
                <a:ext uri="{FF2B5EF4-FFF2-40B4-BE49-F238E27FC236}">
                  <a16:creationId xmlns:a16="http://schemas.microsoft.com/office/drawing/2014/main" id="{6DA12504-49B3-4138-A422-2988140C06A6}"/>
                </a:ext>
              </a:extLst>
            </p:cNvPr>
            <p:cNvSpPr>
              <a:spLocks/>
            </p:cNvSpPr>
            <p:nvPr>
              <p:custDataLst>
                <p:tags r:id="rId25"/>
              </p:custDataLst>
            </p:nvPr>
          </p:nvSpPr>
          <p:spPr bwMode="auto">
            <a:xfrm>
              <a:off x="7069009" y="2571890"/>
              <a:ext cx="738221" cy="224604"/>
            </a:xfrm>
            <a:prstGeom prst="rect">
              <a:avLst/>
            </a:prstGeom>
            <a:solidFill>
              <a:srgbClr val="98FF98"/>
            </a:solidFill>
            <a:ln w="3175" algn="ctr">
              <a:noFill/>
              <a:round/>
              <a:headEnd/>
              <a:tailEnd/>
            </a:ln>
            <a:effectLst/>
          </p:spPr>
          <p:txBody>
            <a:bodyPr wrap="square" lIns="66462" tIns="33231" rIns="66462" bIns="33231"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7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Fólksfjölgun í borginni </a:t>
              </a:r>
            </a:p>
          </p:txBody>
        </p:sp>
        <p:sp>
          <p:nvSpPr>
            <p:cNvPr id="96" name="TextBox 95">
              <a:extLst>
                <a:ext uri="{FF2B5EF4-FFF2-40B4-BE49-F238E27FC236}">
                  <a16:creationId xmlns:a16="http://schemas.microsoft.com/office/drawing/2014/main" id="{13C82B8E-AE25-4EDF-BF85-18DB06D16F10}"/>
                </a:ext>
              </a:extLst>
            </p:cNvPr>
            <p:cNvSpPr txBox="1">
              <a:spLocks/>
            </p:cNvSpPr>
            <p:nvPr/>
          </p:nvSpPr>
          <p:spPr>
            <a:xfrm>
              <a:off x="9541711" y="2854770"/>
              <a:ext cx="951748" cy="315661"/>
            </a:xfrm>
            <a:prstGeom prst="rect">
              <a:avLst/>
            </a:prstGeom>
            <a:solidFill>
              <a:srgbClr val="FFA500"/>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7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Hugrekki stjórnmálafólks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7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til að hugsa </a:t>
              </a:r>
              <a:r>
                <a:rPr kumimoji="0" lang="is-IS" sz="700" b="0" i="0" u="none" strike="noStrike" kern="1200" cap="none" spc="-3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stórt</a:t>
              </a:r>
              <a:r>
                <a:rPr kumimoji="0" lang="is-IS" sz="7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p:txBody>
        </p:sp>
        <p:sp>
          <p:nvSpPr>
            <p:cNvPr id="97" name="TextBox 96">
              <a:extLst>
                <a:ext uri="{FF2B5EF4-FFF2-40B4-BE49-F238E27FC236}">
                  <a16:creationId xmlns:a16="http://schemas.microsoft.com/office/drawing/2014/main" id="{6CD8CB98-8368-4857-9664-61DE93E00BE9}"/>
                </a:ext>
              </a:extLst>
            </p:cNvPr>
            <p:cNvSpPr txBox="1">
              <a:spLocks/>
            </p:cNvSpPr>
            <p:nvPr/>
          </p:nvSpPr>
          <p:spPr>
            <a:xfrm>
              <a:off x="9673329" y="2456981"/>
              <a:ext cx="951748" cy="315661"/>
            </a:xfrm>
            <a:prstGeom prst="rect">
              <a:avLst/>
            </a:prstGeom>
            <a:solidFill>
              <a:srgbClr val="FFA500"/>
            </a:solidFill>
            <a:ln w="6350" algn="ctr">
              <a:solidFill>
                <a:schemeClr val="tx1"/>
              </a:solid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7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Skilvirkni stjórnkerfis </a:t>
              </a:r>
            </a:p>
          </p:txBody>
        </p:sp>
        <p:sp>
          <p:nvSpPr>
            <p:cNvPr id="98" name="TextBox 97">
              <a:extLst>
                <a:ext uri="{FF2B5EF4-FFF2-40B4-BE49-F238E27FC236}">
                  <a16:creationId xmlns:a16="http://schemas.microsoft.com/office/drawing/2014/main" id="{5C015BF3-21CC-41F4-A351-B21B533A7246}"/>
                </a:ext>
              </a:extLst>
            </p:cNvPr>
            <p:cNvSpPr txBox="1">
              <a:spLocks/>
            </p:cNvSpPr>
            <p:nvPr/>
          </p:nvSpPr>
          <p:spPr>
            <a:xfrm>
              <a:off x="3407778" y="4152534"/>
              <a:ext cx="810460" cy="223307"/>
            </a:xfrm>
            <a:prstGeom prst="rect">
              <a:avLst/>
            </a:prstGeom>
            <a:solidFill>
              <a:srgbClr val="62B5E5"/>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7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Loftlagsbreytingar</a:t>
              </a:r>
            </a:p>
          </p:txBody>
        </p:sp>
        <p:sp>
          <p:nvSpPr>
            <p:cNvPr id="103" name="Rectangle 102">
              <a:extLst>
                <a:ext uri="{FF2B5EF4-FFF2-40B4-BE49-F238E27FC236}">
                  <a16:creationId xmlns:a16="http://schemas.microsoft.com/office/drawing/2014/main" id="{AB6308A8-C89B-464B-884C-E788C99C11F9}"/>
                </a:ext>
              </a:extLst>
            </p:cNvPr>
            <p:cNvSpPr>
              <a:spLocks/>
            </p:cNvSpPr>
            <p:nvPr/>
          </p:nvSpPr>
          <p:spPr bwMode="gray">
            <a:xfrm>
              <a:off x="8962358" y="6559199"/>
              <a:ext cx="253839" cy="100066"/>
            </a:xfrm>
            <a:prstGeom prst="rect">
              <a:avLst/>
            </a:prstGeom>
            <a:noFill/>
            <a:ln w="9525" algn="ctr">
              <a:solidFill>
                <a:schemeClr val="accent6"/>
              </a:solidFill>
              <a:miter lim="800000"/>
              <a:headEnd/>
              <a:tailEnd/>
            </a:ln>
          </p:spPr>
          <p:txBody>
            <a:bodyPr rot="0" spcFirstLastPara="0" vertOverflow="overflow" horzOverflow="overflow" vert="horz" wrap="square" lIns="72000" tIns="36000" rIns="72000" bIns="36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0"/>
                </a:spcAft>
                <a:buClrTx/>
                <a:buSzTx/>
                <a:buFontTx/>
                <a:buNone/>
                <a:tabLst/>
                <a:defRPr/>
              </a:pPr>
              <a:endParaRPr kumimoji="0" lang="en-US" sz="1400" b="1" i="0" u="none" strike="noStrike" kern="1200" cap="none" spc="0" normalizeH="0" baseline="0" noProof="0" dirty="0" err="1">
                <a:ln>
                  <a:noFill/>
                </a:ln>
                <a:solidFill>
                  <a:sysClr val="windowText" lastClr="000000"/>
                </a:solidFill>
                <a:effectLst/>
                <a:uLnTx/>
                <a:uFillTx/>
                <a:latin typeface="Verdana"/>
                <a:ea typeface="+mn-ea"/>
                <a:cs typeface="+mn-cs"/>
              </a:endParaRPr>
            </a:p>
          </p:txBody>
        </p:sp>
        <p:sp>
          <p:nvSpPr>
            <p:cNvPr id="105" name="TextBox 104">
              <a:extLst>
                <a:ext uri="{FF2B5EF4-FFF2-40B4-BE49-F238E27FC236}">
                  <a16:creationId xmlns:a16="http://schemas.microsoft.com/office/drawing/2014/main" id="{BB5FAC0E-454F-41A0-A9D7-A6B6FD982252}"/>
                </a:ext>
              </a:extLst>
            </p:cNvPr>
            <p:cNvSpPr txBox="1">
              <a:spLocks/>
            </p:cNvSpPr>
            <p:nvPr/>
          </p:nvSpPr>
          <p:spPr>
            <a:xfrm>
              <a:off x="9277641" y="6515035"/>
              <a:ext cx="1070033" cy="162128"/>
            </a:xfrm>
            <a:prstGeom prst="rect">
              <a:avLst/>
            </a:prstGeom>
            <a:no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err="1">
                  <a:ln>
                    <a:noFill/>
                  </a:ln>
                  <a:solidFill>
                    <a:prstClr val="black"/>
                  </a:solidFill>
                  <a:effectLst/>
                  <a:uLnTx/>
                  <a:uFillTx/>
                  <a:latin typeface="Verdana"/>
                  <a:ea typeface="+mn-ea"/>
                  <a:cs typeface="+mn-cs"/>
                </a:rPr>
                <a:t>Fært</a:t>
              </a:r>
              <a:r>
                <a:rPr kumimoji="0" lang="en-US" sz="800" b="0" i="0" u="none" strike="noStrike" kern="1200" cap="none" spc="0" normalizeH="0" baseline="0" noProof="0" dirty="0">
                  <a:ln>
                    <a:noFill/>
                  </a:ln>
                  <a:solidFill>
                    <a:prstClr val="black"/>
                  </a:solidFill>
                  <a:effectLst/>
                  <a:uLnTx/>
                  <a:uFillTx/>
                  <a:latin typeface="Verdana"/>
                  <a:ea typeface="+mn-ea"/>
                  <a:cs typeface="+mn-cs"/>
                </a:rPr>
                <a:t> </a:t>
              </a:r>
              <a:r>
                <a:rPr kumimoji="0" lang="en-US" sz="800" b="0" i="0" u="none" strike="noStrike" kern="1200" cap="none" spc="0" normalizeH="0" baseline="0" noProof="0" dirty="0" err="1">
                  <a:ln>
                    <a:noFill/>
                  </a:ln>
                  <a:solidFill>
                    <a:prstClr val="black"/>
                  </a:solidFill>
                  <a:effectLst/>
                  <a:uLnTx/>
                  <a:uFillTx/>
                  <a:latin typeface="Verdana"/>
                  <a:ea typeface="+mn-ea"/>
                  <a:cs typeface="+mn-cs"/>
                </a:rPr>
                <a:t>til</a:t>
              </a:r>
              <a:r>
                <a:rPr kumimoji="0" lang="en-US" sz="800" b="0" i="0" u="none" strike="noStrike" kern="1200" cap="none" spc="0" normalizeH="0" baseline="0" noProof="0" dirty="0">
                  <a:ln>
                    <a:noFill/>
                  </a:ln>
                  <a:solidFill>
                    <a:prstClr val="black"/>
                  </a:solidFill>
                  <a:effectLst/>
                  <a:uLnTx/>
                  <a:uFillTx/>
                  <a:latin typeface="Verdana"/>
                  <a:ea typeface="+mn-ea"/>
                  <a:cs typeface="+mn-cs"/>
                </a:rPr>
                <a:t> í </a:t>
              </a:r>
              <a:r>
                <a:rPr kumimoji="0" lang="en-US" sz="800" b="0" i="0" u="none" strike="noStrike" kern="1200" cap="none" spc="0" normalizeH="0" baseline="0" noProof="0" dirty="0" err="1">
                  <a:ln>
                    <a:noFill/>
                  </a:ln>
                  <a:solidFill>
                    <a:prstClr val="black"/>
                  </a:solidFill>
                  <a:effectLst/>
                  <a:uLnTx/>
                  <a:uFillTx/>
                  <a:latin typeface="Verdana"/>
                  <a:ea typeface="+mn-ea"/>
                  <a:cs typeface="+mn-cs"/>
                </a:rPr>
                <a:t>vinnustofu</a:t>
              </a:r>
              <a:endParaRPr kumimoji="0" lang="en-US" sz="800" b="0" i="0" u="none" strike="noStrike" kern="1200" cap="none" spc="0" normalizeH="0" baseline="0" noProof="0" dirty="0">
                <a:ln>
                  <a:noFill/>
                </a:ln>
                <a:solidFill>
                  <a:prstClr val="black"/>
                </a:solidFill>
                <a:effectLst/>
                <a:uLnTx/>
                <a:uFillTx/>
                <a:latin typeface="Verdana"/>
                <a:ea typeface="+mn-ea"/>
                <a:cs typeface="+mn-cs"/>
              </a:endParaRPr>
            </a:p>
          </p:txBody>
        </p:sp>
        <p:sp>
          <p:nvSpPr>
            <p:cNvPr id="106" name="5-Point Star 107">
              <a:extLst>
                <a:ext uri="{FF2B5EF4-FFF2-40B4-BE49-F238E27FC236}">
                  <a16:creationId xmlns:a16="http://schemas.microsoft.com/office/drawing/2014/main" id="{B553C004-BBF2-4AE2-9171-DC05566F0DCE}"/>
                </a:ext>
              </a:extLst>
            </p:cNvPr>
            <p:cNvSpPr>
              <a:spLocks/>
            </p:cNvSpPr>
            <p:nvPr/>
          </p:nvSpPr>
          <p:spPr bwMode="gray">
            <a:xfrm>
              <a:off x="7420313" y="6515099"/>
              <a:ext cx="186404" cy="162000"/>
            </a:xfrm>
            <a:prstGeom prst="star5">
              <a:avLst/>
            </a:prstGeom>
            <a:noFill/>
            <a:ln w="12700" algn="ctr">
              <a:solidFill>
                <a:schemeClr val="accent6"/>
              </a:solidFill>
              <a:miter lim="800000"/>
              <a:headEnd/>
              <a:tailEnd/>
            </a:ln>
          </p:spPr>
          <p:txBody>
            <a:bodyPr rot="0" spcFirstLastPara="0" vertOverflow="overflow" horzOverflow="overflow" vert="horz" wrap="square" lIns="72000" tIns="36000" rIns="72000" bIns="36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0"/>
                </a:spcAft>
                <a:buClrTx/>
                <a:buSzTx/>
                <a:buFontTx/>
                <a:buNone/>
                <a:tabLst/>
                <a:defRPr/>
              </a:pPr>
              <a:endParaRPr kumimoji="0" lang="en-US" sz="1400" b="1" i="0" u="none" strike="noStrike" kern="1200" cap="none" spc="0" normalizeH="0" baseline="0" noProof="0" dirty="0" err="1">
                <a:ln>
                  <a:noFill/>
                </a:ln>
                <a:solidFill>
                  <a:sysClr val="windowText" lastClr="000000"/>
                </a:solidFill>
                <a:effectLst/>
                <a:uLnTx/>
                <a:uFillTx/>
                <a:latin typeface="Verdana"/>
                <a:ea typeface="+mn-ea"/>
                <a:cs typeface="+mn-cs"/>
              </a:endParaRPr>
            </a:p>
          </p:txBody>
        </p:sp>
        <p:sp>
          <p:nvSpPr>
            <p:cNvPr id="107" name="TextBox 106">
              <a:extLst>
                <a:ext uri="{FF2B5EF4-FFF2-40B4-BE49-F238E27FC236}">
                  <a16:creationId xmlns:a16="http://schemas.microsoft.com/office/drawing/2014/main" id="{A64CE700-F078-4FED-B154-31B692F81A37}"/>
                </a:ext>
              </a:extLst>
            </p:cNvPr>
            <p:cNvSpPr txBox="1">
              <a:spLocks/>
            </p:cNvSpPr>
            <p:nvPr/>
          </p:nvSpPr>
          <p:spPr>
            <a:xfrm>
              <a:off x="7693360" y="6515035"/>
              <a:ext cx="1080332" cy="162128"/>
            </a:xfrm>
            <a:prstGeom prst="rect">
              <a:avLst/>
            </a:prstGeom>
            <a:no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err="1">
                  <a:ln>
                    <a:noFill/>
                  </a:ln>
                  <a:solidFill>
                    <a:prstClr val="black"/>
                  </a:solidFill>
                  <a:effectLst/>
                  <a:uLnTx/>
                  <a:uFillTx/>
                  <a:latin typeface="Verdana"/>
                  <a:ea typeface="+mn-ea"/>
                  <a:cs typeface="+mn-cs"/>
                </a:rPr>
                <a:t>Bætt</a:t>
              </a:r>
              <a:r>
                <a:rPr kumimoji="0" lang="en-US" sz="800" b="0" i="0" u="none" strike="noStrike" kern="1200" cap="none" spc="0" normalizeH="0" baseline="0" noProof="0" dirty="0">
                  <a:ln>
                    <a:noFill/>
                  </a:ln>
                  <a:solidFill>
                    <a:prstClr val="black"/>
                  </a:solidFill>
                  <a:effectLst/>
                  <a:uLnTx/>
                  <a:uFillTx/>
                  <a:latin typeface="Verdana"/>
                  <a:ea typeface="+mn-ea"/>
                  <a:cs typeface="+mn-cs"/>
                </a:rPr>
                <a:t> við í </a:t>
              </a:r>
              <a:r>
                <a:rPr kumimoji="0" lang="en-US" sz="800" b="0" i="0" u="none" strike="noStrike" kern="1200" cap="none" spc="0" normalizeH="0" baseline="0" noProof="0" dirty="0" err="1">
                  <a:ln>
                    <a:noFill/>
                  </a:ln>
                  <a:solidFill>
                    <a:prstClr val="black"/>
                  </a:solidFill>
                  <a:effectLst/>
                  <a:uLnTx/>
                  <a:uFillTx/>
                  <a:latin typeface="Verdana"/>
                  <a:ea typeface="+mn-ea"/>
                  <a:cs typeface="+mn-cs"/>
                </a:rPr>
                <a:t>vinnustofu</a:t>
              </a:r>
              <a:endParaRPr kumimoji="0" lang="en-US" sz="800" b="0" i="0" u="none" strike="noStrike" kern="1200" cap="none" spc="0" normalizeH="0" baseline="0" noProof="0" dirty="0">
                <a:ln>
                  <a:noFill/>
                </a:ln>
                <a:solidFill>
                  <a:prstClr val="black"/>
                </a:solidFill>
                <a:effectLst/>
                <a:uLnTx/>
                <a:uFillTx/>
                <a:latin typeface="Verdana"/>
                <a:ea typeface="+mn-ea"/>
                <a:cs typeface="+mn-cs"/>
              </a:endParaRPr>
            </a:p>
          </p:txBody>
        </p:sp>
        <p:sp>
          <p:nvSpPr>
            <p:cNvPr id="108" name="5-Point Star 107">
              <a:extLst>
                <a:ext uri="{FF2B5EF4-FFF2-40B4-BE49-F238E27FC236}">
                  <a16:creationId xmlns:a16="http://schemas.microsoft.com/office/drawing/2014/main" id="{54F51DF8-A50B-4773-B933-468201923C53}"/>
                </a:ext>
              </a:extLst>
            </p:cNvPr>
            <p:cNvSpPr>
              <a:spLocks/>
            </p:cNvSpPr>
            <p:nvPr/>
          </p:nvSpPr>
          <p:spPr bwMode="gray">
            <a:xfrm>
              <a:off x="6982687" y="2501229"/>
              <a:ext cx="186404" cy="162000"/>
            </a:xfrm>
            <a:prstGeom prst="star5">
              <a:avLst/>
            </a:prstGeom>
            <a:noFill/>
            <a:ln w="12700" algn="ctr">
              <a:solidFill>
                <a:schemeClr val="accent6"/>
              </a:solidFill>
              <a:miter lim="800000"/>
              <a:headEnd/>
              <a:tailEnd/>
            </a:ln>
          </p:spPr>
          <p:txBody>
            <a:bodyPr rot="0" spcFirstLastPara="0" vertOverflow="overflow" horzOverflow="overflow" vert="horz" wrap="square" lIns="72000" tIns="36000" rIns="72000" bIns="36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0"/>
                </a:spcAft>
                <a:buClrTx/>
                <a:buSzTx/>
                <a:buFontTx/>
                <a:buNone/>
                <a:tabLst/>
                <a:defRPr/>
              </a:pPr>
              <a:endParaRPr kumimoji="0" lang="en-US" sz="1400" b="1" i="0" u="none" strike="noStrike" kern="1200" cap="none" spc="0" normalizeH="0" baseline="0" noProof="0" dirty="0" err="1">
                <a:ln>
                  <a:noFill/>
                </a:ln>
                <a:solidFill>
                  <a:sysClr val="windowText" lastClr="000000"/>
                </a:solidFill>
                <a:effectLst/>
                <a:uLnTx/>
                <a:uFillTx/>
                <a:latin typeface="Verdana"/>
                <a:ea typeface="+mn-ea"/>
                <a:cs typeface="+mn-cs"/>
              </a:endParaRPr>
            </a:p>
          </p:txBody>
        </p:sp>
        <p:sp>
          <p:nvSpPr>
            <p:cNvPr id="110" name="5-Point Star 107">
              <a:extLst>
                <a:ext uri="{FF2B5EF4-FFF2-40B4-BE49-F238E27FC236}">
                  <a16:creationId xmlns:a16="http://schemas.microsoft.com/office/drawing/2014/main" id="{26E1E0A4-B6BA-4AEA-A0AB-18B0EBE5677B}"/>
                </a:ext>
              </a:extLst>
            </p:cNvPr>
            <p:cNvSpPr>
              <a:spLocks/>
            </p:cNvSpPr>
            <p:nvPr/>
          </p:nvSpPr>
          <p:spPr bwMode="gray">
            <a:xfrm>
              <a:off x="9455508" y="2777522"/>
              <a:ext cx="186404" cy="162000"/>
            </a:xfrm>
            <a:prstGeom prst="star5">
              <a:avLst/>
            </a:prstGeom>
            <a:noFill/>
            <a:ln w="12700" algn="ctr">
              <a:solidFill>
                <a:schemeClr val="accent6"/>
              </a:solidFill>
              <a:miter lim="800000"/>
              <a:headEnd/>
              <a:tailEnd/>
            </a:ln>
          </p:spPr>
          <p:txBody>
            <a:bodyPr rot="0" spcFirstLastPara="0" vertOverflow="overflow" horzOverflow="overflow" vert="horz" wrap="square" lIns="72000" tIns="36000" rIns="72000" bIns="36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0"/>
                </a:spcAft>
                <a:buClrTx/>
                <a:buSzTx/>
                <a:buFontTx/>
                <a:buNone/>
                <a:tabLst/>
                <a:defRPr/>
              </a:pPr>
              <a:endParaRPr kumimoji="0" lang="en-US" sz="1400" b="1" i="0" u="none" strike="noStrike" kern="1200" cap="none" spc="0" normalizeH="0" baseline="0" noProof="0" dirty="0" err="1">
                <a:ln>
                  <a:noFill/>
                </a:ln>
                <a:solidFill>
                  <a:sysClr val="windowText" lastClr="000000"/>
                </a:solidFill>
                <a:effectLst/>
                <a:uLnTx/>
                <a:uFillTx/>
                <a:latin typeface="Verdana"/>
                <a:ea typeface="+mn-ea"/>
                <a:cs typeface="+mn-cs"/>
              </a:endParaRPr>
            </a:p>
          </p:txBody>
        </p:sp>
        <p:sp>
          <p:nvSpPr>
            <p:cNvPr id="112" name="5-Point Star 107">
              <a:extLst>
                <a:ext uri="{FF2B5EF4-FFF2-40B4-BE49-F238E27FC236}">
                  <a16:creationId xmlns:a16="http://schemas.microsoft.com/office/drawing/2014/main" id="{885F6930-2599-4475-8FAE-7B95B725D146}"/>
                </a:ext>
              </a:extLst>
            </p:cNvPr>
            <p:cNvSpPr>
              <a:spLocks/>
            </p:cNvSpPr>
            <p:nvPr/>
          </p:nvSpPr>
          <p:spPr bwMode="gray">
            <a:xfrm>
              <a:off x="3314635" y="4043831"/>
              <a:ext cx="186404" cy="162000"/>
            </a:xfrm>
            <a:prstGeom prst="star5">
              <a:avLst/>
            </a:prstGeom>
            <a:noFill/>
            <a:ln w="12700" algn="ctr">
              <a:solidFill>
                <a:schemeClr val="accent6"/>
              </a:solidFill>
              <a:miter lim="800000"/>
              <a:headEnd/>
              <a:tailEnd/>
            </a:ln>
          </p:spPr>
          <p:txBody>
            <a:bodyPr rot="0" spcFirstLastPara="0" vertOverflow="overflow" horzOverflow="overflow" vert="horz" wrap="square" lIns="72000" tIns="36000" rIns="72000" bIns="36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0"/>
                </a:spcAft>
                <a:buClrTx/>
                <a:buSzTx/>
                <a:buFontTx/>
                <a:buNone/>
                <a:tabLst/>
                <a:defRPr/>
              </a:pPr>
              <a:endParaRPr kumimoji="0" lang="en-US" sz="1400" b="1" i="0" u="none" strike="noStrike" kern="1200" cap="none" spc="0" normalizeH="0" baseline="0" noProof="0" dirty="0" err="1">
                <a:ln>
                  <a:noFill/>
                </a:ln>
                <a:solidFill>
                  <a:sysClr val="windowText" lastClr="000000"/>
                </a:solidFill>
                <a:effectLst/>
                <a:uLnTx/>
                <a:uFillTx/>
                <a:latin typeface="Verdana"/>
                <a:ea typeface="+mn-ea"/>
                <a:cs typeface="+mn-cs"/>
              </a:endParaRPr>
            </a:p>
          </p:txBody>
        </p:sp>
        <p:sp>
          <p:nvSpPr>
            <p:cNvPr id="113" name="5-Point Star 107">
              <a:extLst>
                <a:ext uri="{FF2B5EF4-FFF2-40B4-BE49-F238E27FC236}">
                  <a16:creationId xmlns:a16="http://schemas.microsoft.com/office/drawing/2014/main" id="{6641562A-2EB1-4732-BD48-EC522F12AA5A}"/>
                </a:ext>
              </a:extLst>
            </p:cNvPr>
            <p:cNvSpPr>
              <a:spLocks/>
            </p:cNvSpPr>
            <p:nvPr/>
          </p:nvSpPr>
          <p:spPr bwMode="gray">
            <a:xfrm>
              <a:off x="4780303" y="3543559"/>
              <a:ext cx="186404" cy="162000"/>
            </a:xfrm>
            <a:prstGeom prst="star5">
              <a:avLst/>
            </a:prstGeom>
            <a:noFill/>
            <a:ln w="12700" algn="ctr">
              <a:solidFill>
                <a:schemeClr val="accent6"/>
              </a:solidFill>
              <a:miter lim="800000"/>
              <a:headEnd/>
              <a:tailEnd/>
            </a:ln>
          </p:spPr>
          <p:txBody>
            <a:bodyPr rot="0" spcFirstLastPara="0" vertOverflow="overflow" horzOverflow="overflow" vert="horz" wrap="square" lIns="72000" tIns="36000" rIns="72000" bIns="36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0"/>
                </a:spcAft>
                <a:buClrTx/>
                <a:buSzTx/>
                <a:buFontTx/>
                <a:buNone/>
                <a:tabLst/>
                <a:defRPr/>
              </a:pPr>
              <a:endParaRPr kumimoji="0" lang="en-US" sz="1400" b="1" i="0" u="none" strike="noStrike" kern="1200" cap="none" spc="0" normalizeH="0" baseline="0" noProof="0" dirty="0" err="1">
                <a:ln>
                  <a:noFill/>
                </a:ln>
                <a:solidFill>
                  <a:sysClr val="windowText" lastClr="000000"/>
                </a:solidFill>
                <a:effectLst/>
                <a:uLnTx/>
                <a:uFillTx/>
                <a:latin typeface="Verdana"/>
                <a:ea typeface="+mn-ea"/>
                <a:cs typeface="+mn-cs"/>
              </a:endParaRPr>
            </a:p>
          </p:txBody>
        </p:sp>
        <p:sp>
          <p:nvSpPr>
            <p:cNvPr id="116" name="5-Point Star 107">
              <a:extLst>
                <a:ext uri="{FF2B5EF4-FFF2-40B4-BE49-F238E27FC236}">
                  <a16:creationId xmlns:a16="http://schemas.microsoft.com/office/drawing/2014/main" id="{B54E336B-C410-4704-AFEE-354EF9265634}"/>
                </a:ext>
              </a:extLst>
            </p:cNvPr>
            <p:cNvSpPr>
              <a:spLocks/>
            </p:cNvSpPr>
            <p:nvPr/>
          </p:nvSpPr>
          <p:spPr bwMode="gray">
            <a:xfrm>
              <a:off x="3654194" y="1969370"/>
              <a:ext cx="186404" cy="162000"/>
            </a:xfrm>
            <a:prstGeom prst="star5">
              <a:avLst/>
            </a:prstGeom>
            <a:noFill/>
            <a:ln w="12700" algn="ctr">
              <a:solidFill>
                <a:schemeClr val="accent6"/>
              </a:solidFill>
              <a:miter lim="800000"/>
              <a:headEnd/>
              <a:tailEnd/>
            </a:ln>
          </p:spPr>
          <p:txBody>
            <a:bodyPr rot="0" spcFirstLastPara="0" vertOverflow="overflow" horzOverflow="overflow" vert="horz" wrap="square" lIns="72000" tIns="36000" rIns="72000" bIns="36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0"/>
                </a:spcAft>
                <a:buClrTx/>
                <a:buSzTx/>
                <a:buFontTx/>
                <a:buNone/>
                <a:tabLst/>
                <a:defRPr/>
              </a:pPr>
              <a:endParaRPr kumimoji="0" lang="en-US" sz="1400" b="1" i="0" u="none" strike="noStrike" kern="1200" cap="none" spc="0" normalizeH="0" baseline="0" noProof="0" dirty="0" err="1">
                <a:ln>
                  <a:noFill/>
                </a:ln>
                <a:solidFill>
                  <a:sysClr val="windowText" lastClr="000000"/>
                </a:solidFill>
                <a:effectLst/>
                <a:uLnTx/>
                <a:uFillTx/>
                <a:latin typeface="Verdana"/>
                <a:ea typeface="+mn-ea"/>
                <a:cs typeface="+mn-cs"/>
              </a:endParaRPr>
            </a:p>
          </p:txBody>
        </p:sp>
        <p:sp>
          <p:nvSpPr>
            <p:cNvPr id="117" name="5-Point Star 107">
              <a:extLst>
                <a:ext uri="{FF2B5EF4-FFF2-40B4-BE49-F238E27FC236}">
                  <a16:creationId xmlns:a16="http://schemas.microsoft.com/office/drawing/2014/main" id="{16F1092A-804A-4EEA-A9B5-247EED844F3F}"/>
                </a:ext>
              </a:extLst>
            </p:cNvPr>
            <p:cNvSpPr>
              <a:spLocks/>
            </p:cNvSpPr>
            <p:nvPr/>
          </p:nvSpPr>
          <p:spPr bwMode="gray">
            <a:xfrm>
              <a:off x="2781504" y="1258419"/>
              <a:ext cx="186404" cy="162000"/>
            </a:xfrm>
            <a:prstGeom prst="star5">
              <a:avLst/>
            </a:prstGeom>
            <a:noFill/>
            <a:ln w="12700" algn="ctr">
              <a:solidFill>
                <a:schemeClr val="accent6"/>
              </a:solidFill>
              <a:miter lim="800000"/>
              <a:headEnd/>
              <a:tailEnd/>
            </a:ln>
          </p:spPr>
          <p:txBody>
            <a:bodyPr rot="0" spcFirstLastPara="0" vertOverflow="overflow" horzOverflow="overflow" vert="horz" wrap="square" lIns="72000" tIns="36000" rIns="72000" bIns="36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0"/>
                </a:spcAft>
                <a:buClrTx/>
                <a:buSzTx/>
                <a:buFontTx/>
                <a:buNone/>
                <a:tabLst/>
                <a:defRPr/>
              </a:pPr>
              <a:endParaRPr kumimoji="0" lang="en-US" sz="1400" b="1" i="0" u="none" strike="noStrike" kern="1200" cap="none" spc="0" normalizeH="0" baseline="0" noProof="0" dirty="0" err="1">
                <a:ln>
                  <a:noFill/>
                </a:ln>
                <a:solidFill>
                  <a:sysClr val="windowText" lastClr="000000"/>
                </a:solidFill>
                <a:effectLst/>
                <a:uLnTx/>
                <a:uFillTx/>
                <a:latin typeface="Verdana"/>
                <a:ea typeface="+mn-ea"/>
                <a:cs typeface="+mn-cs"/>
              </a:endParaRPr>
            </a:p>
          </p:txBody>
        </p:sp>
        <p:sp>
          <p:nvSpPr>
            <p:cNvPr id="111" name="5-Point Star 107">
              <a:extLst>
                <a:ext uri="{FF2B5EF4-FFF2-40B4-BE49-F238E27FC236}">
                  <a16:creationId xmlns:a16="http://schemas.microsoft.com/office/drawing/2014/main" id="{9F167B22-2D49-40F7-AF7A-BA959D2DEB6F}"/>
                </a:ext>
              </a:extLst>
            </p:cNvPr>
            <p:cNvSpPr>
              <a:spLocks/>
            </p:cNvSpPr>
            <p:nvPr/>
          </p:nvSpPr>
          <p:spPr bwMode="gray">
            <a:xfrm>
              <a:off x="1543980" y="3180140"/>
              <a:ext cx="186404" cy="162000"/>
            </a:xfrm>
            <a:prstGeom prst="star5">
              <a:avLst/>
            </a:prstGeom>
            <a:noFill/>
            <a:ln w="12700" algn="ctr">
              <a:solidFill>
                <a:schemeClr val="accent6"/>
              </a:solidFill>
              <a:miter lim="800000"/>
              <a:headEnd/>
              <a:tailEnd/>
            </a:ln>
          </p:spPr>
          <p:txBody>
            <a:bodyPr rot="0" spcFirstLastPara="0" vertOverflow="overflow" horzOverflow="overflow" vert="horz" wrap="square" lIns="72000" tIns="36000" rIns="72000" bIns="36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0"/>
                </a:spcAft>
                <a:buClrTx/>
                <a:buSzTx/>
                <a:buFontTx/>
                <a:buNone/>
                <a:tabLst/>
                <a:defRPr/>
              </a:pPr>
              <a:endParaRPr kumimoji="0" lang="en-US" sz="1400" b="1" i="0" u="none" strike="noStrike" kern="1200" cap="none" spc="0" normalizeH="0" baseline="0" noProof="0" dirty="0" err="1">
                <a:ln>
                  <a:noFill/>
                </a:ln>
                <a:solidFill>
                  <a:sysClr val="windowText" lastClr="000000"/>
                </a:solidFill>
                <a:effectLst/>
                <a:uLnTx/>
                <a:uFillTx/>
                <a:latin typeface="Verdana"/>
                <a:ea typeface="+mn-ea"/>
                <a:cs typeface="+mn-cs"/>
              </a:endParaRPr>
            </a:p>
          </p:txBody>
        </p:sp>
      </p:grpSp>
    </p:spTree>
    <p:extLst>
      <p:ext uri="{BB962C8B-B14F-4D97-AF65-F5344CB8AC3E}">
        <p14:creationId xmlns:p14="http://schemas.microsoft.com/office/powerpoint/2010/main" val="2910036855"/>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4B2F5710-7A5E-426C-A1A7-810AAB0EC9E2}"/>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7113" name="think-cell Slide" r:id="rId26" imgW="360" imgH="360" progId="TCLayout.ActiveDocument.1">
                  <p:embed/>
                </p:oleObj>
              </mc:Choice>
              <mc:Fallback>
                <p:oleObj name="think-cell Slide" r:id="rId26" imgW="360" imgH="360" progId="TCLayout.ActiveDocument.1">
                  <p:embed/>
                  <p:pic>
                    <p:nvPicPr>
                      <p:cNvPr id="6" name="Object 5" hidden="1">
                        <a:extLst>
                          <a:ext uri="{FF2B5EF4-FFF2-40B4-BE49-F238E27FC236}">
                            <a16:creationId xmlns:a16="http://schemas.microsoft.com/office/drawing/2014/main" id="{4B2F5710-7A5E-426C-A1A7-810AAB0EC9E2}"/>
                          </a:ext>
                        </a:extLst>
                      </p:cNvPr>
                      <p:cNvPicPr/>
                      <p:nvPr/>
                    </p:nvPicPr>
                    <p:blipFill>
                      <a:blip r:embed="rId27"/>
                      <a:stretch>
                        <a:fillRect/>
                      </a:stretch>
                    </p:blipFill>
                    <p:spPr>
                      <a:xfrm>
                        <a:off x="1588" y="1588"/>
                        <a:ext cx="1588" cy="1588"/>
                      </a:xfrm>
                      <a:prstGeom prst="rect">
                        <a:avLst/>
                      </a:prstGeom>
                    </p:spPr>
                  </p:pic>
                </p:oleObj>
              </mc:Fallback>
            </mc:AlternateContent>
          </a:graphicData>
        </a:graphic>
      </p:graphicFrame>
      <p:sp>
        <p:nvSpPr>
          <p:cNvPr id="3" name="Text Placeholder 2">
            <a:extLst>
              <a:ext uri="{FF2B5EF4-FFF2-40B4-BE49-F238E27FC236}">
                <a16:creationId xmlns:a16="http://schemas.microsoft.com/office/drawing/2014/main" id="{409F29A0-2737-40F6-B0E2-F023DC42C030}"/>
              </a:ext>
            </a:extLst>
          </p:cNvPr>
          <p:cNvSpPr>
            <a:spLocks noGrp="1"/>
          </p:cNvSpPr>
          <p:nvPr>
            <p:ph type="body" sz="quarter" idx="13"/>
          </p:nvPr>
        </p:nvSpPr>
        <p:spPr>
          <a:xfrm>
            <a:off x="469900" y="736688"/>
            <a:ext cx="10547307" cy="757255"/>
          </a:xfrm>
        </p:spPr>
        <p:txBody>
          <a:bodyPr/>
          <a:lstStyle/>
          <a:p>
            <a:r>
              <a:rPr lang="is-IS" dirty="0">
                <a:latin typeface="Arial" panose="020B0604020202020204" pitchFamily="34" charset="0"/>
                <a:cs typeface="Arial" panose="020B0604020202020204" pitchFamily="34" charset="0"/>
              </a:rPr>
              <a:t>Tengdir kraftar meðal mikilvægustu óvissukrafta safnað saman í klasa þess sem saman gæti breytt framtíð borgarinnar</a:t>
            </a:r>
          </a:p>
        </p:txBody>
      </p:sp>
      <p:sp>
        <p:nvSpPr>
          <p:cNvPr id="4" name="Title 3">
            <a:extLst>
              <a:ext uri="{FF2B5EF4-FFF2-40B4-BE49-F238E27FC236}">
                <a16:creationId xmlns:a16="http://schemas.microsoft.com/office/drawing/2014/main" id="{8140F993-04B8-45D5-AC81-DF725DC07359}"/>
              </a:ext>
            </a:extLst>
          </p:cNvPr>
          <p:cNvSpPr>
            <a:spLocks noGrp="1"/>
          </p:cNvSpPr>
          <p:nvPr>
            <p:ph type="title"/>
          </p:nvPr>
        </p:nvSpPr>
        <p:spPr>
          <a:xfrm>
            <a:off x="469900" y="402586"/>
            <a:ext cx="11252200" cy="334102"/>
          </a:xfrm>
        </p:spPr>
        <p:txBody>
          <a:bodyPr vert="horz"/>
          <a:lstStyle/>
          <a:p>
            <a:r>
              <a:rPr lang="is-IS" dirty="0">
                <a:latin typeface="Arial" panose="020B0604020202020204" pitchFamily="34" charset="0"/>
                <a:cs typeface="Arial" panose="020B0604020202020204" pitchFamily="34" charset="0"/>
              </a:rPr>
              <a:t>Tveir klasar mikilvægustu óvissukrafta mynda grunn sviðsmyndanna fjögurra</a:t>
            </a:r>
          </a:p>
        </p:txBody>
      </p:sp>
      <p:pic>
        <p:nvPicPr>
          <p:cNvPr id="9" name="Picture 8">
            <a:extLst>
              <a:ext uri="{FF2B5EF4-FFF2-40B4-BE49-F238E27FC236}">
                <a16:creationId xmlns:a16="http://schemas.microsoft.com/office/drawing/2014/main" id="{D011D1CA-C878-4E2B-A87D-7991FE11EE4B}"/>
              </a:ext>
            </a:extLst>
          </p:cNvPr>
          <p:cNvPicPr>
            <a:picLocks noChangeAspect="1"/>
          </p:cNvPicPr>
          <p:nvPr/>
        </p:nvPicPr>
        <p:blipFill>
          <a:blip r:embed="rId28" cstate="print">
            <a:lum bright="70000" contrast="-70000"/>
            <a:extLst>
              <a:ext uri="{28A0092B-C50C-407E-A947-70E740481C1C}">
                <a14:useLocalDpi xmlns:a14="http://schemas.microsoft.com/office/drawing/2010/main"/>
              </a:ext>
            </a:extLst>
          </a:blip>
          <a:stretch>
            <a:fillRect/>
          </a:stretch>
        </p:blipFill>
        <p:spPr>
          <a:xfrm>
            <a:off x="5477280" y="1812015"/>
            <a:ext cx="4533596" cy="1745076"/>
          </a:xfrm>
          <a:prstGeom prst="rect">
            <a:avLst/>
          </a:prstGeom>
        </p:spPr>
      </p:pic>
      <p:pic>
        <p:nvPicPr>
          <p:cNvPr id="10" name="Picture 9">
            <a:extLst>
              <a:ext uri="{FF2B5EF4-FFF2-40B4-BE49-F238E27FC236}">
                <a16:creationId xmlns:a16="http://schemas.microsoft.com/office/drawing/2014/main" id="{5166AB49-A734-440E-A96B-DBCF67240DB4}"/>
              </a:ext>
            </a:extLst>
          </p:cNvPr>
          <p:cNvPicPr>
            <a:picLocks noChangeAspect="1"/>
          </p:cNvPicPr>
          <p:nvPr/>
        </p:nvPicPr>
        <p:blipFill>
          <a:blip r:embed="rId28" cstate="print">
            <a:lum bright="70000" contrast="-70000"/>
            <a:extLst>
              <a:ext uri="{28A0092B-C50C-407E-A947-70E740481C1C}">
                <a14:useLocalDpi xmlns:a14="http://schemas.microsoft.com/office/drawing/2010/main"/>
              </a:ext>
            </a:extLst>
          </a:blip>
          <a:stretch>
            <a:fillRect/>
          </a:stretch>
        </p:blipFill>
        <p:spPr>
          <a:xfrm>
            <a:off x="1423470" y="1714162"/>
            <a:ext cx="3907941" cy="1853942"/>
          </a:xfrm>
          <a:prstGeom prst="rect">
            <a:avLst/>
          </a:prstGeom>
        </p:spPr>
      </p:pic>
      <p:pic>
        <p:nvPicPr>
          <p:cNvPr id="11" name="Picture 10">
            <a:extLst>
              <a:ext uri="{FF2B5EF4-FFF2-40B4-BE49-F238E27FC236}">
                <a16:creationId xmlns:a16="http://schemas.microsoft.com/office/drawing/2014/main" id="{3BDA7CDC-F059-43C3-83B5-8A5961CA2CC5}"/>
              </a:ext>
            </a:extLst>
          </p:cNvPr>
          <p:cNvPicPr>
            <a:picLocks noChangeAspect="1"/>
          </p:cNvPicPr>
          <p:nvPr/>
        </p:nvPicPr>
        <p:blipFill>
          <a:blip r:embed="rId28" cstate="print">
            <a:lum bright="70000" contrast="-70000"/>
            <a:extLst>
              <a:ext uri="{28A0092B-C50C-407E-A947-70E740481C1C}">
                <a14:useLocalDpi xmlns:a14="http://schemas.microsoft.com/office/drawing/2010/main"/>
              </a:ext>
            </a:extLst>
          </a:blip>
          <a:stretch>
            <a:fillRect/>
          </a:stretch>
        </p:blipFill>
        <p:spPr>
          <a:xfrm>
            <a:off x="1296195" y="3802651"/>
            <a:ext cx="4172065" cy="1997219"/>
          </a:xfrm>
          <a:prstGeom prst="rect">
            <a:avLst/>
          </a:prstGeom>
        </p:spPr>
      </p:pic>
      <p:sp>
        <p:nvSpPr>
          <p:cNvPr id="13" name="Rectangle 12">
            <a:extLst>
              <a:ext uri="{FF2B5EF4-FFF2-40B4-BE49-F238E27FC236}">
                <a16:creationId xmlns:a16="http://schemas.microsoft.com/office/drawing/2014/main" id="{47B1C135-584F-4C41-8845-AFD4B8A6AA9D}"/>
              </a:ext>
            </a:extLst>
          </p:cNvPr>
          <p:cNvSpPr>
            <a:spLocks/>
          </p:cNvSpPr>
          <p:nvPr/>
        </p:nvSpPr>
        <p:spPr bwMode="gray">
          <a:xfrm>
            <a:off x="526379" y="1925416"/>
            <a:ext cx="680841" cy="4033837"/>
          </a:xfrm>
          <a:prstGeom prst="rect">
            <a:avLst/>
          </a:prstGeom>
          <a:pattFill prst="pct10">
            <a:fgClr>
              <a:srgbClr val="013B70"/>
            </a:fgClr>
            <a:bgClr>
              <a:schemeClr val="bg1"/>
            </a:bgClr>
          </a:pattFill>
          <a:ln w="19050" algn="ctr">
            <a:noFill/>
            <a:miter lim="800000"/>
            <a:headEnd/>
            <a:tailEnd/>
          </a:ln>
        </p:spPr>
        <p:txBody>
          <a:bodyPr vert="vert270" wrap="square" lIns="75577" tIns="75577" rIns="75577" bIns="75577" rtlCol="0" anchor="ctr"/>
          <a:lstStyle/>
          <a:p>
            <a:pPr marL="0" marR="0" lvl="0" indent="0" algn="ctr" defTabSz="914400" rtl="0" eaLnBrk="1" fontAlgn="auto" latinLnBrk="0" hangingPunct="1">
              <a:lnSpc>
                <a:spcPct val="106000"/>
              </a:lnSpc>
              <a:spcBef>
                <a:spcPts val="0"/>
              </a:spcBef>
              <a:spcAft>
                <a:spcPts val="0"/>
              </a:spcAft>
              <a:buClrTx/>
              <a:buSzTx/>
              <a:buFont typeface="Wingdings 2" pitchFamily="18" charset="2"/>
              <a:buNone/>
              <a:tabLst/>
              <a:defRPr/>
            </a:pPr>
            <a:r>
              <a:rPr kumimoji="0" lang="en-US" sz="136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Mikvilvægustu</a:t>
            </a:r>
            <a:r>
              <a:rPr kumimoji="0" lang="en-US" sz="136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36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óvissuþættir</a:t>
            </a:r>
            <a:endParaRPr kumimoji="0" lang="en-US" sz="136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14" name="Picture 13">
            <a:extLst>
              <a:ext uri="{FF2B5EF4-FFF2-40B4-BE49-F238E27FC236}">
                <a16:creationId xmlns:a16="http://schemas.microsoft.com/office/drawing/2014/main" id="{AA39E530-3AD5-4A3A-B09C-500B0BB3498F}"/>
              </a:ext>
            </a:extLst>
          </p:cNvPr>
          <p:cNvPicPr>
            <a:picLocks noChangeAspect="1"/>
          </p:cNvPicPr>
          <p:nvPr/>
        </p:nvPicPr>
        <p:blipFill>
          <a:blip r:embed="rId28" cstate="print">
            <a:lum bright="70000" contrast="-70000"/>
            <a:extLst>
              <a:ext uri="{28A0092B-C50C-407E-A947-70E740481C1C}">
                <a14:useLocalDpi xmlns:a14="http://schemas.microsoft.com/office/drawing/2010/main"/>
              </a:ext>
            </a:extLst>
          </a:blip>
          <a:stretch>
            <a:fillRect/>
          </a:stretch>
        </p:blipFill>
        <p:spPr>
          <a:xfrm>
            <a:off x="5657913" y="3962045"/>
            <a:ext cx="4172065" cy="1997219"/>
          </a:xfrm>
          <a:prstGeom prst="rect">
            <a:avLst/>
          </a:prstGeom>
        </p:spPr>
      </p:pic>
      <p:pic>
        <p:nvPicPr>
          <p:cNvPr id="15" name="Picture 14">
            <a:extLst>
              <a:ext uri="{FF2B5EF4-FFF2-40B4-BE49-F238E27FC236}">
                <a16:creationId xmlns:a16="http://schemas.microsoft.com/office/drawing/2014/main" id="{95D459B8-9113-41BD-AB2C-8B9C66B9D662}"/>
              </a:ext>
            </a:extLst>
          </p:cNvPr>
          <p:cNvPicPr>
            <a:picLocks noChangeAspect="1"/>
          </p:cNvPicPr>
          <p:nvPr/>
        </p:nvPicPr>
        <p:blipFill>
          <a:blip r:embed="rId28" cstate="print">
            <a:lum bright="70000" contrast="-70000"/>
            <a:extLst>
              <a:ext uri="{28A0092B-C50C-407E-A947-70E740481C1C}">
                <a14:useLocalDpi xmlns:a14="http://schemas.microsoft.com/office/drawing/2010/main"/>
              </a:ext>
            </a:extLst>
          </a:blip>
          <a:stretch>
            <a:fillRect/>
          </a:stretch>
        </p:blipFill>
        <p:spPr>
          <a:xfrm>
            <a:off x="9143055" y="3252472"/>
            <a:ext cx="2719084" cy="1301659"/>
          </a:xfrm>
          <a:prstGeom prst="rect">
            <a:avLst/>
          </a:prstGeom>
        </p:spPr>
      </p:pic>
      <p:sp>
        <p:nvSpPr>
          <p:cNvPr id="24" name="Text Placeholder 12">
            <a:extLst>
              <a:ext uri="{FF2B5EF4-FFF2-40B4-BE49-F238E27FC236}">
                <a16:creationId xmlns:a16="http://schemas.microsoft.com/office/drawing/2014/main" id="{CD432952-747D-4CCE-8304-F5436DE9B849}"/>
              </a:ext>
            </a:extLst>
          </p:cNvPr>
          <p:cNvSpPr>
            <a:spLocks/>
          </p:cNvSpPr>
          <p:nvPr>
            <p:custDataLst>
              <p:tags r:id="rId3"/>
            </p:custDataLst>
          </p:nvPr>
        </p:nvSpPr>
        <p:spPr bwMode="auto">
          <a:xfrm>
            <a:off x="2780881" y="2669895"/>
            <a:ext cx="1431841" cy="252000"/>
          </a:xfrm>
          <a:prstGeom prst="rect">
            <a:avLst/>
          </a:prstGeom>
          <a:noFill/>
          <a:ln w="9525">
            <a:noFill/>
            <a:miter lim="800000"/>
            <a:headEnd/>
            <a:tailEnd/>
          </a:ln>
        </p:spPr>
        <p:txBody>
          <a:bodyPr wrap="square" lIns="0" tIns="0" rIns="0" bIns="0" anchor="ctr" anchorCtr="0">
            <a:spAutoFit/>
          </a:bodyPr>
          <a:lstStyle/>
          <a:p>
            <a:pPr marL="0" marR="0" lvl="0" indent="0" algn="ctr" defTabSz="1019175" rtl="0" eaLnBrk="1" fontAlgn="auto" latinLnBrk="0" hangingPunct="1">
              <a:lnSpc>
                <a:spcPct val="100000"/>
              </a:lnSpc>
              <a:spcBef>
                <a:spcPts val="0"/>
              </a:spcBef>
              <a:spcAft>
                <a:spcPts val="300"/>
              </a:spcAft>
              <a:buClrTx/>
              <a:buSzTx/>
              <a:buFontTx/>
              <a:buNone/>
              <a:tabLst/>
              <a:defRPr/>
            </a:pPr>
            <a:r>
              <a:rPr kumimoji="0" lang="is-I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Alþjóðavæðing</a:t>
            </a:r>
          </a:p>
        </p:txBody>
      </p:sp>
      <p:sp>
        <p:nvSpPr>
          <p:cNvPr id="25" name="Text Placeholder 12">
            <a:extLst>
              <a:ext uri="{FF2B5EF4-FFF2-40B4-BE49-F238E27FC236}">
                <a16:creationId xmlns:a16="http://schemas.microsoft.com/office/drawing/2014/main" id="{E7530B07-44F3-48F0-BE55-B5A2C24ED4A3}"/>
              </a:ext>
            </a:extLst>
          </p:cNvPr>
          <p:cNvSpPr>
            <a:spLocks/>
          </p:cNvSpPr>
          <p:nvPr>
            <p:custDataLst>
              <p:tags r:id="rId4"/>
            </p:custDataLst>
          </p:nvPr>
        </p:nvSpPr>
        <p:spPr bwMode="auto">
          <a:xfrm>
            <a:off x="2181124" y="3155507"/>
            <a:ext cx="893618" cy="252000"/>
          </a:xfrm>
          <a:prstGeom prst="rect">
            <a:avLst/>
          </a:prstGeom>
          <a:solidFill>
            <a:srgbClr val="98FF98"/>
          </a:solidFill>
          <a:ln w="3175" algn="ctr">
            <a:noFill/>
            <a:round/>
            <a:headEnd/>
            <a:tailEnd/>
          </a:ln>
          <a:effectLst/>
        </p:spPr>
        <p:txBody>
          <a:bodyPr wrap="square" lIns="66462" tIns="33231" rIns="66462" bIns="33231" anchor="ctr"/>
          <a:lstStyle/>
          <a:p>
            <a:pPr marL="0" marR="0" lvl="0" indent="0" algn="ctr" defTabSz="914400" rtl="0" eaLnBrk="1" fontAlgn="auto" latinLnBrk="0" hangingPunct="1">
              <a:lnSpc>
                <a:spcPct val="100000"/>
              </a:lnSpc>
              <a:spcBef>
                <a:spcPts val="0"/>
              </a:spcBef>
              <a:spcAft>
                <a:spcPts val="277"/>
              </a:spcAft>
              <a:buClrTx/>
              <a:buSzTx/>
              <a:buFontTx/>
              <a:buNone/>
              <a:tabLst/>
              <a:defRPr/>
            </a:pPr>
            <a:r>
              <a:rPr kumimoji="0" lang="is-IS"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Gæði menntunar</a:t>
            </a:r>
          </a:p>
        </p:txBody>
      </p:sp>
      <p:sp>
        <p:nvSpPr>
          <p:cNvPr id="26" name="Text Placeholder 12">
            <a:extLst>
              <a:ext uri="{FF2B5EF4-FFF2-40B4-BE49-F238E27FC236}">
                <a16:creationId xmlns:a16="http://schemas.microsoft.com/office/drawing/2014/main" id="{6E436CD8-64D5-4B2D-823A-BFE033A59632}"/>
              </a:ext>
            </a:extLst>
          </p:cNvPr>
          <p:cNvSpPr>
            <a:spLocks/>
          </p:cNvSpPr>
          <p:nvPr>
            <p:custDataLst>
              <p:tags r:id="rId5"/>
            </p:custDataLst>
          </p:nvPr>
        </p:nvSpPr>
        <p:spPr bwMode="auto">
          <a:xfrm>
            <a:off x="3646014" y="3165510"/>
            <a:ext cx="1037995" cy="252000"/>
          </a:xfrm>
          <a:prstGeom prst="rect">
            <a:avLst/>
          </a:prstGeom>
          <a:solidFill>
            <a:srgbClr val="F547C3"/>
          </a:solidFill>
          <a:ln w="3175" algn="ctr">
            <a:noFill/>
            <a:round/>
            <a:headEnd/>
            <a:tailEnd/>
          </a:ln>
          <a:effectLst/>
        </p:spPr>
        <p:txBody>
          <a:bodyPr wrap="square" lIns="66462" tIns="33231" rIns="66462" bIns="33231" anchor="ctr"/>
          <a:lstStyle/>
          <a:p>
            <a:pPr marL="0" marR="0" lvl="0" indent="0" algn="ctr" defTabSz="914400" rtl="0" eaLnBrk="1" fontAlgn="auto" latinLnBrk="0" hangingPunct="1">
              <a:lnSpc>
                <a:spcPct val="100000"/>
              </a:lnSpc>
              <a:spcBef>
                <a:spcPts val="0"/>
              </a:spcBef>
              <a:spcAft>
                <a:spcPts val="277"/>
              </a:spcAft>
              <a:buClrTx/>
              <a:buSzTx/>
              <a:buFontTx/>
              <a:buNone/>
              <a:tabLst/>
              <a:defRPr/>
            </a:pPr>
            <a:r>
              <a:rPr kumimoji="0" lang="is-IS"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Samkeppnishæfni Reykjavíkurborgar </a:t>
            </a:r>
          </a:p>
        </p:txBody>
      </p:sp>
      <p:sp>
        <p:nvSpPr>
          <p:cNvPr id="27" name="TextBox 26">
            <a:extLst>
              <a:ext uri="{FF2B5EF4-FFF2-40B4-BE49-F238E27FC236}">
                <a16:creationId xmlns:a16="http://schemas.microsoft.com/office/drawing/2014/main" id="{4BF8D2A7-7B49-4568-9E0A-321F862FBFB5}"/>
              </a:ext>
            </a:extLst>
          </p:cNvPr>
          <p:cNvSpPr txBox="1">
            <a:spLocks/>
          </p:cNvSpPr>
          <p:nvPr/>
        </p:nvSpPr>
        <p:spPr>
          <a:xfrm>
            <a:off x="2956142" y="1977329"/>
            <a:ext cx="638329" cy="252000"/>
          </a:xfrm>
          <a:prstGeom prst="rect">
            <a:avLst/>
          </a:prstGeom>
          <a:solidFill>
            <a:srgbClr val="FFFFC2"/>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8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Netöryggi </a:t>
            </a:r>
          </a:p>
        </p:txBody>
      </p:sp>
      <p:sp>
        <p:nvSpPr>
          <p:cNvPr id="28" name="TextBox 27">
            <a:extLst>
              <a:ext uri="{FF2B5EF4-FFF2-40B4-BE49-F238E27FC236}">
                <a16:creationId xmlns:a16="http://schemas.microsoft.com/office/drawing/2014/main" id="{C88F152A-797B-4CE4-ADCD-BAD61E29DBB8}"/>
              </a:ext>
            </a:extLst>
          </p:cNvPr>
          <p:cNvSpPr txBox="1">
            <a:spLocks/>
          </p:cNvSpPr>
          <p:nvPr/>
        </p:nvSpPr>
        <p:spPr>
          <a:xfrm>
            <a:off x="2256002" y="2659366"/>
            <a:ext cx="564805" cy="252000"/>
          </a:xfrm>
          <a:prstGeom prst="rect">
            <a:avLst/>
          </a:prstGeom>
          <a:solidFill>
            <a:srgbClr val="F547C3"/>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8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Fjöldi ferðamanna</a:t>
            </a:r>
          </a:p>
        </p:txBody>
      </p:sp>
      <p:sp>
        <p:nvSpPr>
          <p:cNvPr id="29" name="TextBox 28">
            <a:extLst>
              <a:ext uri="{FF2B5EF4-FFF2-40B4-BE49-F238E27FC236}">
                <a16:creationId xmlns:a16="http://schemas.microsoft.com/office/drawing/2014/main" id="{36412002-104C-4D00-8A77-9C38BE0D4B19}"/>
              </a:ext>
            </a:extLst>
          </p:cNvPr>
          <p:cNvSpPr txBox="1">
            <a:spLocks/>
          </p:cNvSpPr>
          <p:nvPr/>
        </p:nvSpPr>
        <p:spPr>
          <a:xfrm>
            <a:off x="3329892" y="2291122"/>
            <a:ext cx="1275383" cy="252000"/>
          </a:xfrm>
          <a:prstGeom prst="rect">
            <a:avLst/>
          </a:prstGeom>
          <a:solidFill>
            <a:srgbClr val="FFA500"/>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8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Hugrekki stjórnarmanna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8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til að hugsa </a:t>
            </a:r>
            <a:r>
              <a:rPr kumimoji="0" lang="is-IS" sz="800" b="0" i="0" u="none" strike="noStrike" kern="1200" cap="none" spc="-3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stórt</a:t>
            </a:r>
            <a:r>
              <a:rPr kumimoji="0" lang="is-IS" sz="8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p:txBody>
      </p:sp>
      <p:sp>
        <p:nvSpPr>
          <p:cNvPr id="30" name="Text Placeholder 12">
            <a:extLst>
              <a:ext uri="{FF2B5EF4-FFF2-40B4-BE49-F238E27FC236}">
                <a16:creationId xmlns:a16="http://schemas.microsoft.com/office/drawing/2014/main" id="{ADB20EBD-4CB8-43B3-A9C1-BB976217BCDD}"/>
              </a:ext>
            </a:extLst>
          </p:cNvPr>
          <p:cNvSpPr>
            <a:spLocks/>
          </p:cNvSpPr>
          <p:nvPr>
            <p:custDataLst>
              <p:tags r:id="rId6"/>
            </p:custDataLst>
          </p:nvPr>
        </p:nvSpPr>
        <p:spPr bwMode="auto">
          <a:xfrm>
            <a:off x="7197657" y="5094840"/>
            <a:ext cx="1547639" cy="252000"/>
          </a:xfrm>
          <a:prstGeom prst="rect">
            <a:avLst/>
          </a:prstGeom>
          <a:noFill/>
          <a:ln w="9525">
            <a:noFill/>
            <a:miter lim="800000"/>
            <a:headEnd/>
            <a:tailEnd/>
          </a:ln>
        </p:spPr>
        <p:txBody>
          <a:bodyPr wrap="square" lIns="0" tIns="0" rIns="0" bIns="0" anchor="ctr" anchorCtr="0">
            <a:spAutoFit/>
          </a:bodyPr>
          <a:lstStyle/>
          <a:p>
            <a:pPr marL="0" marR="0" lvl="0" indent="0" algn="ctr" defTabSz="1019175" rtl="0" eaLnBrk="1" fontAlgn="auto" latinLnBrk="0" hangingPunct="1">
              <a:lnSpc>
                <a:spcPct val="100000"/>
              </a:lnSpc>
              <a:spcBef>
                <a:spcPts val="0"/>
              </a:spcBef>
              <a:spcAft>
                <a:spcPts val="300"/>
              </a:spcAft>
              <a:buClrTx/>
              <a:buSzTx/>
              <a:buFontTx/>
              <a:buNone/>
              <a:tabLst/>
              <a:defRPr/>
            </a:pPr>
            <a:r>
              <a:rPr kumimoji="0" lang="is-I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Íbúafjöldi</a:t>
            </a:r>
          </a:p>
        </p:txBody>
      </p:sp>
      <p:sp>
        <p:nvSpPr>
          <p:cNvPr id="31" name="Text Placeholder 12">
            <a:extLst>
              <a:ext uri="{FF2B5EF4-FFF2-40B4-BE49-F238E27FC236}">
                <a16:creationId xmlns:a16="http://schemas.microsoft.com/office/drawing/2014/main" id="{0C67A754-476A-49AB-A6C1-B32F670726C6}"/>
              </a:ext>
            </a:extLst>
          </p:cNvPr>
          <p:cNvSpPr>
            <a:spLocks/>
          </p:cNvSpPr>
          <p:nvPr>
            <p:custDataLst>
              <p:tags r:id="rId7"/>
            </p:custDataLst>
          </p:nvPr>
        </p:nvSpPr>
        <p:spPr bwMode="auto">
          <a:xfrm>
            <a:off x="7543319" y="4200378"/>
            <a:ext cx="698141" cy="252000"/>
          </a:xfrm>
          <a:prstGeom prst="rect">
            <a:avLst/>
          </a:prstGeom>
          <a:solidFill>
            <a:srgbClr val="F547C3"/>
          </a:solidFill>
          <a:ln w="3175" algn="ctr">
            <a:noFill/>
            <a:round/>
            <a:headEnd/>
            <a:tailEnd/>
          </a:ln>
          <a:effectLst/>
        </p:spPr>
        <p:txBody>
          <a:bodyPr wrap="square" lIns="66462" tIns="33231" rIns="66462" bIns="33231" anchor="ctr"/>
          <a:lstStyle/>
          <a:p>
            <a:pPr marL="0" marR="0" lvl="0" indent="0" algn="ctr" defTabSz="914400" rtl="0" eaLnBrk="1" fontAlgn="auto" latinLnBrk="0" hangingPunct="1">
              <a:lnSpc>
                <a:spcPct val="100000"/>
              </a:lnSpc>
              <a:spcBef>
                <a:spcPts val="0"/>
              </a:spcBef>
              <a:spcAft>
                <a:spcPts val="277"/>
              </a:spcAft>
              <a:buClrTx/>
              <a:buSzTx/>
              <a:buFontTx/>
              <a:buNone/>
              <a:tabLst/>
              <a:defRPr/>
            </a:pPr>
            <a:r>
              <a:rPr kumimoji="0" lang="is-IS"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Atvinnuleysi í Reykjavík -</a:t>
            </a:r>
          </a:p>
        </p:txBody>
      </p:sp>
      <p:sp>
        <p:nvSpPr>
          <p:cNvPr id="32" name="Text Placeholder 12">
            <a:extLst>
              <a:ext uri="{FF2B5EF4-FFF2-40B4-BE49-F238E27FC236}">
                <a16:creationId xmlns:a16="http://schemas.microsoft.com/office/drawing/2014/main" id="{E7E2E5F9-8722-4758-9436-3C3867FAD6A8}"/>
              </a:ext>
            </a:extLst>
          </p:cNvPr>
          <p:cNvSpPr>
            <a:spLocks/>
          </p:cNvSpPr>
          <p:nvPr>
            <p:custDataLst>
              <p:tags r:id="rId8"/>
            </p:custDataLst>
          </p:nvPr>
        </p:nvSpPr>
        <p:spPr bwMode="auto">
          <a:xfrm>
            <a:off x="8141694" y="4677013"/>
            <a:ext cx="830941" cy="252000"/>
          </a:xfrm>
          <a:prstGeom prst="rect">
            <a:avLst/>
          </a:prstGeom>
          <a:solidFill>
            <a:srgbClr val="98FF98"/>
          </a:solidFill>
          <a:ln w="3175" algn="ctr">
            <a:noFill/>
            <a:round/>
            <a:headEnd/>
            <a:tailEnd/>
          </a:ln>
          <a:effectLst/>
        </p:spPr>
        <p:txBody>
          <a:bodyPr wrap="square" lIns="66462" tIns="33231" rIns="66462" bIns="33231" anchor="ctr"/>
          <a:lstStyle/>
          <a:p>
            <a:pPr marL="0" marR="0" lvl="0" indent="0" algn="ctr" defTabSz="914400" rtl="0" eaLnBrk="1" fontAlgn="auto" latinLnBrk="0" hangingPunct="1">
              <a:lnSpc>
                <a:spcPct val="100000"/>
              </a:lnSpc>
              <a:spcBef>
                <a:spcPts val="0"/>
              </a:spcBef>
              <a:spcAft>
                <a:spcPts val="277"/>
              </a:spcAft>
              <a:buClrTx/>
              <a:buSzTx/>
              <a:buFontTx/>
              <a:buNone/>
              <a:tabLst/>
              <a:defRPr/>
            </a:pPr>
            <a:r>
              <a:rPr kumimoji="0" lang="is-IS"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Gæði velferðarkerfis</a:t>
            </a:r>
          </a:p>
        </p:txBody>
      </p:sp>
      <p:sp>
        <p:nvSpPr>
          <p:cNvPr id="33" name="Text Placeholder 12">
            <a:extLst>
              <a:ext uri="{FF2B5EF4-FFF2-40B4-BE49-F238E27FC236}">
                <a16:creationId xmlns:a16="http://schemas.microsoft.com/office/drawing/2014/main" id="{E038F3B2-9054-4ACE-9DE5-CDA0ED71786A}"/>
              </a:ext>
            </a:extLst>
          </p:cNvPr>
          <p:cNvSpPr>
            <a:spLocks/>
          </p:cNvSpPr>
          <p:nvPr>
            <p:custDataLst>
              <p:tags r:id="rId9"/>
            </p:custDataLst>
          </p:nvPr>
        </p:nvSpPr>
        <p:spPr bwMode="auto">
          <a:xfrm>
            <a:off x="6532104" y="5588175"/>
            <a:ext cx="1192822" cy="252000"/>
          </a:xfrm>
          <a:prstGeom prst="rect">
            <a:avLst/>
          </a:prstGeom>
          <a:solidFill>
            <a:srgbClr val="98FF98"/>
          </a:solidFill>
          <a:ln w="3175" algn="ctr">
            <a:noFill/>
            <a:round/>
            <a:headEnd/>
            <a:tailEnd/>
          </a:ln>
          <a:effectLst/>
        </p:spPr>
        <p:txBody>
          <a:bodyPr wrap="square" lIns="66462" tIns="33231" rIns="66462" bIns="33231" anchor="ctr"/>
          <a:lstStyle/>
          <a:p>
            <a:pPr marL="0" marR="0" lvl="0" indent="0" algn="ctr" defTabSz="914400" rtl="0" eaLnBrk="1" fontAlgn="auto" latinLnBrk="0" hangingPunct="1">
              <a:lnSpc>
                <a:spcPct val="100000"/>
              </a:lnSpc>
              <a:spcBef>
                <a:spcPts val="0"/>
              </a:spcBef>
              <a:spcAft>
                <a:spcPts val="277"/>
              </a:spcAft>
              <a:buClrTx/>
              <a:buSzTx/>
              <a:buFontTx/>
              <a:buNone/>
              <a:tabLst/>
              <a:defRPr/>
            </a:pPr>
            <a:r>
              <a:rPr kumimoji="0" lang="is-IS"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Möguleikar innflytjenda til aðlögunar</a:t>
            </a:r>
          </a:p>
        </p:txBody>
      </p:sp>
      <p:sp>
        <p:nvSpPr>
          <p:cNvPr id="34" name="Text Placeholder 12">
            <a:extLst>
              <a:ext uri="{FF2B5EF4-FFF2-40B4-BE49-F238E27FC236}">
                <a16:creationId xmlns:a16="http://schemas.microsoft.com/office/drawing/2014/main" id="{EFA61FD9-68CE-40E5-8F28-310078DFBF28}"/>
              </a:ext>
            </a:extLst>
          </p:cNvPr>
          <p:cNvSpPr>
            <a:spLocks/>
          </p:cNvSpPr>
          <p:nvPr>
            <p:custDataLst>
              <p:tags r:id="rId10"/>
            </p:custDataLst>
          </p:nvPr>
        </p:nvSpPr>
        <p:spPr bwMode="auto">
          <a:xfrm>
            <a:off x="7198156" y="4684932"/>
            <a:ext cx="819547" cy="252000"/>
          </a:xfrm>
          <a:prstGeom prst="rect">
            <a:avLst/>
          </a:prstGeom>
          <a:solidFill>
            <a:srgbClr val="F547C3"/>
          </a:solidFill>
          <a:ln w="3175" algn="ctr">
            <a:noFill/>
            <a:round/>
            <a:headEnd/>
            <a:tailEnd/>
          </a:ln>
          <a:effectLst/>
        </p:spPr>
        <p:txBody>
          <a:bodyPr wrap="square" lIns="66462" tIns="33231" rIns="66462" bIns="33231" anchor="ctr"/>
          <a:lstStyle/>
          <a:p>
            <a:pPr marL="0" marR="0" lvl="0" indent="0" algn="ctr" defTabSz="914400" rtl="0" eaLnBrk="1" fontAlgn="auto" latinLnBrk="0" hangingPunct="1">
              <a:lnSpc>
                <a:spcPct val="100000"/>
              </a:lnSpc>
              <a:spcBef>
                <a:spcPts val="0"/>
              </a:spcBef>
              <a:spcAft>
                <a:spcPts val="277"/>
              </a:spcAft>
              <a:buClrTx/>
              <a:buSzTx/>
              <a:buFontTx/>
              <a:buNone/>
              <a:tabLst/>
              <a:defRPr/>
            </a:pPr>
            <a:r>
              <a:rPr kumimoji="0" lang="is-IS"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Framboð á íbúðarhúsnæði</a:t>
            </a:r>
          </a:p>
        </p:txBody>
      </p:sp>
      <p:sp>
        <p:nvSpPr>
          <p:cNvPr id="35" name="Text Placeholder 12">
            <a:extLst>
              <a:ext uri="{FF2B5EF4-FFF2-40B4-BE49-F238E27FC236}">
                <a16:creationId xmlns:a16="http://schemas.microsoft.com/office/drawing/2014/main" id="{D7A7AB28-BADF-4637-8BBE-E578ECFA8755}"/>
              </a:ext>
            </a:extLst>
          </p:cNvPr>
          <p:cNvSpPr>
            <a:spLocks/>
          </p:cNvSpPr>
          <p:nvPr>
            <p:custDataLst>
              <p:tags r:id="rId11"/>
            </p:custDataLst>
          </p:nvPr>
        </p:nvSpPr>
        <p:spPr bwMode="auto">
          <a:xfrm>
            <a:off x="6366340" y="5125181"/>
            <a:ext cx="753224" cy="252000"/>
          </a:xfrm>
          <a:prstGeom prst="rect">
            <a:avLst/>
          </a:prstGeom>
          <a:solidFill>
            <a:srgbClr val="98FF98"/>
          </a:solidFill>
          <a:ln w="3175" algn="ctr">
            <a:noFill/>
            <a:round/>
            <a:headEnd/>
            <a:tailEnd/>
          </a:ln>
          <a:effectLst/>
        </p:spPr>
        <p:txBody>
          <a:bodyPr wrap="square" lIns="66462" tIns="33231" rIns="66462" bIns="33231"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8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Hjarðhegðun</a:t>
            </a:r>
          </a:p>
        </p:txBody>
      </p:sp>
      <p:sp>
        <p:nvSpPr>
          <p:cNvPr id="36" name="Text Placeholder 12">
            <a:extLst>
              <a:ext uri="{FF2B5EF4-FFF2-40B4-BE49-F238E27FC236}">
                <a16:creationId xmlns:a16="http://schemas.microsoft.com/office/drawing/2014/main" id="{2951320B-ACC7-4E5B-AD27-DAF0E77E4240}"/>
              </a:ext>
            </a:extLst>
          </p:cNvPr>
          <p:cNvSpPr>
            <a:spLocks/>
          </p:cNvSpPr>
          <p:nvPr>
            <p:custDataLst>
              <p:tags r:id="rId12"/>
            </p:custDataLst>
          </p:nvPr>
        </p:nvSpPr>
        <p:spPr bwMode="auto">
          <a:xfrm>
            <a:off x="7940129" y="5391596"/>
            <a:ext cx="753224" cy="252000"/>
          </a:xfrm>
          <a:prstGeom prst="rect">
            <a:avLst/>
          </a:prstGeom>
          <a:solidFill>
            <a:srgbClr val="98FF98"/>
          </a:solidFill>
          <a:ln w="3175" algn="ctr">
            <a:noFill/>
            <a:round/>
            <a:headEnd/>
            <a:tailEnd/>
          </a:ln>
          <a:effectLst/>
        </p:spPr>
        <p:txBody>
          <a:bodyPr wrap="square" lIns="66462" tIns="33231" rIns="66462" bIns="33231"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8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Fólksfjölgun í borginni </a:t>
            </a:r>
          </a:p>
        </p:txBody>
      </p:sp>
      <p:sp>
        <p:nvSpPr>
          <p:cNvPr id="37" name="Text Placeholder 12">
            <a:extLst>
              <a:ext uri="{FF2B5EF4-FFF2-40B4-BE49-F238E27FC236}">
                <a16:creationId xmlns:a16="http://schemas.microsoft.com/office/drawing/2014/main" id="{00005DA6-8847-4868-B6BB-0CE902C13359}"/>
              </a:ext>
            </a:extLst>
          </p:cNvPr>
          <p:cNvSpPr>
            <a:spLocks/>
          </p:cNvSpPr>
          <p:nvPr>
            <p:custDataLst>
              <p:tags r:id="rId13"/>
            </p:custDataLst>
          </p:nvPr>
        </p:nvSpPr>
        <p:spPr bwMode="auto">
          <a:xfrm>
            <a:off x="9896106" y="3932289"/>
            <a:ext cx="1431841" cy="252000"/>
          </a:xfrm>
          <a:prstGeom prst="rect">
            <a:avLst/>
          </a:prstGeom>
          <a:noFill/>
          <a:ln w="9525">
            <a:noFill/>
            <a:miter lim="800000"/>
            <a:headEnd/>
            <a:tailEnd/>
          </a:ln>
        </p:spPr>
        <p:txBody>
          <a:bodyPr wrap="square" lIns="0" tIns="0" rIns="0" bIns="0" anchor="ctr" anchorCtr="0">
            <a:spAutoFit/>
          </a:bodyPr>
          <a:lstStyle/>
          <a:p>
            <a:pPr marL="0" marR="0" lvl="0" indent="0" algn="ctr" defTabSz="1019175" rtl="0" eaLnBrk="1" fontAlgn="auto" latinLnBrk="0" hangingPunct="1">
              <a:lnSpc>
                <a:spcPct val="100000"/>
              </a:lnSpc>
              <a:spcBef>
                <a:spcPts val="0"/>
              </a:spcBef>
              <a:spcAft>
                <a:spcPts val="300"/>
              </a:spcAft>
              <a:buClrTx/>
              <a:buSzTx/>
              <a:buFontTx/>
              <a:buNone/>
              <a:tabLst/>
              <a:defRPr/>
            </a:pPr>
            <a:r>
              <a:rPr kumimoji="0" lang="is-I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Samgöngur</a:t>
            </a:r>
          </a:p>
        </p:txBody>
      </p:sp>
      <p:sp>
        <p:nvSpPr>
          <p:cNvPr id="38" name="TextBox 37">
            <a:extLst>
              <a:ext uri="{FF2B5EF4-FFF2-40B4-BE49-F238E27FC236}">
                <a16:creationId xmlns:a16="http://schemas.microsoft.com/office/drawing/2014/main" id="{989048EA-C8D8-434B-ABB7-4268FF9E8ADF}"/>
              </a:ext>
            </a:extLst>
          </p:cNvPr>
          <p:cNvSpPr txBox="1">
            <a:spLocks/>
          </p:cNvSpPr>
          <p:nvPr/>
        </p:nvSpPr>
        <p:spPr>
          <a:xfrm>
            <a:off x="9588203" y="3777566"/>
            <a:ext cx="568989" cy="252000"/>
          </a:xfrm>
          <a:prstGeom prst="rect">
            <a:avLst/>
          </a:prstGeom>
          <a:solidFill>
            <a:srgbClr val="FFFFC2"/>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8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Sjálfkeyrandi ökutæki </a:t>
            </a:r>
          </a:p>
        </p:txBody>
      </p:sp>
      <p:sp>
        <p:nvSpPr>
          <p:cNvPr id="39" name="Text Placeholder 12">
            <a:extLst>
              <a:ext uri="{FF2B5EF4-FFF2-40B4-BE49-F238E27FC236}">
                <a16:creationId xmlns:a16="http://schemas.microsoft.com/office/drawing/2014/main" id="{A7A8F85A-71ED-42E0-81C0-F35A82258269}"/>
              </a:ext>
            </a:extLst>
          </p:cNvPr>
          <p:cNvSpPr>
            <a:spLocks/>
          </p:cNvSpPr>
          <p:nvPr>
            <p:custDataLst>
              <p:tags r:id="rId14"/>
            </p:custDataLst>
          </p:nvPr>
        </p:nvSpPr>
        <p:spPr bwMode="auto">
          <a:xfrm>
            <a:off x="10328446" y="3526631"/>
            <a:ext cx="688761" cy="252000"/>
          </a:xfrm>
          <a:prstGeom prst="rect">
            <a:avLst/>
          </a:prstGeom>
          <a:solidFill>
            <a:srgbClr val="62B5E5"/>
          </a:solidFill>
          <a:ln w="3175" algn="ctr">
            <a:noFill/>
            <a:round/>
            <a:headEnd/>
            <a:tailEnd/>
          </a:ln>
          <a:effectLst/>
        </p:spPr>
        <p:txBody>
          <a:bodyPr wrap="square" lIns="66462" tIns="33231" rIns="66462" bIns="33231" anchor="ctr"/>
          <a:lstStyle/>
          <a:p>
            <a:pPr marL="0" marR="0" lvl="0" indent="0" algn="ctr" defTabSz="914400" rtl="0" eaLnBrk="1" fontAlgn="auto" latinLnBrk="0" hangingPunct="1">
              <a:lnSpc>
                <a:spcPct val="100000"/>
              </a:lnSpc>
              <a:spcBef>
                <a:spcPts val="0"/>
              </a:spcBef>
              <a:spcAft>
                <a:spcPts val="277"/>
              </a:spcAft>
              <a:buClrTx/>
              <a:buSzTx/>
              <a:buFontTx/>
              <a:buNone/>
              <a:tabLst/>
              <a:defRPr/>
            </a:pPr>
            <a:r>
              <a:rPr kumimoji="0" lang="is-IS"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Þétting byggðar</a:t>
            </a:r>
          </a:p>
        </p:txBody>
      </p:sp>
      <p:sp>
        <p:nvSpPr>
          <p:cNvPr id="40" name="TextBox 39">
            <a:extLst>
              <a:ext uri="{FF2B5EF4-FFF2-40B4-BE49-F238E27FC236}">
                <a16:creationId xmlns:a16="http://schemas.microsoft.com/office/drawing/2014/main" id="{906B9430-368A-454F-BCDA-876B8AADA270}"/>
              </a:ext>
            </a:extLst>
          </p:cNvPr>
          <p:cNvSpPr txBox="1">
            <a:spLocks/>
          </p:cNvSpPr>
          <p:nvPr/>
        </p:nvSpPr>
        <p:spPr>
          <a:xfrm>
            <a:off x="9482761" y="4168382"/>
            <a:ext cx="737105" cy="252000"/>
          </a:xfrm>
          <a:prstGeom prst="rect">
            <a:avLst/>
          </a:prstGeom>
          <a:solidFill>
            <a:srgbClr val="62B5E5"/>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8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Borgarlínan</a:t>
            </a:r>
          </a:p>
        </p:txBody>
      </p:sp>
      <p:sp>
        <p:nvSpPr>
          <p:cNvPr id="41" name="Text Placeholder 12">
            <a:extLst>
              <a:ext uri="{FF2B5EF4-FFF2-40B4-BE49-F238E27FC236}">
                <a16:creationId xmlns:a16="http://schemas.microsoft.com/office/drawing/2014/main" id="{B721943F-044D-4161-A03E-75201C5D4123}"/>
              </a:ext>
            </a:extLst>
          </p:cNvPr>
          <p:cNvSpPr>
            <a:spLocks/>
          </p:cNvSpPr>
          <p:nvPr>
            <p:custDataLst>
              <p:tags r:id="rId15"/>
            </p:custDataLst>
          </p:nvPr>
        </p:nvSpPr>
        <p:spPr bwMode="auto">
          <a:xfrm>
            <a:off x="10778506" y="4211011"/>
            <a:ext cx="741439" cy="252000"/>
          </a:xfrm>
          <a:prstGeom prst="rect">
            <a:avLst/>
          </a:prstGeom>
          <a:solidFill>
            <a:srgbClr val="62B5E5"/>
          </a:solidFill>
          <a:ln w="3175" algn="ctr">
            <a:noFill/>
            <a:round/>
            <a:headEnd/>
            <a:tailEnd/>
          </a:ln>
          <a:effectLst/>
        </p:spPr>
        <p:txBody>
          <a:bodyPr wrap="square" lIns="66462" tIns="33231" rIns="66462" bIns="33231" anchor="ctr"/>
          <a:lstStyle/>
          <a:p>
            <a:pPr marL="0" marR="0" lvl="0" indent="0" algn="ctr" defTabSz="914400" rtl="0" eaLnBrk="1" fontAlgn="auto" latinLnBrk="0" hangingPunct="1">
              <a:lnSpc>
                <a:spcPct val="100000"/>
              </a:lnSpc>
              <a:spcBef>
                <a:spcPts val="0"/>
              </a:spcBef>
              <a:spcAft>
                <a:spcPts val="277"/>
              </a:spcAft>
              <a:buClrTx/>
              <a:buSzTx/>
              <a:buFontTx/>
              <a:buNone/>
              <a:tabLst/>
              <a:defRPr/>
            </a:pPr>
            <a:r>
              <a:rPr kumimoji="0" lang="is-IS"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Mikilvægi einkabílsins</a:t>
            </a:r>
          </a:p>
        </p:txBody>
      </p:sp>
      <p:sp>
        <p:nvSpPr>
          <p:cNvPr id="42" name="Text Placeholder 12">
            <a:extLst>
              <a:ext uri="{FF2B5EF4-FFF2-40B4-BE49-F238E27FC236}">
                <a16:creationId xmlns:a16="http://schemas.microsoft.com/office/drawing/2014/main" id="{936DB892-6332-476C-80BB-1E4EA9D499DE}"/>
              </a:ext>
            </a:extLst>
          </p:cNvPr>
          <p:cNvSpPr>
            <a:spLocks/>
          </p:cNvSpPr>
          <p:nvPr>
            <p:custDataLst>
              <p:tags r:id="rId16"/>
            </p:custDataLst>
          </p:nvPr>
        </p:nvSpPr>
        <p:spPr bwMode="auto">
          <a:xfrm>
            <a:off x="2759183" y="4863079"/>
            <a:ext cx="1308597" cy="252000"/>
          </a:xfrm>
          <a:prstGeom prst="rect">
            <a:avLst/>
          </a:prstGeom>
          <a:noFill/>
          <a:ln w="9525">
            <a:noFill/>
            <a:miter lim="800000"/>
            <a:headEnd/>
            <a:tailEnd/>
          </a:ln>
        </p:spPr>
        <p:txBody>
          <a:bodyPr wrap="square" lIns="0" tIns="0" rIns="0" bIns="0" anchor="ctr" anchorCtr="0">
            <a:spAutoFit/>
          </a:bodyPr>
          <a:lstStyle/>
          <a:p>
            <a:pPr marL="0" marR="0" lvl="0" indent="0" algn="ctr" defTabSz="1019175" rtl="0" eaLnBrk="1" fontAlgn="auto" latinLnBrk="0" hangingPunct="1">
              <a:lnSpc>
                <a:spcPct val="100000"/>
              </a:lnSpc>
              <a:spcBef>
                <a:spcPts val="0"/>
              </a:spcBef>
              <a:spcAft>
                <a:spcPts val="300"/>
              </a:spcAft>
              <a:buClrTx/>
              <a:buSzTx/>
              <a:buFontTx/>
              <a:buNone/>
              <a:tabLst/>
              <a:defRPr/>
            </a:pPr>
            <a:r>
              <a:rPr kumimoji="0" lang="is-I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Þróun atvinnulífs</a:t>
            </a:r>
          </a:p>
        </p:txBody>
      </p:sp>
      <p:sp>
        <p:nvSpPr>
          <p:cNvPr id="43" name="TextBox 42">
            <a:extLst>
              <a:ext uri="{FF2B5EF4-FFF2-40B4-BE49-F238E27FC236}">
                <a16:creationId xmlns:a16="http://schemas.microsoft.com/office/drawing/2014/main" id="{4D585095-7051-48E7-A983-EF11BD758E97}"/>
              </a:ext>
            </a:extLst>
          </p:cNvPr>
          <p:cNvSpPr txBox="1">
            <a:spLocks/>
          </p:cNvSpPr>
          <p:nvPr/>
        </p:nvSpPr>
        <p:spPr>
          <a:xfrm>
            <a:off x="2648227" y="4320040"/>
            <a:ext cx="899716" cy="252000"/>
          </a:xfrm>
          <a:prstGeom prst="rect">
            <a:avLst/>
          </a:prstGeom>
          <a:solidFill>
            <a:srgbClr val="F547C3"/>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8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Framboð  á atvinnuhúsnæði</a:t>
            </a:r>
          </a:p>
        </p:txBody>
      </p:sp>
      <p:sp>
        <p:nvSpPr>
          <p:cNvPr id="45" name="TextBox 44">
            <a:extLst>
              <a:ext uri="{FF2B5EF4-FFF2-40B4-BE49-F238E27FC236}">
                <a16:creationId xmlns:a16="http://schemas.microsoft.com/office/drawing/2014/main" id="{AE676871-862F-4718-A04B-451A2D71168F}"/>
              </a:ext>
            </a:extLst>
          </p:cNvPr>
          <p:cNvSpPr txBox="1">
            <a:spLocks/>
          </p:cNvSpPr>
          <p:nvPr/>
        </p:nvSpPr>
        <p:spPr>
          <a:xfrm>
            <a:off x="1820427" y="5369284"/>
            <a:ext cx="878793" cy="252000"/>
          </a:xfrm>
          <a:prstGeom prst="rect">
            <a:avLst/>
          </a:prstGeom>
          <a:solidFill>
            <a:srgbClr val="98FF98"/>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8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Samkeppni um sérhæft vinnuafl</a:t>
            </a:r>
          </a:p>
        </p:txBody>
      </p:sp>
      <p:sp>
        <p:nvSpPr>
          <p:cNvPr id="46" name="TextBox 45">
            <a:extLst>
              <a:ext uri="{FF2B5EF4-FFF2-40B4-BE49-F238E27FC236}">
                <a16:creationId xmlns:a16="http://schemas.microsoft.com/office/drawing/2014/main" id="{D1672CBB-4FD0-4AA2-86FE-ED7EE206EE2A}"/>
              </a:ext>
            </a:extLst>
          </p:cNvPr>
          <p:cNvSpPr txBox="1">
            <a:spLocks/>
          </p:cNvSpPr>
          <p:nvPr/>
        </p:nvSpPr>
        <p:spPr>
          <a:xfrm>
            <a:off x="3720325" y="4305742"/>
            <a:ext cx="948536" cy="252000"/>
          </a:xfrm>
          <a:prstGeom prst="rect">
            <a:avLst/>
          </a:prstGeom>
          <a:solidFill>
            <a:srgbClr val="F547C3"/>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8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Skilvirkni viðskiptaumhverfis </a:t>
            </a:r>
          </a:p>
        </p:txBody>
      </p:sp>
      <p:sp>
        <p:nvSpPr>
          <p:cNvPr id="47" name="Text Placeholder 12">
            <a:extLst>
              <a:ext uri="{FF2B5EF4-FFF2-40B4-BE49-F238E27FC236}">
                <a16:creationId xmlns:a16="http://schemas.microsoft.com/office/drawing/2014/main" id="{24CE597F-4F90-467A-A763-8EF9B29668B4}"/>
              </a:ext>
            </a:extLst>
          </p:cNvPr>
          <p:cNvSpPr>
            <a:spLocks/>
          </p:cNvSpPr>
          <p:nvPr>
            <p:custDataLst>
              <p:tags r:id="rId17"/>
            </p:custDataLst>
          </p:nvPr>
        </p:nvSpPr>
        <p:spPr bwMode="auto">
          <a:xfrm>
            <a:off x="4063628" y="5358549"/>
            <a:ext cx="1037995" cy="252000"/>
          </a:xfrm>
          <a:prstGeom prst="rect">
            <a:avLst/>
          </a:prstGeom>
          <a:solidFill>
            <a:srgbClr val="F547C3"/>
          </a:solidFill>
          <a:ln w="3175" algn="ctr">
            <a:noFill/>
            <a:round/>
            <a:headEnd/>
            <a:tailEnd/>
          </a:ln>
          <a:effectLst/>
        </p:spPr>
        <p:txBody>
          <a:bodyPr wrap="square" lIns="66462" tIns="33231" rIns="66462" bIns="33231" anchor="ctr"/>
          <a:lstStyle/>
          <a:p>
            <a:pPr marL="0" marR="0" lvl="0" indent="0" algn="ctr" defTabSz="914400" rtl="0" eaLnBrk="1" fontAlgn="auto" latinLnBrk="0" hangingPunct="1">
              <a:lnSpc>
                <a:spcPct val="100000"/>
              </a:lnSpc>
              <a:spcBef>
                <a:spcPts val="0"/>
              </a:spcBef>
              <a:spcAft>
                <a:spcPts val="277"/>
              </a:spcAft>
              <a:buClrTx/>
              <a:buSzTx/>
              <a:buFontTx/>
              <a:buNone/>
              <a:tabLst/>
              <a:defRPr/>
            </a:pPr>
            <a:r>
              <a:rPr kumimoji="0" lang="is-IS"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Samkeppnishæfni Reykjavíkurborgar</a:t>
            </a:r>
          </a:p>
        </p:txBody>
      </p:sp>
      <p:sp>
        <p:nvSpPr>
          <p:cNvPr id="48" name="TextBox 47">
            <a:extLst>
              <a:ext uri="{FF2B5EF4-FFF2-40B4-BE49-F238E27FC236}">
                <a16:creationId xmlns:a16="http://schemas.microsoft.com/office/drawing/2014/main" id="{07D17C42-A807-4D83-9C57-BA1BF8E9E693}"/>
              </a:ext>
            </a:extLst>
          </p:cNvPr>
          <p:cNvSpPr txBox="1">
            <a:spLocks/>
          </p:cNvSpPr>
          <p:nvPr/>
        </p:nvSpPr>
        <p:spPr>
          <a:xfrm>
            <a:off x="2888874" y="5231470"/>
            <a:ext cx="1050064" cy="252000"/>
          </a:xfrm>
          <a:prstGeom prst="rect">
            <a:avLst/>
          </a:prstGeom>
          <a:solidFill>
            <a:srgbClr val="FFA500"/>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8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Hugrekki stjórnmálafólks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8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til að hugsa </a:t>
            </a:r>
            <a:r>
              <a:rPr kumimoji="0" lang="is-IS" sz="800" b="0" i="0" u="none" strike="noStrike" kern="1200" cap="none" spc="-3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stórt</a:t>
            </a:r>
            <a:r>
              <a:rPr kumimoji="0" lang="is-IS" sz="8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p:txBody>
      </p:sp>
      <p:sp>
        <p:nvSpPr>
          <p:cNvPr id="49" name="Text Placeholder 12">
            <a:extLst>
              <a:ext uri="{FF2B5EF4-FFF2-40B4-BE49-F238E27FC236}">
                <a16:creationId xmlns:a16="http://schemas.microsoft.com/office/drawing/2014/main" id="{17F1DCAB-AEAC-4C08-8116-C2AF74803FE0}"/>
              </a:ext>
            </a:extLst>
          </p:cNvPr>
          <p:cNvSpPr>
            <a:spLocks/>
          </p:cNvSpPr>
          <p:nvPr>
            <p:custDataLst>
              <p:tags r:id="rId18"/>
            </p:custDataLst>
          </p:nvPr>
        </p:nvSpPr>
        <p:spPr bwMode="auto">
          <a:xfrm>
            <a:off x="1626611" y="4709674"/>
            <a:ext cx="1162595" cy="252000"/>
          </a:xfrm>
          <a:prstGeom prst="rect">
            <a:avLst/>
          </a:prstGeom>
          <a:solidFill>
            <a:srgbClr val="98FF98"/>
          </a:solidFill>
          <a:ln w="3175" algn="ctr">
            <a:noFill/>
            <a:round/>
            <a:headEnd/>
            <a:tailEnd/>
          </a:ln>
          <a:effectLst/>
        </p:spPr>
        <p:txBody>
          <a:bodyPr wrap="square" lIns="66462" tIns="33231" rIns="66462" bIns="33231" anchor="ctr"/>
          <a:lstStyle/>
          <a:p>
            <a:pPr marL="0" marR="0" lvl="0" indent="0" algn="ctr" defTabSz="914400" rtl="0" eaLnBrk="1" fontAlgn="auto" latinLnBrk="0" hangingPunct="1">
              <a:lnSpc>
                <a:spcPct val="100000"/>
              </a:lnSpc>
              <a:spcBef>
                <a:spcPts val="0"/>
              </a:spcBef>
              <a:spcAft>
                <a:spcPts val="277"/>
              </a:spcAft>
              <a:buClrTx/>
              <a:buSzTx/>
              <a:buFontTx/>
              <a:buNone/>
              <a:tabLst/>
              <a:defRPr/>
            </a:pPr>
            <a:r>
              <a:rPr kumimoji="0" lang="is-IS"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Aðgengi að hæfu og hentugu vinnuafli  </a:t>
            </a:r>
          </a:p>
        </p:txBody>
      </p:sp>
      <p:sp>
        <p:nvSpPr>
          <p:cNvPr id="50" name="Text Placeholder 12">
            <a:extLst>
              <a:ext uri="{FF2B5EF4-FFF2-40B4-BE49-F238E27FC236}">
                <a16:creationId xmlns:a16="http://schemas.microsoft.com/office/drawing/2014/main" id="{7400BE1E-8577-4D91-A059-C815F1BC8D6C}"/>
              </a:ext>
            </a:extLst>
          </p:cNvPr>
          <p:cNvSpPr>
            <a:spLocks/>
          </p:cNvSpPr>
          <p:nvPr>
            <p:custDataLst>
              <p:tags r:id="rId19"/>
            </p:custDataLst>
          </p:nvPr>
        </p:nvSpPr>
        <p:spPr bwMode="auto">
          <a:xfrm>
            <a:off x="7118865" y="2684553"/>
            <a:ext cx="1308597" cy="252000"/>
          </a:xfrm>
          <a:prstGeom prst="rect">
            <a:avLst/>
          </a:prstGeom>
          <a:noFill/>
          <a:ln w="9525">
            <a:noFill/>
            <a:miter lim="800000"/>
            <a:headEnd/>
            <a:tailEnd/>
          </a:ln>
        </p:spPr>
        <p:txBody>
          <a:bodyPr wrap="square" lIns="0" tIns="0" rIns="0" bIns="0" anchor="ctr" anchorCtr="0">
            <a:spAutoFit/>
          </a:bodyPr>
          <a:lstStyle/>
          <a:p>
            <a:pPr marL="0" marR="0" lvl="0" indent="0" algn="ctr" defTabSz="1019175" rtl="0" eaLnBrk="1" fontAlgn="auto" latinLnBrk="0" hangingPunct="1">
              <a:lnSpc>
                <a:spcPct val="100000"/>
              </a:lnSpc>
              <a:spcBef>
                <a:spcPts val="0"/>
              </a:spcBef>
              <a:spcAft>
                <a:spcPts val="300"/>
              </a:spcAft>
              <a:buClrTx/>
              <a:buSzTx/>
              <a:buFontTx/>
              <a:buNone/>
              <a:tabLst/>
              <a:defRPr/>
            </a:pPr>
            <a:r>
              <a:rPr kumimoji="0" lang="is-I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Samfélagsleg samkennd </a:t>
            </a:r>
          </a:p>
        </p:txBody>
      </p:sp>
      <p:sp>
        <p:nvSpPr>
          <p:cNvPr id="52" name="Text Placeholder 12">
            <a:extLst>
              <a:ext uri="{FF2B5EF4-FFF2-40B4-BE49-F238E27FC236}">
                <a16:creationId xmlns:a16="http://schemas.microsoft.com/office/drawing/2014/main" id="{672068B1-F776-45DE-996D-596EDB99777A}"/>
              </a:ext>
            </a:extLst>
          </p:cNvPr>
          <p:cNvSpPr>
            <a:spLocks/>
          </p:cNvSpPr>
          <p:nvPr>
            <p:custDataLst>
              <p:tags r:id="rId20"/>
            </p:custDataLst>
          </p:nvPr>
        </p:nvSpPr>
        <p:spPr bwMode="auto">
          <a:xfrm>
            <a:off x="6389899" y="2720743"/>
            <a:ext cx="753224" cy="252000"/>
          </a:xfrm>
          <a:prstGeom prst="rect">
            <a:avLst/>
          </a:prstGeom>
          <a:solidFill>
            <a:srgbClr val="98FF98"/>
          </a:solidFill>
          <a:ln w="3175" algn="ctr">
            <a:noFill/>
            <a:round/>
            <a:headEnd/>
            <a:tailEnd/>
          </a:ln>
          <a:effectLst/>
        </p:spPr>
        <p:txBody>
          <a:bodyPr wrap="square" lIns="66462" tIns="33231" rIns="66462" bIns="33231"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8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Traust meðal borgarbúa </a:t>
            </a:r>
          </a:p>
        </p:txBody>
      </p:sp>
      <p:sp>
        <p:nvSpPr>
          <p:cNvPr id="53" name="TextBox 52">
            <a:extLst>
              <a:ext uri="{FF2B5EF4-FFF2-40B4-BE49-F238E27FC236}">
                <a16:creationId xmlns:a16="http://schemas.microsoft.com/office/drawing/2014/main" id="{21368ABD-186C-4005-A4F5-189DE24F165E}"/>
              </a:ext>
            </a:extLst>
          </p:cNvPr>
          <p:cNvSpPr txBox="1">
            <a:spLocks/>
          </p:cNvSpPr>
          <p:nvPr/>
        </p:nvSpPr>
        <p:spPr>
          <a:xfrm>
            <a:off x="6481997" y="3153071"/>
            <a:ext cx="971091" cy="252000"/>
          </a:xfrm>
          <a:prstGeom prst="rect">
            <a:avLst/>
          </a:prstGeom>
          <a:solidFill>
            <a:srgbClr val="FFA500"/>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8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Skilvirkni stjórnkerfis </a:t>
            </a:r>
          </a:p>
        </p:txBody>
      </p:sp>
      <p:sp>
        <p:nvSpPr>
          <p:cNvPr id="54" name="Text Placeholder 12">
            <a:extLst>
              <a:ext uri="{FF2B5EF4-FFF2-40B4-BE49-F238E27FC236}">
                <a16:creationId xmlns:a16="http://schemas.microsoft.com/office/drawing/2014/main" id="{2BE1B47F-043F-4307-A3D2-B51139963ADF}"/>
              </a:ext>
            </a:extLst>
          </p:cNvPr>
          <p:cNvSpPr>
            <a:spLocks/>
          </p:cNvSpPr>
          <p:nvPr>
            <p:custDataLst>
              <p:tags r:id="rId21"/>
            </p:custDataLst>
          </p:nvPr>
        </p:nvSpPr>
        <p:spPr bwMode="auto">
          <a:xfrm>
            <a:off x="8390085" y="3140200"/>
            <a:ext cx="830941" cy="252000"/>
          </a:xfrm>
          <a:prstGeom prst="rect">
            <a:avLst/>
          </a:prstGeom>
          <a:solidFill>
            <a:srgbClr val="98FF98"/>
          </a:solidFill>
          <a:ln w="3175" algn="ctr">
            <a:noFill/>
            <a:round/>
            <a:headEnd/>
            <a:tailEnd/>
          </a:ln>
          <a:effectLst/>
        </p:spPr>
        <p:txBody>
          <a:bodyPr wrap="square" lIns="66462" tIns="33231" rIns="66462" bIns="33231" anchor="ctr"/>
          <a:lstStyle/>
          <a:p>
            <a:pPr marL="0" marR="0" lvl="0" indent="0" algn="ctr" defTabSz="914400" rtl="0" eaLnBrk="1" fontAlgn="auto" latinLnBrk="0" hangingPunct="1">
              <a:lnSpc>
                <a:spcPct val="100000"/>
              </a:lnSpc>
              <a:spcBef>
                <a:spcPts val="0"/>
              </a:spcBef>
              <a:spcAft>
                <a:spcPts val="277"/>
              </a:spcAft>
              <a:buClrTx/>
              <a:buSzTx/>
              <a:buFontTx/>
              <a:buNone/>
              <a:tabLst/>
              <a:defRPr/>
            </a:pPr>
            <a:r>
              <a:rPr kumimoji="0" lang="is-IS"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Gæði velferðarkerfis </a:t>
            </a:r>
          </a:p>
        </p:txBody>
      </p:sp>
      <p:sp>
        <p:nvSpPr>
          <p:cNvPr id="55" name="Text Placeholder 12">
            <a:extLst>
              <a:ext uri="{FF2B5EF4-FFF2-40B4-BE49-F238E27FC236}">
                <a16:creationId xmlns:a16="http://schemas.microsoft.com/office/drawing/2014/main" id="{7A91D9D5-6EFA-4C40-A145-792AD7BF1258}"/>
              </a:ext>
            </a:extLst>
          </p:cNvPr>
          <p:cNvSpPr>
            <a:spLocks/>
          </p:cNvSpPr>
          <p:nvPr>
            <p:custDataLst>
              <p:tags r:id="rId22"/>
            </p:custDataLst>
          </p:nvPr>
        </p:nvSpPr>
        <p:spPr bwMode="auto">
          <a:xfrm>
            <a:off x="7789238" y="2284175"/>
            <a:ext cx="688761" cy="252000"/>
          </a:xfrm>
          <a:prstGeom prst="rect">
            <a:avLst/>
          </a:prstGeom>
          <a:solidFill>
            <a:srgbClr val="62B5E5"/>
          </a:solidFill>
          <a:ln w="3175" algn="ctr">
            <a:noFill/>
            <a:round/>
            <a:headEnd/>
            <a:tailEnd/>
          </a:ln>
          <a:effectLst/>
        </p:spPr>
        <p:txBody>
          <a:bodyPr wrap="square" lIns="66462" tIns="33231" rIns="66462" bIns="33231" anchor="ctr"/>
          <a:lstStyle/>
          <a:p>
            <a:pPr marL="0" marR="0" lvl="0" indent="0" algn="ctr" defTabSz="914400" rtl="0" eaLnBrk="1" fontAlgn="auto" latinLnBrk="0" hangingPunct="1">
              <a:lnSpc>
                <a:spcPct val="100000"/>
              </a:lnSpc>
              <a:spcBef>
                <a:spcPts val="0"/>
              </a:spcBef>
              <a:spcAft>
                <a:spcPts val="277"/>
              </a:spcAft>
              <a:buClrTx/>
              <a:buSzTx/>
              <a:buFontTx/>
              <a:buNone/>
              <a:tabLst/>
              <a:defRPr/>
            </a:pPr>
            <a:r>
              <a:rPr kumimoji="0" lang="is-IS"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Þétting byggðar </a:t>
            </a:r>
          </a:p>
        </p:txBody>
      </p:sp>
      <p:sp>
        <p:nvSpPr>
          <p:cNvPr id="57" name="Text Placeholder 20">
            <a:extLst>
              <a:ext uri="{FF2B5EF4-FFF2-40B4-BE49-F238E27FC236}">
                <a16:creationId xmlns:a16="http://schemas.microsoft.com/office/drawing/2014/main" id="{C6B1AA35-E0E7-4D0C-B16B-DDD469F5E9AE}"/>
              </a:ext>
            </a:extLst>
          </p:cNvPr>
          <p:cNvSpPr txBox="1">
            <a:spLocks/>
          </p:cNvSpPr>
          <p:nvPr/>
        </p:nvSpPr>
        <p:spPr>
          <a:xfrm>
            <a:off x="361432" y="6381225"/>
            <a:ext cx="11158513" cy="288049"/>
          </a:xfrm>
          <a:prstGeom prst="rect">
            <a:avLst/>
          </a:prstGeom>
        </p:spPr>
        <p:txBody>
          <a:bodyPr/>
          <a:lstStyle>
            <a:lvl1pPr marL="0" indent="0" algn="l" defTabSz="1219170" rtl="0" eaLnBrk="1" latinLnBrk="0" hangingPunct="1">
              <a:spcBef>
                <a:spcPts val="0"/>
              </a:spcBef>
              <a:spcAft>
                <a:spcPts val="1333"/>
              </a:spcAft>
              <a:buSzPct val="100000"/>
              <a:buFont typeface="Arial" panose="020B0604020202020204" pitchFamily="34" charset="0"/>
              <a:buNone/>
              <a:defRPr sz="1200" b="0" kern="1200">
                <a:solidFill>
                  <a:schemeClr val="tx1"/>
                </a:solidFill>
                <a:latin typeface="+mn-lt"/>
                <a:ea typeface="+mn-ea"/>
                <a:cs typeface="+mn-cs"/>
              </a:defRPr>
            </a:lvl1pPr>
            <a:lvl2pPr marL="0" indent="0" algn="l" defTabSz="1219170" rtl="0" eaLnBrk="1" latinLnBrk="0" hangingPunct="1">
              <a:spcBef>
                <a:spcPts val="0"/>
              </a:spcBef>
              <a:spcAft>
                <a:spcPts val="1333"/>
              </a:spcAft>
              <a:buClrTx/>
              <a:buSzPct val="100000"/>
              <a:buFont typeface="Arial"/>
              <a:buNone/>
              <a:defRPr lang="en-US" sz="1200" b="1" kern="1200" dirty="0" smtClean="0">
                <a:solidFill>
                  <a:schemeClr val="tx1"/>
                </a:solidFill>
                <a:latin typeface="+mn-lt"/>
                <a:ea typeface="+mn-ea"/>
                <a:cs typeface="+mn-cs"/>
              </a:defRPr>
            </a:lvl2pPr>
            <a:lvl3pPr marL="235194" indent="-235194" algn="l" defTabSz="1219170" rtl="0" eaLnBrk="1" latinLnBrk="0" hangingPunct="1">
              <a:spcBef>
                <a:spcPts val="0"/>
              </a:spcBef>
              <a:spcAft>
                <a:spcPts val="1333"/>
              </a:spcAft>
              <a:buClrTx/>
              <a:buSzPct val="100000"/>
              <a:buFont typeface="Arial" panose="020B0604020202020204" pitchFamily="34" charset="0"/>
              <a:buChar char="•"/>
              <a:defRPr lang="en-US" sz="1200" kern="1200" dirty="0" smtClean="0">
                <a:solidFill>
                  <a:schemeClr val="tx1"/>
                </a:solidFill>
                <a:latin typeface="+mn-lt"/>
                <a:ea typeface="+mn-ea"/>
                <a:cs typeface="+mn-cs"/>
              </a:defRPr>
            </a:lvl3pPr>
            <a:lvl4pPr marL="475188" indent="-235194" algn="l" defTabSz="1219170" rtl="0" eaLnBrk="1" latinLnBrk="0" hangingPunct="1">
              <a:spcBef>
                <a:spcPts val="0"/>
              </a:spcBef>
              <a:spcAft>
                <a:spcPts val="1333"/>
              </a:spcAft>
              <a:buClrTx/>
              <a:buSzPct val="100000"/>
              <a:buFont typeface="Verdana" panose="020B0604030504040204" pitchFamily="34" charset="0"/>
              <a:buChar char="−"/>
              <a:defRPr lang="en-US" sz="1200" kern="1200" baseline="0" dirty="0" smtClean="0">
                <a:solidFill>
                  <a:schemeClr val="tx1"/>
                </a:solidFill>
                <a:latin typeface="+mn-lt"/>
                <a:ea typeface="+mn-ea"/>
                <a:cs typeface="+mn-cs"/>
              </a:defRPr>
            </a:lvl4pPr>
            <a:lvl5pPr marL="710382" indent="-235194" algn="l" defTabSz="1064657" rtl="0" eaLnBrk="1" latinLnBrk="0" hangingPunct="1">
              <a:spcBef>
                <a:spcPts val="0"/>
              </a:spcBef>
              <a:spcAft>
                <a:spcPts val="1333"/>
              </a:spcAft>
              <a:buClrTx/>
              <a:buSzPct val="100000"/>
              <a:buFont typeface="Verdana" panose="020B0604030504040204" pitchFamily="34" charset="0"/>
              <a:buChar char="−"/>
              <a:tabLst/>
              <a:defRPr lang="en-US" sz="1200" kern="1200" baseline="0" dirty="0" smtClean="0">
                <a:solidFill>
                  <a:schemeClr val="tx1"/>
                </a:solidFill>
                <a:latin typeface="+mn-lt"/>
                <a:ea typeface="+mn-ea"/>
                <a:cs typeface="+mn-cs"/>
              </a:defRPr>
            </a:lvl5pPr>
            <a:lvl6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6pPr>
            <a:lvl7pPr marL="710382" indent="-235194" algn="l" defTabSz="1219170" rtl="0" eaLnBrk="1" latinLnBrk="0" hangingPunct="1">
              <a:spcBef>
                <a:spcPts val="0"/>
              </a:spcBef>
              <a:spcAft>
                <a:spcPts val="1333"/>
              </a:spcAft>
              <a:buFont typeface="Verdana" panose="020B0604030504040204" pitchFamily="34" charset="0"/>
              <a:buChar char="−"/>
              <a:defRPr sz="1600" kern="1200">
                <a:solidFill>
                  <a:schemeClr val="tx1"/>
                </a:solidFill>
                <a:latin typeface="+mn-lt"/>
                <a:ea typeface="+mn-ea"/>
                <a:cs typeface="+mn-cs"/>
              </a:defRPr>
            </a:lvl7pPr>
            <a:lvl8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8pPr>
            <a:lvl9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9pPr>
          </a:lstStyle>
          <a:p>
            <a:pPr marL="0" marR="0" lvl="0" indent="0" algn="r" defTabSz="1219170" rtl="0" eaLnBrk="1" fontAlgn="auto" latinLnBrk="0" hangingPunct="1">
              <a:lnSpc>
                <a:spcPct val="100000"/>
              </a:lnSpc>
              <a:spcBef>
                <a:spcPts val="0"/>
              </a:spcBef>
              <a:spcAft>
                <a:spcPts val="1333"/>
              </a:spcAft>
              <a:buClrTx/>
              <a:buSzPct val="100000"/>
              <a:buFont typeface="Arial" panose="020B0604020202020204" pitchFamily="34" charset="0"/>
              <a:buNone/>
              <a:tabLst/>
              <a:defRPr/>
            </a:pPr>
            <a:r>
              <a:rPr kumimoji="0" lang="en-US" sz="1000" b="0" i="0" u="none" strike="noStrike" kern="1200" cap="none" spc="0" normalizeH="0" baseline="0" noProof="0" dirty="0" err="1">
                <a:ln>
                  <a:noFill/>
                </a:ln>
                <a:solidFill>
                  <a:prstClr val="white">
                    <a:lumMod val="65000"/>
                  </a:prstClr>
                </a:solidFill>
                <a:effectLst/>
                <a:uLnTx/>
                <a:uFillTx/>
                <a:latin typeface="Arial" panose="020B0604020202020204" pitchFamily="34" charset="0"/>
                <a:ea typeface="+mn-ea"/>
                <a:cs typeface="Arial" panose="020B0604020202020204" pitchFamily="34" charset="0"/>
              </a:rPr>
              <a:t>Ath</a:t>
            </a:r>
            <a:r>
              <a:rPr kumimoji="0" lang="en-US" sz="1000" b="0" i="0" u="none" strike="noStrike" kern="1200" cap="none" spc="0" normalizeH="0" baseline="0" noProof="0" dirty="0">
                <a:ln>
                  <a:noFill/>
                </a:ln>
                <a:solidFill>
                  <a:prstClr val="white">
                    <a:lumMod val="65000"/>
                  </a:prstClr>
                </a:solidFill>
                <a:effectLst/>
                <a:uLnTx/>
                <a:uFillTx/>
                <a:latin typeface="Arial" panose="020B0604020202020204" pitchFamily="34" charset="0"/>
                <a:ea typeface="+mn-ea"/>
                <a:cs typeface="Arial" panose="020B0604020202020204" pitchFamily="34" charset="0"/>
              </a:rPr>
              <a:t>: </a:t>
            </a:r>
            <a:r>
              <a:rPr kumimoji="0" lang="en-US" sz="1000" b="0" i="0" u="none" strike="noStrike" kern="1200" cap="none" spc="0" normalizeH="0" baseline="0" noProof="0" dirty="0" err="1">
                <a:ln>
                  <a:noFill/>
                </a:ln>
                <a:solidFill>
                  <a:prstClr val="white">
                    <a:lumMod val="65000"/>
                  </a:prstClr>
                </a:solidFill>
                <a:effectLst/>
                <a:uLnTx/>
                <a:uFillTx/>
                <a:latin typeface="Arial" panose="020B0604020202020204" pitchFamily="34" charset="0"/>
                <a:ea typeface="+mn-ea"/>
                <a:cs typeface="Arial" panose="020B0604020202020204" pitchFamily="34" charset="0"/>
              </a:rPr>
              <a:t>Stærð</a:t>
            </a:r>
            <a:r>
              <a:rPr kumimoji="0" lang="en-US" sz="1000" b="0" i="0" u="none" strike="noStrike" kern="1200" cap="none" spc="0" normalizeH="0" baseline="0" noProof="0" dirty="0">
                <a:ln>
                  <a:noFill/>
                </a:ln>
                <a:solidFill>
                  <a:prstClr val="white">
                    <a:lumMod val="65000"/>
                  </a:prstClr>
                </a:solidFill>
                <a:effectLst/>
                <a:uLnTx/>
                <a:uFillTx/>
                <a:latin typeface="Arial" panose="020B0604020202020204" pitchFamily="34" charset="0"/>
                <a:ea typeface="+mn-ea"/>
                <a:cs typeface="Arial" panose="020B0604020202020204" pitchFamily="34" charset="0"/>
              </a:rPr>
              <a:t> </a:t>
            </a:r>
            <a:r>
              <a:rPr kumimoji="0" lang="en-US" sz="1000" b="0" i="0" u="none" strike="noStrike" kern="1200" cap="none" spc="0" normalizeH="0" baseline="0" noProof="0" dirty="0" err="1">
                <a:ln>
                  <a:noFill/>
                </a:ln>
                <a:solidFill>
                  <a:prstClr val="white">
                    <a:lumMod val="65000"/>
                  </a:prstClr>
                </a:solidFill>
                <a:effectLst/>
                <a:uLnTx/>
                <a:uFillTx/>
                <a:latin typeface="Arial" panose="020B0604020202020204" pitchFamily="34" charset="0"/>
                <a:ea typeface="+mn-ea"/>
                <a:cs typeface="Arial" panose="020B0604020202020204" pitchFamily="34" charset="0"/>
              </a:rPr>
              <a:t>klasa</a:t>
            </a:r>
            <a:r>
              <a:rPr kumimoji="0" lang="en-US" sz="1000" b="0" i="0" u="none" strike="noStrike" kern="1200" cap="none" spc="0" normalizeH="0" baseline="0" noProof="0" dirty="0">
                <a:ln>
                  <a:noFill/>
                </a:ln>
                <a:solidFill>
                  <a:prstClr val="white">
                    <a:lumMod val="65000"/>
                  </a:prstClr>
                </a:solidFill>
                <a:effectLst/>
                <a:uLnTx/>
                <a:uFillTx/>
                <a:latin typeface="Arial" panose="020B0604020202020204" pitchFamily="34" charset="0"/>
                <a:ea typeface="+mn-ea"/>
                <a:cs typeface="Arial" panose="020B0604020202020204" pitchFamily="34" charset="0"/>
              </a:rPr>
              <a:t> ekki </a:t>
            </a:r>
            <a:r>
              <a:rPr kumimoji="0" lang="en-US" sz="1000" b="0" i="0" u="none" strike="noStrike" kern="1200" cap="none" spc="0" normalizeH="0" baseline="0" noProof="0" dirty="0" err="1">
                <a:ln>
                  <a:noFill/>
                </a:ln>
                <a:solidFill>
                  <a:prstClr val="white">
                    <a:lumMod val="65000"/>
                  </a:prstClr>
                </a:solidFill>
                <a:effectLst/>
                <a:uLnTx/>
                <a:uFillTx/>
                <a:latin typeface="Arial" panose="020B0604020202020204" pitchFamily="34" charset="0"/>
                <a:ea typeface="+mn-ea"/>
                <a:cs typeface="Arial" panose="020B0604020202020204" pitchFamily="34" charset="0"/>
              </a:rPr>
              <a:t>vísbending</a:t>
            </a:r>
            <a:r>
              <a:rPr kumimoji="0" lang="en-US" sz="1000" b="0" i="0" u="none" strike="noStrike" kern="1200" cap="none" spc="0" normalizeH="0" baseline="0" noProof="0" dirty="0">
                <a:ln>
                  <a:noFill/>
                </a:ln>
                <a:solidFill>
                  <a:prstClr val="white">
                    <a:lumMod val="65000"/>
                  </a:prstClr>
                </a:solidFill>
                <a:effectLst/>
                <a:uLnTx/>
                <a:uFillTx/>
                <a:latin typeface="Arial" panose="020B0604020202020204" pitchFamily="34" charset="0"/>
                <a:ea typeface="+mn-ea"/>
                <a:cs typeface="Arial" panose="020B0604020202020204" pitchFamily="34" charset="0"/>
              </a:rPr>
              <a:t> um </a:t>
            </a:r>
            <a:r>
              <a:rPr kumimoji="0" lang="en-US" sz="1000" b="0" i="0" u="none" strike="noStrike" kern="1200" cap="none" spc="0" normalizeH="0" baseline="0" noProof="0" dirty="0" err="1">
                <a:ln>
                  <a:noFill/>
                </a:ln>
                <a:solidFill>
                  <a:prstClr val="white">
                    <a:lumMod val="65000"/>
                  </a:prstClr>
                </a:solidFill>
                <a:effectLst/>
                <a:uLnTx/>
                <a:uFillTx/>
                <a:latin typeface="Arial" panose="020B0604020202020204" pitchFamily="34" charset="0"/>
                <a:ea typeface="+mn-ea"/>
                <a:cs typeface="Arial" panose="020B0604020202020204" pitchFamily="34" charset="0"/>
              </a:rPr>
              <a:t>mikilvægi</a:t>
            </a:r>
            <a:endParaRPr kumimoji="0" lang="en-US" sz="1000" b="0" i="0" u="none" strike="noStrike" kern="1200" cap="none" spc="0" normalizeH="0" baseline="0" noProof="0" dirty="0">
              <a:ln>
                <a:noFill/>
              </a:ln>
              <a:solidFill>
                <a:prstClr val="white">
                  <a:lumMod val="65000"/>
                </a:prstClr>
              </a:solidFill>
              <a:effectLst/>
              <a:uLnTx/>
              <a:uFillTx/>
              <a:latin typeface="Arial" panose="020B0604020202020204" pitchFamily="34" charset="0"/>
              <a:ea typeface="+mn-ea"/>
              <a:cs typeface="Arial" panose="020B0604020202020204" pitchFamily="34" charset="0"/>
            </a:endParaRPr>
          </a:p>
        </p:txBody>
      </p:sp>
      <p:sp>
        <p:nvSpPr>
          <p:cNvPr id="58" name="Text Placeholder 12">
            <a:extLst>
              <a:ext uri="{FF2B5EF4-FFF2-40B4-BE49-F238E27FC236}">
                <a16:creationId xmlns:a16="http://schemas.microsoft.com/office/drawing/2014/main" id="{25C4A1E8-D870-461B-9567-DA9D9CFEC2D1}"/>
              </a:ext>
            </a:extLst>
          </p:cNvPr>
          <p:cNvSpPr>
            <a:spLocks/>
          </p:cNvSpPr>
          <p:nvPr>
            <p:custDataLst>
              <p:tags r:id="rId23"/>
            </p:custDataLst>
          </p:nvPr>
        </p:nvSpPr>
        <p:spPr bwMode="auto">
          <a:xfrm>
            <a:off x="8987761" y="2718124"/>
            <a:ext cx="738221" cy="252000"/>
          </a:xfrm>
          <a:prstGeom prst="rect">
            <a:avLst/>
          </a:prstGeom>
          <a:solidFill>
            <a:srgbClr val="98FF98"/>
          </a:solidFill>
          <a:ln w="3175" algn="ctr">
            <a:noFill/>
            <a:round/>
            <a:headEnd/>
            <a:tailEnd/>
          </a:ln>
          <a:effectLst/>
        </p:spPr>
        <p:txBody>
          <a:bodyPr wrap="square" lIns="66462" tIns="33231" rIns="66462" bIns="33231"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8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Hjarðhegðun</a:t>
            </a:r>
          </a:p>
        </p:txBody>
      </p:sp>
      <p:sp>
        <p:nvSpPr>
          <p:cNvPr id="56" name="Text Placeholder 12">
            <a:extLst>
              <a:ext uri="{FF2B5EF4-FFF2-40B4-BE49-F238E27FC236}">
                <a16:creationId xmlns:a16="http://schemas.microsoft.com/office/drawing/2014/main" id="{EBE947D5-5C2D-427E-AD38-27AF14C8925D}"/>
              </a:ext>
            </a:extLst>
          </p:cNvPr>
          <p:cNvSpPr>
            <a:spLocks/>
          </p:cNvSpPr>
          <p:nvPr>
            <p:custDataLst>
              <p:tags r:id="rId24"/>
            </p:custDataLst>
          </p:nvPr>
        </p:nvSpPr>
        <p:spPr bwMode="auto">
          <a:xfrm>
            <a:off x="5647476" y="3066906"/>
            <a:ext cx="670475" cy="224604"/>
          </a:xfrm>
          <a:prstGeom prst="rect">
            <a:avLst/>
          </a:prstGeom>
          <a:solidFill>
            <a:srgbClr val="62B5E5"/>
          </a:solidFill>
          <a:ln w="3175" algn="ctr">
            <a:noFill/>
            <a:round/>
            <a:headEnd/>
            <a:tailEnd/>
          </a:ln>
          <a:effectLst/>
        </p:spPr>
        <p:txBody>
          <a:bodyPr wrap="square" lIns="66462" tIns="33231" rIns="66462" bIns="33231" anchor="ctr"/>
          <a:lstStyle/>
          <a:p>
            <a:pPr marL="0" marR="0" lvl="0" indent="0" algn="ctr" defTabSz="914400" rtl="0" eaLnBrk="1" fontAlgn="auto" latinLnBrk="0" hangingPunct="1">
              <a:lnSpc>
                <a:spcPct val="100000"/>
              </a:lnSpc>
              <a:spcBef>
                <a:spcPts val="0"/>
              </a:spcBef>
              <a:spcAft>
                <a:spcPts val="277"/>
              </a:spcAft>
              <a:buClrTx/>
              <a:buSzTx/>
              <a:buFontTx/>
              <a:buNone/>
              <a:tabLst/>
              <a:defRPr/>
            </a:pPr>
            <a:r>
              <a:rPr kumimoji="0" lang="is-IS"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Gæði innviða  </a:t>
            </a:r>
          </a:p>
        </p:txBody>
      </p:sp>
    </p:spTree>
    <p:extLst>
      <p:ext uri="{BB962C8B-B14F-4D97-AF65-F5344CB8AC3E}">
        <p14:creationId xmlns:p14="http://schemas.microsoft.com/office/powerpoint/2010/main" val="877033030"/>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2021DB42-6385-4CD7-914E-E6C3485E320D}"/>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7352" name="think-cell Slide" r:id="rId5" imgW="360" imgH="360" progId="TCLayout.ActiveDocument.1">
                  <p:embed/>
                </p:oleObj>
              </mc:Choice>
              <mc:Fallback>
                <p:oleObj name="think-cell Slide" r:id="rId5" imgW="360" imgH="360" progId="TCLayout.ActiveDocument.1">
                  <p:embed/>
                  <p:pic>
                    <p:nvPicPr>
                      <p:cNvPr id="5" name="Object 4" hidden="1">
                        <a:extLst>
                          <a:ext uri="{FF2B5EF4-FFF2-40B4-BE49-F238E27FC236}">
                            <a16:creationId xmlns:a16="http://schemas.microsoft.com/office/drawing/2014/main" id="{2021DB42-6385-4CD7-914E-E6C3485E320D}"/>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Text Placeholder 2">
            <a:extLst>
              <a:ext uri="{FF2B5EF4-FFF2-40B4-BE49-F238E27FC236}">
                <a16:creationId xmlns:a16="http://schemas.microsoft.com/office/drawing/2014/main" id="{828F07D7-ACF7-4820-B043-E4A0235693FC}"/>
              </a:ext>
            </a:extLst>
          </p:cNvPr>
          <p:cNvSpPr>
            <a:spLocks noGrp="1"/>
          </p:cNvSpPr>
          <p:nvPr>
            <p:ph type="body" sz="quarter" idx="13"/>
          </p:nvPr>
        </p:nvSpPr>
        <p:spPr>
          <a:xfrm>
            <a:off x="469900" y="736689"/>
            <a:ext cx="10587960" cy="517954"/>
          </a:xfrm>
        </p:spPr>
        <p:txBody>
          <a:bodyPr/>
          <a:lstStyle/>
          <a:p>
            <a:r>
              <a:rPr lang="is-IS" dirty="0">
                <a:latin typeface="Arial" panose="020B0604020202020204" pitchFamily="34" charset="0"/>
                <a:cs typeface="Arial" panose="020B0604020202020204" pitchFamily="34" charset="0"/>
              </a:rPr>
              <a:t>Mögulegar, mikilvægar, ólíkar og umbreytandi framtíðarmyndir Reykjavíkur</a:t>
            </a:r>
          </a:p>
        </p:txBody>
      </p:sp>
      <p:sp>
        <p:nvSpPr>
          <p:cNvPr id="4" name="Title 3">
            <a:extLst>
              <a:ext uri="{FF2B5EF4-FFF2-40B4-BE49-F238E27FC236}">
                <a16:creationId xmlns:a16="http://schemas.microsoft.com/office/drawing/2014/main" id="{E8C1D49A-74B9-499A-AF60-A9C2D12D1EB7}"/>
              </a:ext>
            </a:extLst>
          </p:cNvPr>
          <p:cNvSpPr>
            <a:spLocks noGrp="1"/>
          </p:cNvSpPr>
          <p:nvPr>
            <p:ph type="title"/>
          </p:nvPr>
        </p:nvSpPr>
        <p:spPr>
          <a:xfrm>
            <a:off x="469900" y="402586"/>
            <a:ext cx="10587960" cy="334103"/>
          </a:xfrm>
        </p:spPr>
        <p:txBody>
          <a:bodyPr vert="horz"/>
          <a:lstStyle/>
          <a:p>
            <a:r>
              <a:rPr lang="is-IS" dirty="0">
                <a:latin typeface="Arial" panose="020B0604020202020204" pitchFamily="34" charset="0"/>
                <a:cs typeface="Arial" panose="020B0604020202020204" pitchFamily="34" charset="0"/>
              </a:rPr>
              <a:t>Fjórar sviðsmyndir um Reykjavík 2035</a:t>
            </a:r>
          </a:p>
        </p:txBody>
      </p:sp>
      <p:sp>
        <p:nvSpPr>
          <p:cNvPr id="10" name="TextBox 9">
            <a:extLst>
              <a:ext uri="{FF2B5EF4-FFF2-40B4-BE49-F238E27FC236}">
                <a16:creationId xmlns:a16="http://schemas.microsoft.com/office/drawing/2014/main" id="{75036BCC-39A6-45B9-A899-81DA4C8FA63D}"/>
              </a:ext>
            </a:extLst>
          </p:cNvPr>
          <p:cNvSpPr txBox="1">
            <a:spLocks/>
          </p:cNvSpPr>
          <p:nvPr/>
        </p:nvSpPr>
        <p:spPr>
          <a:xfrm>
            <a:off x="2030350" y="1914224"/>
            <a:ext cx="3804085" cy="265332"/>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t"/>
          <a:lstStyle>
            <a:defPPr>
              <a:defRPr lang="en-US"/>
            </a:defPPr>
            <a:lvl1pPr algn="ctr">
              <a:lnSpc>
                <a:spcPct val="106000"/>
              </a:lnSpc>
              <a:spcAft>
                <a:spcPts val="600"/>
              </a:spcAft>
              <a:defRPr sz="1000" b="0">
                <a:latin typeface="+mj-lt"/>
                <a:ea typeface="Verdana" panose="020B0604030504040204" pitchFamily="34" charset="0"/>
                <a:cs typeface="Verdana" panose="020B060403050404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defTabSz="914400">
              <a:lnSpc>
                <a:spcPct val="100000"/>
              </a:lnSpc>
              <a:spcAft>
                <a:spcPts val="0"/>
              </a:spcAft>
              <a:defRPr/>
            </a:pPr>
            <a:r>
              <a:rPr lang="is-IS" sz="1400" b="1" i="1" dirty="0">
                <a:solidFill>
                  <a:srgbClr val="6C1118"/>
                </a:solidFill>
                <a:latin typeface="Arial" panose="020B0604020202020204" pitchFamily="34" charset="0"/>
                <a:cs typeface="Arial" panose="020B0604020202020204" pitchFamily="34" charset="0"/>
              </a:rPr>
              <a:t>Tækniborgin</a:t>
            </a:r>
          </a:p>
        </p:txBody>
      </p:sp>
      <p:sp>
        <p:nvSpPr>
          <p:cNvPr id="11" name="TextBox 10">
            <a:extLst>
              <a:ext uri="{FF2B5EF4-FFF2-40B4-BE49-F238E27FC236}">
                <a16:creationId xmlns:a16="http://schemas.microsoft.com/office/drawing/2014/main" id="{1A59293C-69AD-451A-86DD-35A687488152}"/>
              </a:ext>
            </a:extLst>
          </p:cNvPr>
          <p:cNvSpPr txBox="1">
            <a:spLocks/>
          </p:cNvSpPr>
          <p:nvPr/>
        </p:nvSpPr>
        <p:spPr>
          <a:xfrm>
            <a:off x="6399642" y="4340866"/>
            <a:ext cx="3757358" cy="324957"/>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t"/>
          <a:lstStyle>
            <a:defPPr>
              <a:defRPr lang="en-US"/>
            </a:defPPr>
            <a:lvl1pPr algn="ctr">
              <a:lnSpc>
                <a:spcPct val="106000"/>
              </a:lnSpc>
              <a:spcAft>
                <a:spcPts val="600"/>
              </a:spcAft>
              <a:defRPr sz="1000" b="0">
                <a:latin typeface="+mj-lt"/>
                <a:ea typeface="Verdana" panose="020B0604030504040204" pitchFamily="34" charset="0"/>
                <a:cs typeface="Verdana" panose="020B060403050404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r">
              <a:lnSpc>
                <a:spcPct val="100000"/>
              </a:lnSpc>
              <a:spcAft>
                <a:spcPts val="0"/>
              </a:spcAft>
              <a:defRPr/>
            </a:pPr>
            <a:r>
              <a:rPr lang="is-IS" sz="1400" b="1" i="1" dirty="0">
                <a:solidFill>
                  <a:srgbClr val="FDD559"/>
                </a:solidFill>
                <a:latin typeface="Arial" panose="020B0604020202020204" pitchFamily="34" charset="0"/>
                <a:cs typeface="Arial" panose="020B0604020202020204" pitchFamily="34" charset="0"/>
              </a:rPr>
              <a:t>Orkuborgin</a:t>
            </a:r>
          </a:p>
          <a:p>
            <a:pPr algn="r" defTabSz="914400">
              <a:spcAft>
                <a:spcPts val="300"/>
              </a:spcAft>
              <a:defRPr/>
            </a:pPr>
            <a:endParaRPr lang="is-IS" sz="600" i="1" dirty="0">
              <a:solidFill>
                <a:srgbClr val="FF0000"/>
              </a:solidFill>
              <a:latin typeface="Arial" panose="020B0604020202020204" pitchFamily="34" charset="0"/>
              <a:cs typeface="Arial" panose="020B0604020202020204" pitchFamily="34" charset="0"/>
              <a:sym typeface="Wingdings" panose="05000000000000000000" pitchFamily="2" charset="2"/>
            </a:endParaRPr>
          </a:p>
        </p:txBody>
      </p:sp>
      <p:sp>
        <p:nvSpPr>
          <p:cNvPr id="12" name="TextBox 11">
            <a:extLst>
              <a:ext uri="{FF2B5EF4-FFF2-40B4-BE49-F238E27FC236}">
                <a16:creationId xmlns:a16="http://schemas.microsoft.com/office/drawing/2014/main" id="{5625877E-4CEF-4C23-AF3E-2DB9665E1C06}"/>
              </a:ext>
            </a:extLst>
          </p:cNvPr>
          <p:cNvSpPr txBox="1">
            <a:spLocks/>
          </p:cNvSpPr>
          <p:nvPr/>
        </p:nvSpPr>
        <p:spPr>
          <a:xfrm>
            <a:off x="2030350" y="4340867"/>
            <a:ext cx="4009350" cy="324956"/>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t"/>
          <a:lstStyle>
            <a:defPPr>
              <a:defRPr lang="en-US"/>
            </a:defPPr>
            <a:lvl1pPr algn="ctr">
              <a:lnSpc>
                <a:spcPct val="106000"/>
              </a:lnSpc>
              <a:spcAft>
                <a:spcPts val="600"/>
              </a:spcAft>
              <a:defRPr sz="1000" b="0">
                <a:latin typeface="+mj-lt"/>
                <a:ea typeface="Verdana" panose="020B0604030504040204" pitchFamily="34" charset="0"/>
                <a:cs typeface="Verdana" panose="020B060403050404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a:lnSpc>
                <a:spcPct val="100000"/>
              </a:lnSpc>
              <a:spcAft>
                <a:spcPts val="0"/>
              </a:spcAft>
              <a:defRPr/>
            </a:pPr>
            <a:r>
              <a:rPr lang="is-IS" sz="1400" b="1" i="1" dirty="0">
                <a:solidFill>
                  <a:srgbClr val="53DAFF"/>
                </a:solidFill>
                <a:latin typeface="Arial" panose="020B0604020202020204" pitchFamily="34" charset="0"/>
                <a:cs typeface="Arial" panose="020B0604020202020204" pitchFamily="34" charset="0"/>
              </a:rPr>
              <a:t>Útvegsborgin</a:t>
            </a:r>
            <a:endParaRPr lang="is-IS" sz="700" dirty="0">
              <a:solidFill>
                <a:srgbClr val="53DAFF"/>
              </a:solidFill>
              <a:latin typeface="Arial" panose="020B0604020202020204" pitchFamily="34" charset="0"/>
              <a:cs typeface="Arial" panose="020B0604020202020204" pitchFamily="34" charset="0"/>
            </a:endParaRPr>
          </a:p>
        </p:txBody>
      </p:sp>
      <p:sp>
        <p:nvSpPr>
          <p:cNvPr id="13" name="Up-Down Arrow 24">
            <a:extLst>
              <a:ext uri="{FF2B5EF4-FFF2-40B4-BE49-F238E27FC236}">
                <a16:creationId xmlns:a16="http://schemas.microsoft.com/office/drawing/2014/main" id="{417B6D79-D629-4A6F-9562-DE3FDD9C6FF5}"/>
              </a:ext>
            </a:extLst>
          </p:cNvPr>
          <p:cNvSpPr>
            <a:spLocks/>
          </p:cNvSpPr>
          <p:nvPr/>
        </p:nvSpPr>
        <p:spPr bwMode="gray">
          <a:xfrm rot="5400000">
            <a:off x="5838519" y="68871"/>
            <a:ext cx="514962" cy="8012427"/>
          </a:xfrm>
          <a:prstGeom prst="upDownArrow">
            <a:avLst/>
          </a:prstGeom>
          <a:pattFill prst="dkUpDiag">
            <a:fgClr>
              <a:schemeClr val="tx1">
                <a:lumMod val="50000"/>
                <a:lumOff val="50000"/>
              </a:schemeClr>
            </a:fgClr>
            <a:bgClr>
              <a:schemeClr val="bg1"/>
            </a:bgClr>
          </a:pattFill>
          <a:ln w="19050" algn="ctr">
            <a:solidFill>
              <a:schemeClr val="bg1">
                <a:lumMod val="50000"/>
              </a:schemeClr>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is-IS" sz="1600" b="1">
              <a:solidFill>
                <a:schemeClr val="bg1"/>
              </a:solidFill>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4AA2F6BD-E7EF-491F-8747-7DE12FFA350A}"/>
              </a:ext>
            </a:extLst>
          </p:cNvPr>
          <p:cNvSpPr txBox="1">
            <a:spLocks/>
          </p:cNvSpPr>
          <p:nvPr/>
        </p:nvSpPr>
        <p:spPr>
          <a:xfrm>
            <a:off x="3406776" y="3994860"/>
            <a:ext cx="2471722" cy="160448"/>
          </a:xfrm>
          <a:prstGeom prst="rect">
            <a:avLst/>
          </a:prstGeom>
          <a:solidFill>
            <a:schemeClr val="bg1"/>
          </a:solidFill>
        </p:spPr>
        <p:txBody>
          <a:bodyPr wrap="none" lIns="108000" tIns="18000" rIns="72000" bIns="18000" rtlCol="0" anchor="ctr">
            <a:noAutofit/>
          </a:bodyPr>
          <a:lstStyle/>
          <a:p>
            <a:pPr marL="0" marR="0" lvl="0" indent="0" algn="r" defTabSz="914400" eaLnBrk="1" fontAlgn="base" latinLnBrk="0" hangingPunct="1">
              <a:lnSpc>
                <a:spcPct val="100000"/>
              </a:lnSpc>
              <a:spcBef>
                <a:spcPts val="600"/>
              </a:spcBef>
              <a:spcAft>
                <a:spcPct val="0"/>
              </a:spcAft>
              <a:buClrTx/>
              <a:buSzPct val="100000"/>
              <a:buFontTx/>
              <a:buNone/>
              <a:tabLst/>
              <a:defRPr/>
            </a:pPr>
            <a:r>
              <a:rPr kumimoji="0" lang="is-IS" sz="1200" b="1" i="0" u="none" strike="noStrike" kern="1200" cap="none" spc="0" normalizeH="0" baseline="0" dirty="0">
                <a:ln>
                  <a:noFill/>
                </a:ln>
                <a:solidFill>
                  <a:srgbClr val="000000"/>
                </a:solidFill>
                <a:effectLst/>
                <a:uLnTx/>
                <a:uFillTx/>
                <a:latin typeface="Arial" panose="020B0604020202020204" pitchFamily="34" charset="0"/>
                <a:cs typeface="Arial" panose="020B0604020202020204" pitchFamily="34" charset="0"/>
              </a:rPr>
              <a:t>Samfélagsleg</a:t>
            </a:r>
          </a:p>
        </p:txBody>
      </p:sp>
      <p:sp>
        <p:nvSpPr>
          <p:cNvPr id="15" name="TextBox 14">
            <a:extLst>
              <a:ext uri="{FF2B5EF4-FFF2-40B4-BE49-F238E27FC236}">
                <a16:creationId xmlns:a16="http://schemas.microsoft.com/office/drawing/2014/main" id="{F5E358F4-C875-4999-8903-761C05B63C08}"/>
              </a:ext>
            </a:extLst>
          </p:cNvPr>
          <p:cNvSpPr txBox="1">
            <a:spLocks/>
          </p:cNvSpPr>
          <p:nvPr/>
        </p:nvSpPr>
        <p:spPr>
          <a:xfrm>
            <a:off x="6310178" y="3994860"/>
            <a:ext cx="2192471" cy="160448"/>
          </a:xfrm>
          <a:prstGeom prst="rect">
            <a:avLst/>
          </a:prstGeom>
          <a:solidFill>
            <a:schemeClr val="bg1"/>
          </a:solidFill>
        </p:spPr>
        <p:txBody>
          <a:bodyPr wrap="none" lIns="72000" tIns="18000" rIns="36000" bIns="18000" rtlCol="0" anchor="ctr">
            <a:noAutofit/>
          </a:bodyPr>
          <a:lstStyle/>
          <a:p>
            <a:pPr marL="0" marR="0" lvl="0" indent="0" defTabSz="914400" eaLnBrk="1" fontAlgn="base" latinLnBrk="0" hangingPunct="1">
              <a:lnSpc>
                <a:spcPct val="100000"/>
              </a:lnSpc>
              <a:spcBef>
                <a:spcPts val="600"/>
              </a:spcBef>
              <a:spcAft>
                <a:spcPct val="0"/>
              </a:spcAft>
              <a:buClrTx/>
              <a:buSzPct val="100000"/>
              <a:buFontTx/>
              <a:buNone/>
              <a:tabLst/>
              <a:defRPr/>
            </a:pPr>
            <a:r>
              <a:rPr lang="is-IS" sz="1200" b="1" dirty="0">
                <a:solidFill>
                  <a:srgbClr val="000000"/>
                </a:solidFill>
                <a:latin typeface="Arial" panose="020B0604020202020204" pitchFamily="34" charset="0"/>
                <a:cs typeface="Arial" panose="020B0604020202020204" pitchFamily="34" charset="0"/>
              </a:rPr>
              <a:t>samkennd</a:t>
            </a:r>
            <a:endParaRPr kumimoji="0" lang="is-IS" sz="1200" b="1" i="0" u="none" strike="noStrike" kern="1200" cap="none" spc="0" normalizeH="0" baseline="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80BB5864-8C2B-4781-86C1-D25F1F7B8ED4}"/>
              </a:ext>
            </a:extLst>
          </p:cNvPr>
          <p:cNvSpPr txBox="1">
            <a:spLocks/>
          </p:cNvSpPr>
          <p:nvPr/>
        </p:nvSpPr>
        <p:spPr>
          <a:xfrm>
            <a:off x="322991" y="3886842"/>
            <a:ext cx="1505689" cy="376484"/>
          </a:xfrm>
          <a:prstGeom prst="rect">
            <a:avLst/>
          </a:prstGeom>
          <a:noFill/>
        </p:spPr>
        <p:txBody>
          <a:bodyPr wrap="square" lIns="0" tIns="18000" rIns="0" bIns="18000" rtlCol="0" anchor="ctr">
            <a:noAutofit/>
          </a:bodyPr>
          <a:lstStyle/>
          <a:p>
            <a:pPr lvl="0" algn="ctr" defTabSz="914400">
              <a:defRPr/>
            </a:pPr>
            <a:r>
              <a:rPr lang="is-IS" sz="1200" b="1" dirty="0">
                <a:solidFill>
                  <a:srgbClr val="000000"/>
                </a:solidFill>
                <a:latin typeface="Arial" panose="020B0604020202020204" pitchFamily="34" charset="0"/>
                <a:cs typeface="Arial" panose="020B0604020202020204" pitchFamily="34" charset="0"/>
              </a:rPr>
              <a:t>Á eigin vegum</a:t>
            </a:r>
          </a:p>
        </p:txBody>
      </p:sp>
      <p:sp>
        <p:nvSpPr>
          <p:cNvPr id="17" name="TextBox 16">
            <a:extLst>
              <a:ext uri="{FF2B5EF4-FFF2-40B4-BE49-F238E27FC236}">
                <a16:creationId xmlns:a16="http://schemas.microsoft.com/office/drawing/2014/main" id="{B9881B8E-A76A-46C1-A486-0589542D4379}"/>
              </a:ext>
            </a:extLst>
          </p:cNvPr>
          <p:cNvSpPr txBox="1">
            <a:spLocks/>
          </p:cNvSpPr>
          <p:nvPr/>
        </p:nvSpPr>
        <p:spPr>
          <a:xfrm>
            <a:off x="10502835" y="3886842"/>
            <a:ext cx="1174789" cy="376484"/>
          </a:xfrm>
          <a:prstGeom prst="rect">
            <a:avLst/>
          </a:prstGeom>
          <a:noFill/>
        </p:spPr>
        <p:txBody>
          <a:bodyPr wrap="square" lIns="0" tIns="18000" rIns="0" bIns="18000" rtlCol="0" anchor="ctr">
            <a:noAutofit/>
          </a:bodyPr>
          <a:lstStyle/>
          <a:p>
            <a:pPr lvl="0" algn="ctr" defTabSz="914400">
              <a:defRPr/>
            </a:pPr>
            <a:r>
              <a:rPr lang="is-IS" sz="1200" b="1" dirty="0">
                <a:solidFill>
                  <a:srgbClr val="000000"/>
                </a:solidFill>
                <a:latin typeface="Arial" panose="020B0604020202020204" pitchFamily="34" charset="0"/>
                <a:cs typeface="Arial" panose="020B0604020202020204" pitchFamily="34" charset="0"/>
              </a:rPr>
              <a:t>Á sama báti</a:t>
            </a:r>
          </a:p>
        </p:txBody>
      </p:sp>
      <p:sp>
        <p:nvSpPr>
          <p:cNvPr id="18" name="Up-Down Arrow 31">
            <a:extLst>
              <a:ext uri="{FF2B5EF4-FFF2-40B4-BE49-F238E27FC236}">
                <a16:creationId xmlns:a16="http://schemas.microsoft.com/office/drawing/2014/main" id="{56FDB400-23E1-4473-9829-507507F3D998}"/>
              </a:ext>
            </a:extLst>
          </p:cNvPr>
          <p:cNvSpPr>
            <a:spLocks/>
          </p:cNvSpPr>
          <p:nvPr/>
        </p:nvSpPr>
        <p:spPr bwMode="gray">
          <a:xfrm rot="10800000">
            <a:off x="5838600" y="1889992"/>
            <a:ext cx="514800" cy="4317455"/>
          </a:xfrm>
          <a:prstGeom prst="upDownArrow">
            <a:avLst/>
          </a:prstGeom>
          <a:solidFill>
            <a:schemeClr val="bg1"/>
          </a:solidFill>
          <a:ln w="19050" algn="ctr">
            <a:solidFill>
              <a:schemeClr val="tx1">
                <a:lumMod val="50000"/>
                <a:lumOff val="50000"/>
              </a:schemeClr>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is-IS" sz="160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BC1BC3DE-BCB8-43C6-B307-5CCB0F460310}"/>
              </a:ext>
            </a:extLst>
          </p:cNvPr>
          <p:cNvSpPr txBox="1">
            <a:spLocks/>
          </p:cNvSpPr>
          <p:nvPr/>
        </p:nvSpPr>
        <p:spPr>
          <a:xfrm rot="16200000">
            <a:off x="4194969" y="3859623"/>
            <a:ext cx="3802063" cy="376484"/>
          </a:xfrm>
          <a:prstGeom prst="rect">
            <a:avLst/>
          </a:prstGeom>
          <a:noFill/>
        </p:spPr>
        <p:txBody>
          <a:bodyPr wrap="none" lIns="36000" tIns="18000" rIns="36000" bIns="18000" rtlCol="0" anchor="ctr">
            <a:noAutofit/>
          </a:bodyPr>
          <a:lstStyle/>
          <a:p>
            <a:pPr algn="ctr">
              <a:lnSpc>
                <a:spcPct val="106000"/>
              </a:lnSpc>
              <a:buFont typeface="Wingdings 2" pitchFamily="18" charset="2"/>
              <a:buNone/>
            </a:pPr>
            <a:r>
              <a:rPr lang="is-IS" sz="1200" b="1" i="1" dirty="0">
                <a:latin typeface="Arial" panose="020B0604020202020204" pitchFamily="34" charset="0"/>
                <a:cs typeface="Arial" panose="020B0604020202020204" pitchFamily="34" charset="0"/>
              </a:rPr>
              <a:t>Þróun atvinnulífs</a:t>
            </a:r>
            <a:endParaRPr lang="is-IS" sz="1200" b="1" i="1" baseline="30000" dirty="0">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823D7D61-796F-4BEF-8AE0-9B6B11AFF3AA}"/>
              </a:ext>
            </a:extLst>
          </p:cNvPr>
          <p:cNvSpPr txBox="1">
            <a:spLocks/>
          </p:cNvSpPr>
          <p:nvPr/>
        </p:nvSpPr>
        <p:spPr>
          <a:xfrm>
            <a:off x="5667907" y="6319197"/>
            <a:ext cx="856184" cy="161429"/>
          </a:xfrm>
          <a:prstGeom prst="rect">
            <a:avLst/>
          </a:prstGeom>
          <a:noFill/>
        </p:spPr>
        <p:txBody>
          <a:bodyPr wrap="none" lIns="36000" tIns="18000" rIns="36000" bIns="18000" rtlCol="0" anchor="ctr">
            <a:noAutofit/>
          </a:bodyPr>
          <a:lstStyle/>
          <a:p>
            <a:pPr algn="ctr"/>
            <a:r>
              <a:rPr lang="is-IS" sz="1200" b="1" dirty="0">
                <a:latin typeface="Arial" panose="020B0604020202020204" pitchFamily="34" charset="0"/>
                <a:cs typeface="Arial" panose="020B0604020202020204" pitchFamily="34" charset="0"/>
              </a:rPr>
              <a:t>Auðlindaborgin</a:t>
            </a:r>
          </a:p>
        </p:txBody>
      </p:sp>
      <p:sp>
        <p:nvSpPr>
          <p:cNvPr id="21" name="TextBox 20">
            <a:extLst>
              <a:ext uri="{FF2B5EF4-FFF2-40B4-BE49-F238E27FC236}">
                <a16:creationId xmlns:a16="http://schemas.microsoft.com/office/drawing/2014/main" id="{7C267239-A0E9-40F9-876D-74DE89C7F623}"/>
              </a:ext>
            </a:extLst>
          </p:cNvPr>
          <p:cNvSpPr txBox="1">
            <a:spLocks/>
          </p:cNvSpPr>
          <p:nvPr/>
        </p:nvSpPr>
        <p:spPr>
          <a:xfrm>
            <a:off x="5578008" y="1629414"/>
            <a:ext cx="1035982" cy="161429"/>
          </a:xfrm>
          <a:prstGeom prst="rect">
            <a:avLst/>
          </a:prstGeom>
          <a:noFill/>
        </p:spPr>
        <p:txBody>
          <a:bodyPr wrap="none" lIns="36000" tIns="18000" rIns="36000" bIns="18000" rtlCol="0" anchor="ctr">
            <a:noAutofit/>
          </a:bodyPr>
          <a:lstStyle/>
          <a:p>
            <a:pPr algn="ctr"/>
            <a:r>
              <a:rPr lang="is-IS" sz="1200" b="1" dirty="0">
                <a:latin typeface="Arial" panose="020B0604020202020204" pitchFamily="34" charset="0"/>
                <a:cs typeface="Arial" panose="020B0604020202020204" pitchFamily="34" charset="0"/>
              </a:rPr>
              <a:t>Alþjóðaborgin</a:t>
            </a:r>
          </a:p>
        </p:txBody>
      </p:sp>
      <p:sp>
        <p:nvSpPr>
          <p:cNvPr id="22" name="TextBox 21">
            <a:extLst>
              <a:ext uri="{FF2B5EF4-FFF2-40B4-BE49-F238E27FC236}">
                <a16:creationId xmlns:a16="http://schemas.microsoft.com/office/drawing/2014/main" id="{6B06459F-F3F5-48E2-97FB-E9A10A34B0D6}"/>
              </a:ext>
            </a:extLst>
          </p:cNvPr>
          <p:cNvSpPr txBox="1">
            <a:spLocks/>
          </p:cNvSpPr>
          <p:nvPr/>
        </p:nvSpPr>
        <p:spPr>
          <a:xfrm>
            <a:off x="6198098" y="1914223"/>
            <a:ext cx="3958902" cy="287049"/>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t"/>
          <a:lstStyle>
            <a:defPPr>
              <a:defRPr lang="en-US"/>
            </a:defPPr>
            <a:lvl1pPr>
              <a:lnSpc>
                <a:spcPct val="106000"/>
              </a:lnSpc>
              <a:spcAft>
                <a:spcPts val="600"/>
              </a:spcAft>
              <a:defRPr sz="1200" b="1">
                <a:solidFill>
                  <a:schemeClr val="accent1"/>
                </a:solidFill>
                <a:latin typeface="+mj-lt"/>
                <a:ea typeface="Verdana" panose="020B0604030504040204" pitchFamily="34" charset="0"/>
                <a:cs typeface="Verdana" panose="020B060403050404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lvl="0" algn="r" fontAlgn="base">
              <a:lnSpc>
                <a:spcPct val="100000"/>
              </a:lnSpc>
              <a:spcAft>
                <a:spcPts val="0"/>
              </a:spcAft>
              <a:buSzPct val="100000"/>
              <a:defRPr/>
            </a:pPr>
            <a:r>
              <a:rPr lang="is-IS" sz="1400" i="1" spc="-20" dirty="0">
                <a:solidFill>
                  <a:srgbClr val="013B70"/>
                </a:solidFill>
                <a:latin typeface="Arial" panose="020B0604020202020204" pitchFamily="34" charset="0"/>
                <a:ea typeface="+mn-ea"/>
                <a:cs typeface="Arial" panose="020B0604020202020204" pitchFamily="34" charset="0"/>
              </a:rPr>
              <a:t>Heimsborgin</a:t>
            </a:r>
          </a:p>
          <a:p>
            <a:pPr lvl="0" algn="r" defTabSz="914400" fontAlgn="base">
              <a:spcAft>
                <a:spcPts val="300"/>
              </a:spcAft>
              <a:buSzPct val="100000"/>
              <a:defRPr/>
            </a:pPr>
            <a:endParaRPr lang="is-IS" sz="600" b="0" i="1" spc="-20" dirty="0">
              <a:solidFill>
                <a:srgbClr val="013B70"/>
              </a:solidFill>
              <a:latin typeface="Arial" panose="020B0604020202020204" pitchFamily="34" charset="0"/>
              <a:ea typeface="+mn-ea"/>
              <a:cs typeface="Arial" panose="020B0604020202020204" pitchFamily="34" charset="0"/>
              <a:sym typeface="Wingdings" panose="05000000000000000000" pitchFamily="2" charset="2"/>
            </a:endParaRPr>
          </a:p>
        </p:txBody>
      </p:sp>
      <p:sp>
        <p:nvSpPr>
          <p:cNvPr id="23" name="TextBox 22">
            <a:extLst>
              <a:ext uri="{FF2B5EF4-FFF2-40B4-BE49-F238E27FC236}">
                <a16:creationId xmlns:a16="http://schemas.microsoft.com/office/drawing/2014/main" id="{8641FAA1-A79C-4DCF-B732-0D7438BD7855}"/>
              </a:ext>
            </a:extLst>
          </p:cNvPr>
          <p:cNvSpPr txBox="1">
            <a:spLocks/>
          </p:cNvSpPr>
          <p:nvPr/>
        </p:nvSpPr>
        <p:spPr>
          <a:xfrm>
            <a:off x="2030350" y="4697128"/>
            <a:ext cx="3804085" cy="1564999"/>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t"/>
          <a:lstStyle>
            <a:defPPr>
              <a:defRPr lang="en-US"/>
            </a:defPPr>
            <a:lvl1pPr algn="ctr">
              <a:lnSpc>
                <a:spcPct val="106000"/>
              </a:lnSpc>
              <a:spcAft>
                <a:spcPts val="600"/>
              </a:spcAft>
              <a:defRPr sz="1000" b="0">
                <a:latin typeface="+mj-lt"/>
                <a:ea typeface="Verdana" panose="020B0604030504040204" pitchFamily="34" charset="0"/>
                <a:cs typeface="Verdana" panose="020B060403050404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a:spcAft>
                <a:spcPts val="300"/>
              </a:spcAft>
              <a:defRPr/>
            </a:pPr>
            <a:r>
              <a:rPr lang="is-IS" sz="800" dirty="0">
                <a:solidFill>
                  <a:schemeClr val="tx1"/>
                </a:solidFill>
                <a:latin typeface="Arial" panose="020B0604020202020204" pitchFamily="34" charset="0"/>
                <a:cs typeface="Arial" panose="020B0604020202020204" pitchFamily="34" charset="0"/>
              </a:rPr>
              <a:t>Sjávarútvegur er ríkjandi stoð efnahagslífsins. Frelsi einstaklingsins til athafna og tækifæri til vaxtar og framfara eru vel nýtt. Kappið er mikið og hætta á ofnýtingu auðlinda fer vaxandi. Aukin velmegun hefur breytt rekstrarumhverfi borgarinnar. Einkarekstur hefur fengið meira svigrúm innan velferðarkerfisins og kröfur til borgarkerfisins minnkað um leið. Fleiri skólar eru einkareknir, atvinnulífið stýrir áherslum menntakerfisins og aukinn tekjumunur hefur skapað bil milli ríkra og fátækra. Þróun samgöngumála hefur stöðvast samhliða dalandi umhverfisvitund. Samfélagsleg samkennd er lítil og við treystum okkar nánustu og fáum öðrum. Við leitum lítið stuðnings utan nærumhverfis fjölskyldu, vina og vinnuveitenda.</a:t>
            </a:r>
          </a:p>
        </p:txBody>
      </p:sp>
      <p:sp>
        <p:nvSpPr>
          <p:cNvPr id="24" name="TextBox 23">
            <a:extLst>
              <a:ext uri="{FF2B5EF4-FFF2-40B4-BE49-F238E27FC236}">
                <a16:creationId xmlns:a16="http://schemas.microsoft.com/office/drawing/2014/main" id="{18F84A58-A649-420A-BF90-46B419BB1109}"/>
              </a:ext>
            </a:extLst>
          </p:cNvPr>
          <p:cNvSpPr txBox="1">
            <a:spLocks/>
          </p:cNvSpPr>
          <p:nvPr/>
        </p:nvSpPr>
        <p:spPr>
          <a:xfrm>
            <a:off x="2030350" y="2242556"/>
            <a:ext cx="3804085" cy="1204747"/>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t"/>
          <a:lstStyle>
            <a:defPPr>
              <a:defRPr lang="en-US"/>
            </a:defPPr>
            <a:lvl1pPr algn="ctr">
              <a:lnSpc>
                <a:spcPct val="106000"/>
              </a:lnSpc>
              <a:spcAft>
                <a:spcPts val="600"/>
              </a:spcAft>
              <a:defRPr sz="1000" b="0">
                <a:latin typeface="+mj-lt"/>
                <a:ea typeface="Verdana" panose="020B0604030504040204" pitchFamily="34" charset="0"/>
                <a:cs typeface="Verdana" panose="020B060403050404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a:spcAft>
                <a:spcPts val="300"/>
              </a:spcAft>
              <a:defRPr/>
            </a:pPr>
            <a:r>
              <a:rPr lang="is-IS" sz="800" dirty="0">
                <a:solidFill>
                  <a:schemeClr val="tx1"/>
                </a:solidFill>
                <a:latin typeface="Arial" panose="020B0604020202020204" pitchFamily="34" charset="0"/>
                <a:cs typeface="Arial" panose="020B0604020202020204" pitchFamily="34" charset="0"/>
              </a:rPr>
              <a:t>Borgin einkennist af alþjóðadrifnu atvinnulífi. Við erum samofin þekkingarsamfélagi sem nær út fyrir landsteinana. Erlendum borgurum hefur fjölgað hratt, flest þeirra sérfræðingar sem starfa fyrir innlend og erlend hátæknifyrirtæki. Einkaframtak og frumkvöðlastarfsemi er ríkjandi í hröðu og kviku atvinnulífi þar sem ungt fólk leikur stórt hlutverk. Einsleitt viðskiptaumhverfi stórra hátæknifyrirtækja gerir okkur viðkvæm fyrir hagsveiflum og stefnubreytingum þeirra. Umhverfisvitund er hverfandi. Breytt samsetning borgarbúa hefur breytt samgöngum. Breytt hlutfall vinnu- og frítíma hefur sett auknar kröfur á skólakerfið um sveigjanleika. Samfélagsleg samkennd er lítil og við leitum stuðnings í nærumhverfi okkar, hjá fjölskyldu og vinum. Borgarkerfið er skilvirkt og hefur alla burði til að víkka starfsemi sína.</a:t>
            </a:r>
          </a:p>
        </p:txBody>
      </p:sp>
      <p:sp>
        <p:nvSpPr>
          <p:cNvPr id="25" name="TextBox 24">
            <a:extLst>
              <a:ext uri="{FF2B5EF4-FFF2-40B4-BE49-F238E27FC236}">
                <a16:creationId xmlns:a16="http://schemas.microsoft.com/office/drawing/2014/main" id="{5AE72E41-1937-45CC-BBFA-F2A1CF327069}"/>
              </a:ext>
            </a:extLst>
          </p:cNvPr>
          <p:cNvSpPr txBox="1">
            <a:spLocks/>
          </p:cNvSpPr>
          <p:nvPr/>
        </p:nvSpPr>
        <p:spPr>
          <a:xfrm>
            <a:off x="6399642" y="2259062"/>
            <a:ext cx="3757358" cy="1376549"/>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t"/>
          <a:lstStyle>
            <a:defPPr>
              <a:defRPr lang="en-US"/>
            </a:defPPr>
            <a:lvl1pPr>
              <a:lnSpc>
                <a:spcPct val="106000"/>
              </a:lnSpc>
              <a:spcAft>
                <a:spcPts val="600"/>
              </a:spcAft>
              <a:defRPr sz="1200" b="1">
                <a:solidFill>
                  <a:schemeClr val="accent1"/>
                </a:solidFill>
                <a:latin typeface="+mj-lt"/>
                <a:ea typeface="Verdana" panose="020B0604030504040204" pitchFamily="34" charset="0"/>
                <a:cs typeface="Verdana" panose="020B060403050404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r">
              <a:spcAft>
                <a:spcPts val="300"/>
              </a:spcAft>
              <a:defRPr/>
            </a:pPr>
            <a:r>
              <a:rPr lang="is-IS" sz="800" b="0" dirty="0">
                <a:solidFill>
                  <a:schemeClr val="tx1"/>
                </a:solidFill>
                <a:latin typeface="Arial" panose="020B0604020202020204" pitchFamily="34" charset="0"/>
                <a:cs typeface="Arial" panose="020B0604020202020204" pitchFamily="34" charset="0"/>
              </a:rPr>
              <a:t>Atvinnulífið er alþjóðadrifið og traust ríkir til athafna. Menntunarstig er hátt, nýsköpun og þróun tengd fjórðu iðnbyltingunni hafa skapað fjölbreytt atvinnulíf ólíkra fyrirtækja í ólíkum greinum. Tækifæri til þróunar og vaxtar eru vel nýtt en hagkerfið er viðkvæmt fyrir erlendum sveiflum. Menningardrifið alþjóðlegt umhverfi heillar ferðamenn og ferðaþjónusta í miklum vexti. Alþjóðavæðing borgarinnar er umdeild. Erlend stórfyrirtæki hafa áhrif á þróun atvinnulífs og dregið hefur úr íslenskum sérkennum menningar og samfélags. Við finnum samfélagslega samkennd út fyrir okkar nærumhverfi og erum tilbúin að leggja af mörkum til félagslegs kerfis sem heldur vel utan um jaðarhópa. Vaxandi traust og auknar kröfur til hins opinbera skapar áskoranir fyrir rekstur borgarinnar.</a:t>
            </a:r>
          </a:p>
        </p:txBody>
      </p:sp>
      <p:sp>
        <p:nvSpPr>
          <p:cNvPr id="26" name="TextBox 25">
            <a:extLst>
              <a:ext uri="{FF2B5EF4-FFF2-40B4-BE49-F238E27FC236}">
                <a16:creationId xmlns:a16="http://schemas.microsoft.com/office/drawing/2014/main" id="{A4896CAB-7F7B-4682-849B-31E7CA28BD1F}"/>
              </a:ext>
            </a:extLst>
          </p:cNvPr>
          <p:cNvSpPr txBox="1">
            <a:spLocks/>
          </p:cNvSpPr>
          <p:nvPr/>
        </p:nvSpPr>
        <p:spPr>
          <a:xfrm>
            <a:off x="6399642" y="4762640"/>
            <a:ext cx="3757358" cy="1868583"/>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t"/>
          <a:lstStyle>
            <a:defPPr>
              <a:defRPr lang="en-US"/>
            </a:defPPr>
            <a:lvl1pPr algn="ctr">
              <a:lnSpc>
                <a:spcPct val="106000"/>
              </a:lnSpc>
              <a:spcAft>
                <a:spcPts val="600"/>
              </a:spcAft>
              <a:defRPr sz="1000" b="0">
                <a:latin typeface="+mj-lt"/>
                <a:ea typeface="Verdana" panose="020B0604030504040204" pitchFamily="34" charset="0"/>
                <a:cs typeface="Verdana" panose="020B060403050404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r">
              <a:spcAft>
                <a:spcPts val="300"/>
              </a:spcAft>
              <a:defRPr/>
            </a:pPr>
            <a:r>
              <a:rPr lang="is-IS" sz="800" dirty="0">
                <a:solidFill>
                  <a:schemeClr val="tx1"/>
                </a:solidFill>
                <a:latin typeface="Arial" panose="020B0604020202020204" pitchFamily="34" charset="0"/>
                <a:cs typeface="Arial" panose="020B0604020202020204" pitchFamily="34" charset="0"/>
              </a:rPr>
              <a:t>Nýting náttúruauðlinda er undirstaða atvinnulífsins. Við stöndum framarlega í endurnýjanlegri orkunýtingu og sjávarútvegi og erum þekkt fyrir þróun tæknilausna á því sviði. Viðskiptaumhverfið takmarkast við auðlindageirann og tækifæri utan hans eru fá. Ungt fólk sem kýs að nema og starfa í öðrum greinum flytur til útlanda og ílengist þar. Aðlögun samfélags, atvinnulífs og viðskiptaumhverfis að nýtingu er í jafnvægi við náttúruna kallar á umdeildar breytingar. Orkuskipti hafa breytt borginni, flest hverfi borgarinnar eru vistvæn og sjálfbær með þjónustu og afþreyingu. Taktur samfélagsins er rólegur og fjölskyldumiðaður. Við njótum sterkrar samfélagslegrar samkenndar innan og utan okkar nærumhverfis. Við hugsum vel um nágranna okkar, eldri borgara og grípum vel þau sem þurfa á aðstoð að halda.</a:t>
            </a:r>
          </a:p>
        </p:txBody>
      </p:sp>
      <p:grpSp>
        <p:nvGrpSpPr>
          <p:cNvPr id="27" name="Group 58">
            <a:extLst>
              <a:ext uri="{FF2B5EF4-FFF2-40B4-BE49-F238E27FC236}">
                <a16:creationId xmlns:a16="http://schemas.microsoft.com/office/drawing/2014/main" id="{D65C9962-6CD4-437C-B29B-1204D4D44C0C}"/>
              </a:ext>
            </a:extLst>
          </p:cNvPr>
          <p:cNvGrpSpPr>
            <a:grpSpLocks noChangeAspect="1"/>
          </p:cNvGrpSpPr>
          <p:nvPr/>
        </p:nvGrpSpPr>
        <p:grpSpPr bwMode="auto">
          <a:xfrm>
            <a:off x="906570" y="4758271"/>
            <a:ext cx="368254" cy="368152"/>
            <a:chOff x="1785" y="567"/>
            <a:chExt cx="3636" cy="3635"/>
          </a:xfrm>
          <a:solidFill>
            <a:srgbClr val="53DAFF"/>
          </a:solidFill>
        </p:grpSpPr>
        <p:sp>
          <p:nvSpPr>
            <p:cNvPr id="28" name="Freeform 257">
              <a:extLst>
                <a:ext uri="{FF2B5EF4-FFF2-40B4-BE49-F238E27FC236}">
                  <a16:creationId xmlns:a16="http://schemas.microsoft.com/office/drawing/2014/main" id="{DA30E6AC-7EC6-4A20-B503-5A0F3092FF5B}"/>
                </a:ext>
              </a:extLst>
            </p:cNvPr>
            <p:cNvSpPr>
              <a:spLocks noEditPoints="1"/>
            </p:cNvSpPr>
            <p:nvPr/>
          </p:nvSpPr>
          <p:spPr bwMode="auto">
            <a:xfrm>
              <a:off x="1785" y="567"/>
              <a:ext cx="3636" cy="3635"/>
            </a:xfrm>
            <a:custGeom>
              <a:avLst/>
              <a:gdLst>
                <a:gd name="T0" fmla="*/ 256 w 512"/>
                <a:gd name="T1" fmla="*/ 21 h 512"/>
                <a:gd name="T2" fmla="*/ 490 w 512"/>
                <a:gd name="T3" fmla="*/ 256 h 512"/>
                <a:gd name="T4" fmla="*/ 256 w 512"/>
                <a:gd name="T5" fmla="*/ 490 h 512"/>
                <a:gd name="T6" fmla="*/ 21 w 512"/>
                <a:gd name="T7" fmla="*/ 256 h 512"/>
                <a:gd name="T8" fmla="*/ 256 w 512"/>
                <a:gd name="T9" fmla="*/ 21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1"/>
                  </a:moveTo>
                  <a:cubicBezTo>
                    <a:pt x="385" y="21"/>
                    <a:pt x="490" y="126"/>
                    <a:pt x="490" y="256"/>
                  </a:cubicBezTo>
                  <a:cubicBezTo>
                    <a:pt x="490" y="385"/>
                    <a:pt x="385" y="490"/>
                    <a:pt x="256" y="490"/>
                  </a:cubicBezTo>
                  <a:cubicBezTo>
                    <a:pt x="126" y="490"/>
                    <a:pt x="21" y="385"/>
                    <a:pt x="21" y="256"/>
                  </a:cubicBezTo>
                  <a:cubicBezTo>
                    <a:pt x="21" y="126"/>
                    <a:pt x="126" y="21"/>
                    <a:pt x="256" y="21"/>
                  </a:cubicBezTo>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29" name="Freeform 258">
              <a:extLst>
                <a:ext uri="{FF2B5EF4-FFF2-40B4-BE49-F238E27FC236}">
                  <a16:creationId xmlns:a16="http://schemas.microsoft.com/office/drawing/2014/main" id="{806400A0-E553-40A5-B9F4-F165E6330C99}"/>
                </a:ext>
              </a:extLst>
            </p:cNvPr>
            <p:cNvSpPr>
              <a:spLocks noEditPoints="1"/>
            </p:cNvSpPr>
            <p:nvPr/>
          </p:nvSpPr>
          <p:spPr bwMode="auto">
            <a:xfrm>
              <a:off x="2602" y="1248"/>
              <a:ext cx="1995" cy="2272"/>
            </a:xfrm>
            <a:custGeom>
              <a:avLst/>
              <a:gdLst>
                <a:gd name="T0" fmla="*/ 278 w 281"/>
                <a:gd name="T1" fmla="*/ 251 h 320"/>
                <a:gd name="T2" fmla="*/ 268 w 281"/>
                <a:gd name="T3" fmla="*/ 230 h 320"/>
                <a:gd name="T4" fmla="*/ 258 w 281"/>
                <a:gd name="T5" fmla="*/ 224 h 320"/>
                <a:gd name="T6" fmla="*/ 237 w 281"/>
                <a:gd name="T7" fmla="*/ 224 h 320"/>
                <a:gd name="T8" fmla="*/ 226 w 281"/>
                <a:gd name="T9" fmla="*/ 234 h 320"/>
                <a:gd name="T10" fmla="*/ 237 w 281"/>
                <a:gd name="T11" fmla="*/ 245 h 320"/>
                <a:gd name="T12" fmla="*/ 239 w 281"/>
                <a:gd name="T13" fmla="*/ 245 h 320"/>
                <a:gd name="T14" fmla="*/ 151 w 281"/>
                <a:gd name="T15" fmla="*/ 298 h 320"/>
                <a:gd name="T16" fmla="*/ 151 w 281"/>
                <a:gd name="T17" fmla="*/ 138 h 320"/>
                <a:gd name="T18" fmla="*/ 173 w 281"/>
                <a:gd name="T19" fmla="*/ 138 h 320"/>
                <a:gd name="T20" fmla="*/ 183 w 281"/>
                <a:gd name="T21" fmla="*/ 128 h 320"/>
                <a:gd name="T22" fmla="*/ 173 w 281"/>
                <a:gd name="T23" fmla="*/ 117 h 320"/>
                <a:gd name="T24" fmla="*/ 151 w 281"/>
                <a:gd name="T25" fmla="*/ 117 h 320"/>
                <a:gd name="T26" fmla="*/ 151 w 281"/>
                <a:gd name="T27" fmla="*/ 83 h 320"/>
                <a:gd name="T28" fmla="*/ 183 w 281"/>
                <a:gd name="T29" fmla="*/ 42 h 320"/>
                <a:gd name="T30" fmla="*/ 141 w 281"/>
                <a:gd name="T31" fmla="*/ 0 h 320"/>
                <a:gd name="T32" fmla="*/ 98 w 281"/>
                <a:gd name="T33" fmla="*/ 42 h 320"/>
                <a:gd name="T34" fmla="*/ 130 w 281"/>
                <a:gd name="T35" fmla="*/ 83 h 320"/>
                <a:gd name="T36" fmla="*/ 130 w 281"/>
                <a:gd name="T37" fmla="*/ 117 h 320"/>
                <a:gd name="T38" fmla="*/ 109 w 281"/>
                <a:gd name="T39" fmla="*/ 117 h 320"/>
                <a:gd name="T40" fmla="*/ 98 w 281"/>
                <a:gd name="T41" fmla="*/ 128 h 320"/>
                <a:gd name="T42" fmla="*/ 109 w 281"/>
                <a:gd name="T43" fmla="*/ 138 h 320"/>
                <a:gd name="T44" fmla="*/ 130 w 281"/>
                <a:gd name="T45" fmla="*/ 138 h 320"/>
                <a:gd name="T46" fmla="*/ 130 w 281"/>
                <a:gd name="T47" fmla="*/ 298 h 320"/>
                <a:gd name="T48" fmla="*/ 42 w 281"/>
                <a:gd name="T49" fmla="*/ 245 h 320"/>
                <a:gd name="T50" fmla="*/ 45 w 281"/>
                <a:gd name="T51" fmla="*/ 245 h 320"/>
                <a:gd name="T52" fmla="*/ 55 w 281"/>
                <a:gd name="T53" fmla="*/ 234 h 320"/>
                <a:gd name="T54" fmla="*/ 45 w 281"/>
                <a:gd name="T55" fmla="*/ 224 h 320"/>
                <a:gd name="T56" fmla="*/ 24 w 281"/>
                <a:gd name="T57" fmla="*/ 224 h 320"/>
                <a:gd name="T58" fmla="*/ 24 w 281"/>
                <a:gd name="T59" fmla="*/ 224 h 320"/>
                <a:gd name="T60" fmla="*/ 23 w 281"/>
                <a:gd name="T61" fmla="*/ 224 h 320"/>
                <a:gd name="T62" fmla="*/ 14 w 281"/>
                <a:gd name="T63" fmla="*/ 230 h 320"/>
                <a:gd name="T64" fmla="*/ 3 w 281"/>
                <a:gd name="T65" fmla="*/ 251 h 320"/>
                <a:gd name="T66" fmla="*/ 8 w 281"/>
                <a:gd name="T67" fmla="*/ 265 h 320"/>
                <a:gd name="T68" fmla="*/ 13 w 281"/>
                <a:gd name="T69" fmla="*/ 266 h 320"/>
                <a:gd name="T70" fmla="*/ 22 w 281"/>
                <a:gd name="T71" fmla="*/ 260 h 320"/>
                <a:gd name="T72" fmla="*/ 24 w 281"/>
                <a:gd name="T73" fmla="*/ 256 h 320"/>
                <a:gd name="T74" fmla="*/ 141 w 281"/>
                <a:gd name="T75" fmla="*/ 320 h 320"/>
                <a:gd name="T76" fmla="*/ 257 w 281"/>
                <a:gd name="T77" fmla="*/ 256 h 320"/>
                <a:gd name="T78" fmla="*/ 259 w 281"/>
                <a:gd name="T79" fmla="*/ 260 h 320"/>
                <a:gd name="T80" fmla="*/ 269 w 281"/>
                <a:gd name="T81" fmla="*/ 266 h 320"/>
                <a:gd name="T82" fmla="*/ 273 w 281"/>
                <a:gd name="T83" fmla="*/ 265 h 320"/>
                <a:gd name="T84" fmla="*/ 278 w 281"/>
                <a:gd name="T85" fmla="*/ 251 h 320"/>
                <a:gd name="T86" fmla="*/ 119 w 281"/>
                <a:gd name="T87" fmla="*/ 42 h 320"/>
                <a:gd name="T88" fmla="*/ 141 w 281"/>
                <a:gd name="T89" fmla="*/ 21 h 320"/>
                <a:gd name="T90" fmla="*/ 162 w 281"/>
                <a:gd name="T91" fmla="*/ 42 h 320"/>
                <a:gd name="T92" fmla="*/ 141 w 281"/>
                <a:gd name="T93" fmla="*/ 64 h 320"/>
                <a:gd name="T94" fmla="*/ 119 w 281"/>
                <a:gd name="T95" fmla="*/ 42 h 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81" h="320">
                  <a:moveTo>
                    <a:pt x="278" y="251"/>
                  </a:moveTo>
                  <a:cubicBezTo>
                    <a:pt x="268" y="230"/>
                    <a:pt x="268" y="230"/>
                    <a:pt x="268" y="230"/>
                  </a:cubicBezTo>
                  <a:cubicBezTo>
                    <a:pt x="266" y="226"/>
                    <a:pt x="262" y="224"/>
                    <a:pt x="258" y="224"/>
                  </a:cubicBezTo>
                  <a:cubicBezTo>
                    <a:pt x="237" y="224"/>
                    <a:pt x="237" y="224"/>
                    <a:pt x="237" y="224"/>
                  </a:cubicBezTo>
                  <a:cubicBezTo>
                    <a:pt x="231" y="224"/>
                    <a:pt x="226" y="228"/>
                    <a:pt x="226" y="234"/>
                  </a:cubicBezTo>
                  <a:cubicBezTo>
                    <a:pt x="226" y="240"/>
                    <a:pt x="231" y="245"/>
                    <a:pt x="237" y="245"/>
                  </a:cubicBezTo>
                  <a:cubicBezTo>
                    <a:pt x="239" y="245"/>
                    <a:pt x="239" y="245"/>
                    <a:pt x="239" y="245"/>
                  </a:cubicBezTo>
                  <a:cubicBezTo>
                    <a:pt x="219" y="275"/>
                    <a:pt x="187" y="294"/>
                    <a:pt x="151" y="298"/>
                  </a:cubicBezTo>
                  <a:cubicBezTo>
                    <a:pt x="151" y="138"/>
                    <a:pt x="151" y="138"/>
                    <a:pt x="151" y="138"/>
                  </a:cubicBezTo>
                  <a:cubicBezTo>
                    <a:pt x="173" y="138"/>
                    <a:pt x="173" y="138"/>
                    <a:pt x="173" y="138"/>
                  </a:cubicBezTo>
                  <a:cubicBezTo>
                    <a:pt x="179" y="138"/>
                    <a:pt x="183" y="134"/>
                    <a:pt x="183" y="128"/>
                  </a:cubicBezTo>
                  <a:cubicBezTo>
                    <a:pt x="183" y="122"/>
                    <a:pt x="179" y="117"/>
                    <a:pt x="173" y="117"/>
                  </a:cubicBezTo>
                  <a:cubicBezTo>
                    <a:pt x="151" y="117"/>
                    <a:pt x="151" y="117"/>
                    <a:pt x="151" y="117"/>
                  </a:cubicBezTo>
                  <a:cubicBezTo>
                    <a:pt x="151" y="83"/>
                    <a:pt x="151" y="83"/>
                    <a:pt x="151" y="83"/>
                  </a:cubicBezTo>
                  <a:cubicBezTo>
                    <a:pt x="170" y="79"/>
                    <a:pt x="183" y="62"/>
                    <a:pt x="183" y="42"/>
                  </a:cubicBezTo>
                  <a:cubicBezTo>
                    <a:pt x="183" y="19"/>
                    <a:pt x="164" y="0"/>
                    <a:pt x="141" y="0"/>
                  </a:cubicBezTo>
                  <a:cubicBezTo>
                    <a:pt x="117" y="0"/>
                    <a:pt x="98" y="19"/>
                    <a:pt x="98" y="42"/>
                  </a:cubicBezTo>
                  <a:cubicBezTo>
                    <a:pt x="98" y="62"/>
                    <a:pt x="111" y="79"/>
                    <a:pt x="130" y="83"/>
                  </a:cubicBezTo>
                  <a:cubicBezTo>
                    <a:pt x="130" y="117"/>
                    <a:pt x="130" y="117"/>
                    <a:pt x="130" y="117"/>
                  </a:cubicBezTo>
                  <a:cubicBezTo>
                    <a:pt x="109" y="117"/>
                    <a:pt x="109" y="117"/>
                    <a:pt x="109" y="117"/>
                  </a:cubicBezTo>
                  <a:cubicBezTo>
                    <a:pt x="103" y="117"/>
                    <a:pt x="98" y="122"/>
                    <a:pt x="98" y="128"/>
                  </a:cubicBezTo>
                  <a:cubicBezTo>
                    <a:pt x="98" y="134"/>
                    <a:pt x="103" y="138"/>
                    <a:pt x="109" y="138"/>
                  </a:cubicBezTo>
                  <a:cubicBezTo>
                    <a:pt x="130" y="138"/>
                    <a:pt x="130" y="138"/>
                    <a:pt x="130" y="138"/>
                  </a:cubicBezTo>
                  <a:cubicBezTo>
                    <a:pt x="130" y="298"/>
                    <a:pt x="130" y="298"/>
                    <a:pt x="130" y="298"/>
                  </a:cubicBezTo>
                  <a:cubicBezTo>
                    <a:pt x="94" y="294"/>
                    <a:pt x="62" y="275"/>
                    <a:pt x="42" y="245"/>
                  </a:cubicBezTo>
                  <a:cubicBezTo>
                    <a:pt x="45" y="245"/>
                    <a:pt x="45" y="245"/>
                    <a:pt x="45" y="245"/>
                  </a:cubicBezTo>
                  <a:cubicBezTo>
                    <a:pt x="51" y="245"/>
                    <a:pt x="55" y="240"/>
                    <a:pt x="55" y="234"/>
                  </a:cubicBezTo>
                  <a:cubicBezTo>
                    <a:pt x="55" y="228"/>
                    <a:pt x="51" y="224"/>
                    <a:pt x="45" y="224"/>
                  </a:cubicBezTo>
                  <a:cubicBezTo>
                    <a:pt x="24" y="224"/>
                    <a:pt x="24" y="224"/>
                    <a:pt x="24" y="224"/>
                  </a:cubicBezTo>
                  <a:cubicBezTo>
                    <a:pt x="24" y="224"/>
                    <a:pt x="24" y="224"/>
                    <a:pt x="24" y="224"/>
                  </a:cubicBezTo>
                  <a:cubicBezTo>
                    <a:pt x="23" y="224"/>
                    <a:pt x="23" y="224"/>
                    <a:pt x="23" y="224"/>
                  </a:cubicBezTo>
                  <a:cubicBezTo>
                    <a:pt x="19" y="224"/>
                    <a:pt x="16" y="226"/>
                    <a:pt x="14" y="230"/>
                  </a:cubicBezTo>
                  <a:cubicBezTo>
                    <a:pt x="3" y="251"/>
                    <a:pt x="3" y="251"/>
                    <a:pt x="3" y="251"/>
                  </a:cubicBezTo>
                  <a:cubicBezTo>
                    <a:pt x="0" y="256"/>
                    <a:pt x="3" y="263"/>
                    <a:pt x="8" y="265"/>
                  </a:cubicBezTo>
                  <a:cubicBezTo>
                    <a:pt x="9" y="266"/>
                    <a:pt x="11" y="266"/>
                    <a:pt x="13" y="266"/>
                  </a:cubicBezTo>
                  <a:cubicBezTo>
                    <a:pt x="17" y="266"/>
                    <a:pt x="20" y="264"/>
                    <a:pt x="22" y="260"/>
                  </a:cubicBezTo>
                  <a:cubicBezTo>
                    <a:pt x="24" y="256"/>
                    <a:pt x="24" y="256"/>
                    <a:pt x="24" y="256"/>
                  </a:cubicBezTo>
                  <a:cubicBezTo>
                    <a:pt x="50" y="295"/>
                    <a:pt x="93" y="320"/>
                    <a:pt x="141" y="320"/>
                  </a:cubicBezTo>
                  <a:cubicBezTo>
                    <a:pt x="188" y="320"/>
                    <a:pt x="232" y="295"/>
                    <a:pt x="257" y="256"/>
                  </a:cubicBezTo>
                  <a:cubicBezTo>
                    <a:pt x="259" y="260"/>
                    <a:pt x="259" y="260"/>
                    <a:pt x="259" y="260"/>
                  </a:cubicBezTo>
                  <a:cubicBezTo>
                    <a:pt x="261" y="264"/>
                    <a:pt x="265" y="266"/>
                    <a:pt x="269" y="266"/>
                  </a:cubicBezTo>
                  <a:cubicBezTo>
                    <a:pt x="270" y="266"/>
                    <a:pt x="272" y="266"/>
                    <a:pt x="273" y="265"/>
                  </a:cubicBezTo>
                  <a:cubicBezTo>
                    <a:pt x="279" y="263"/>
                    <a:pt x="281" y="256"/>
                    <a:pt x="278" y="251"/>
                  </a:cubicBezTo>
                  <a:close/>
                  <a:moveTo>
                    <a:pt x="119" y="42"/>
                  </a:moveTo>
                  <a:cubicBezTo>
                    <a:pt x="119" y="31"/>
                    <a:pt x="129" y="21"/>
                    <a:pt x="141" y="21"/>
                  </a:cubicBezTo>
                  <a:cubicBezTo>
                    <a:pt x="152" y="21"/>
                    <a:pt x="162" y="31"/>
                    <a:pt x="162" y="42"/>
                  </a:cubicBezTo>
                  <a:cubicBezTo>
                    <a:pt x="162" y="54"/>
                    <a:pt x="152" y="64"/>
                    <a:pt x="141" y="64"/>
                  </a:cubicBezTo>
                  <a:cubicBezTo>
                    <a:pt x="129" y="64"/>
                    <a:pt x="119" y="54"/>
                    <a:pt x="119" y="42"/>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grpSp>
      <p:grpSp>
        <p:nvGrpSpPr>
          <p:cNvPr id="30" name="Group 309">
            <a:extLst>
              <a:ext uri="{FF2B5EF4-FFF2-40B4-BE49-F238E27FC236}">
                <a16:creationId xmlns:a16="http://schemas.microsoft.com/office/drawing/2014/main" id="{3E0EC36A-EEBA-4AEF-9037-E6CA6CD5A1B7}"/>
              </a:ext>
            </a:extLst>
          </p:cNvPr>
          <p:cNvGrpSpPr>
            <a:grpSpLocks noChangeAspect="1"/>
          </p:cNvGrpSpPr>
          <p:nvPr/>
        </p:nvGrpSpPr>
        <p:grpSpPr bwMode="auto">
          <a:xfrm>
            <a:off x="1422147" y="4389250"/>
            <a:ext cx="370106" cy="369021"/>
            <a:chOff x="6585" y="1193"/>
            <a:chExt cx="341" cy="340"/>
          </a:xfrm>
          <a:solidFill>
            <a:srgbClr val="53DAFF"/>
          </a:solidFill>
        </p:grpSpPr>
        <p:sp>
          <p:nvSpPr>
            <p:cNvPr id="31" name="Freeform 310">
              <a:extLst>
                <a:ext uri="{FF2B5EF4-FFF2-40B4-BE49-F238E27FC236}">
                  <a16:creationId xmlns:a16="http://schemas.microsoft.com/office/drawing/2014/main" id="{E47091C3-6DF4-4B69-AFD8-C4D00263EE1B}"/>
                </a:ext>
              </a:extLst>
            </p:cNvPr>
            <p:cNvSpPr>
              <a:spLocks noEditPoints="1"/>
            </p:cNvSpPr>
            <p:nvPr/>
          </p:nvSpPr>
          <p:spPr bwMode="auto">
            <a:xfrm>
              <a:off x="6648" y="1264"/>
              <a:ext cx="206" cy="205"/>
            </a:xfrm>
            <a:custGeom>
              <a:avLst/>
              <a:gdLst>
                <a:gd name="T0" fmla="*/ 117 w 309"/>
                <a:gd name="T1" fmla="*/ 309 h 309"/>
                <a:gd name="T2" fmla="*/ 116 w 309"/>
                <a:gd name="T3" fmla="*/ 309 h 309"/>
                <a:gd name="T4" fmla="*/ 108 w 309"/>
                <a:gd name="T5" fmla="*/ 304 h 309"/>
                <a:gd name="T6" fmla="*/ 68 w 309"/>
                <a:gd name="T7" fmla="*/ 242 h 309"/>
                <a:gd name="T8" fmla="*/ 5 w 309"/>
                <a:gd name="T9" fmla="*/ 201 h 309"/>
                <a:gd name="T10" fmla="*/ 1 w 309"/>
                <a:gd name="T11" fmla="*/ 194 h 309"/>
                <a:gd name="T12" fmla="*/ 4 w 309"/>
                <a:gd name="T13" fmla="*/ 185 h 309"/>
                <a:gd name="T14" fmla="*/ 26 w 309"/>
                <a:gd name="T15" fmla="*/ 163 h 309"/>
                <a:gd name="T16" fmla="*/ 37 w 309"/>
                <a:gd name="T17" fmla="*/ 161 h 309"/>
                <a:gd name="T18" fmla="*/ 84 w 309"/>
                <a:gd name="T19" fmla="*/ 180 h 309"/>
                <a:gd name="T20" fmla="*/ 121 w 309"/>
                <a:gd name="T21" fmla="*/ 143 h 309"/>
                <a:gd name="T22" fmla="*/ 17 w 309"/>
                <a:gd name="T23" fmla="*/ 86 h 309"/>
                <a:gd name="T24" fmla="*/ 11 w 309"/>
                <a:gd name="T25" fmla="*/ 78 h 309"/>
                <a:gd name="T26" fmla="*/ 14 w 309"/>
                <a:gd name="T27" fmla="*/ 69 h 309"/>
                <a:gd name="T28" fmla="*/ 37 w 309"/>
                <a:gd name="T29" fmla="*/ 46 h 309"/>
                <a:gd name="T30" fmla="*/ 48 w 309"/>
                <a:gd name="T31" fmla="*/ 43 h 309"/>
                <a:gd name="T32" fmla="*/ 177 w 309"/>
                <a:gd name="T33" fmla="*/ 87 h 309"/>
                <a:gd name="T34" fmla="*/ 233 w 309"/>
                <a:gd name="T35" fmla="*/ 31 h 309"/>
                <a:gd name="T36" fmla="*/ 234 w 309"/>
                <a:gd name="T37" fmla="*/ 30 h 309"/>
                <a:gd name="T38" fmla="*/ 294 w 309"/>
                <a:gd name="T39" fmla="*/ 16 h 309"/>
                <a:gd name="T40" fmla="*/ 279 w 309"/>
                <a:gd name="T41" fmla="*/ 75 h 309"/>
                <a:gd name="T42" fmla="*/ 278 w 309"/>
                <a:gd name="T43" fmla="*/ 76 h 309"/>
                <a:gd name="T44" fmla="*/ 223 w 309"/>
                <a:gd name="T45" fmla="*/ 132 h 309"/>
                <a:gd name="T46" fmla="*/ 266 w 309"/>
                <a:gd name="T47" fmla="*/ 261 h 309"/>
                <a:gd name="T48" fmla="*/ 263 w 309"/>
                <a:gd name="T49" fmla="*/ 272 h 309"/>
                <a:gd name="T50" fmla="*/ 241 w 309"/>
                <a:gd name="T51" fmla="*/ 295 h 309"/>
                <a:gd name="T52" fmla="*/ 232 w 309"/>
                <a:gd name="T53" fmla="*/ 298 h 309"/>
                <a:gd name="T54" fmla="*/ 224 w 309"/>
                <a:gd name="T55" fmla="*/ 292 h 309"/>
                <a:gd name="T56" fmla="*/ 167 w 309"/>
                <a:gd name="T57" fmla="*/ 188 h 309"/>
                <a:gd name="T58" fmla="*/ 130 w 309"/>
                <a:gd name="T59" fmla="*/ 225 h 309"/>
                <a:gd name="T60" fmla="*/ 149 w 309"/>
                <a:gd name="T61" fmla="*/ 272 h 309"/>
                <a:gd name="T62" fmla="*/ 146 w 309"/>
                <a:gd name="T63" fmla="*/ 284 h 309"/>
                <a:gd name="T64" fmla="*/ 124 w 309"/>
                <a:gd name="T65" fmla="*/ 306 h 309"/>
                <a:gd name="T66" fmla="*/ 117 w 309"/>
                <a:gd name="T67" fmla="*/ 309 h 309"/>
                <a:gd name="T68" fmla="*/ 28 w 309"/>
                <a:gd name="T69" fmla="*/ 191 h 309"/>
                <a:gd name="T70" fmla="*/ 81 w 309"/>
                <a:gd name="T71" fmla="*/ 225 h 309"/>
                <a:gd name="T72" fmla="*/ 84 w 309"/>
                <a:gd name="T73" fmla="*/ 228 h 309"/>
                <a:gd name="T74" fmla="*/ 119 w 309"/>
                <a:gd name="T75" fmla="*/ 281 h 309"/>
                <a:gd name="T76" fmla="*/ 126 w 309"/>
                <a:gd name="T77" fmla="*/ 274 h 309"/>
                <a:gd name="T78" fmla="*/ 107 w 309"/>
                <a:gd name="T79" fmla="*/ 226 h 309"/>
                <a:gd name="T80" fmla="*/ 110 w 309"/>
                <a:gd name="T81" fmla="*/ 215 h 309"/>
                <a:gd name="T82" fmla="*/ 161 w 309"/>
                <a:gd name="T83" fmla="*/ 163 h 309"/>
                <a:gd name="T84" fmla="*/ 171 w 309"/>
                <a:gd name="T85" fmla="*/ 160 h 309"/>
                <a:gd name="T86" fmla="*/ 178 w 309"/>
                <a:gd name="T87" fmla="*/ 165 h 309"/>
                <a:gd name="T88" fmla="*/ 236 w 309"/>
                <a:gd name="T89" fmla="*/ 270 h 309"/>
                <a:gd name="T90" fmla="*/ 244 w 309"/>
                <a:gd name="T91" fmla="*/ 262 h 309"/>
                <a:gd name="T92" fmla="*/ 200 w 309"/>
                <a:gd name="T93" fmla="*/ 132 h 309"/>
                <a:gd name="T94" fmla="*/ 203 w 309"/>
                <a:gd name="T95" fmla="*/ 121 h 309"/>
                <a:gd name="T96" fmla="*/ 263 w 309"/>
                <a:gd name="T97" fmla="*/ 62 h 309"/>
                <a:gd name="T98" fmla="*/ 278 w 309"/>
                <a:gd name="T99" fmla="*/ 31 h 309"/>
                <a:gd name="T100" fmla="*/ 248 w 309"/>
                <a:gd name="T101" fmla="*/ 47 h 309"/>
                <a:gd name="T102" fmla="*/ 188 w 309"/>
                <a:gd name="T103" fmla="*/ 106 h 309"/>
                <a:gd name="T104" fmla="*/ 177 w 309"/>
                <a:gd name="T105" fmla="*/ 109 h 309"/>
                <a:gd name="T106" fmla="*/ 47 w 309"/>
                <a:gd name="T107" fmla="*/ 66 h 309"/>
                <a:gd name="T108" fmla="*/ 40 w 309"/>
                <a:gd name="T109" fmla="*/ 74 h 309"/>
                <a:gd name="T110" fmla="*/ 144 w 309"/>
                <a:gd name="T111" fmla="*/ 131 h 309"/>
                <a:gd name="T112" fmla="*/ 149 w 309"/>
                <a:gd name="T113" fmla="*/ 139 h 309"/>
                <a:gd name="T114" fmla="*/ 146 w 309"/>
                <a:gd name="T115" fmla="*/ 148 h 309"/>
                <a:gd name="T116" fmla="*/ 94 w 309"/>
                <a:gd name="T117" fmla="*/ 200 h 309"/>
                <a:gd name="T118" fmla="*/ 83 w 309"/>
                <a:gd name="T119" fmla="*/ 202 h 309"/>
                <a:gd name="T120" fmla="*/ 36 w 309"/>
                <a:gd name="T121" fmla="*/ 183 h 309"/>
                <a:gd name="T122" fmla="*/ 28 w 309"/>
                <a:gd name="T123" fmla="*/ 191 h 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9" h="309">
                  <a:moveTo>
                    <a:pt x="117" y="309"/>
                  </a:moveTo>
                  <a:cubicBezTo>
                    <a:pt x="117" y="309"/>
                    <a:pt x="116" y="309"/>
                    <a:pt x="116" y="309"/>
                  </a:cubicBezTo>
                  <a:cubicBezTo>
                    <a:pt x="113" y="308"/>
                    <a:pt x="110" y="307"/>
                    <a:pt x="108" y="304"/>
                  </a:cubicBezTo>
                  <a:cubicBezTo>
                    <a:pt x="68" y="242"/>
                    <a:pt x="68" y="242"/>
                    <a:pt x="68" y="242"/>
                  </a:cubicBezTo>
                  <a:cubicBezTo>
                    <a:pt x="5" y="201"/>
                    <a:pt x="5" y="201"/>
                    <a:pt x="5" y="201"/>
                  </a:cubicBezTo>
                  <a:cubicBezTo>
                    <a:pt x="3" y="200"/>
                    <a:pt x="1" y="197"/>
                    <a:pt x="1" y="194"/>
                  </a:cubicBezTo>
                  <a:cubicBezTo>
                    <a:pt x="0" y="190"/>
                    <a:pt x="1" y="187"/>
                    <a:pt x="4" y="185"/>
                  </a:cubicBezTo>
                  <a:cubicBezTo>
                    <a:pt x="26" y="163"/>
                    <a:pt x="26" y="163"/>
                    <a:pt x="26" y="163"/>
                  </a:cubicBezTo>
                  <a:cubicBezTo>
                    <a:pt x="29" y="160"/>
                    <a:pt x="33" y="159"/>
                    <a:pt x="37" y="161"/>
                  </a:cubicBezTo>
                  <a:cubicBezTo>
                    <a:pt x="84" y="180"/>
                    <a:pt x="84" y="180"/>
                    <a:pt x="84" y="180"/>
                  </a:cubicBezTo>
                  <a:cubicBezTo>
                    <a:pt x="121" y="143"/>
                    <a:pt x="121" y="143"/>
                    <a:pt x="121" y="143"/>
                  </a:cubicBezTo>
                  <a:cubicBezTo>
                    <a:pt x="17" y="86"/>
                    <a:pt x="17" y="86"/>
                    <a:pt x="17" y="86"/>
                  </a:cubicBezTo>
                  <a:cubicBezTo>
                    <a:pt x="14" y="84"/>
                    <a:pt x="12" y="81"/>
                    <a:pt x="11" y="78"/>
                  </a:cubicBezTo>
                  <a:cubicBezTo>
                    <a:pt x="11" y="74"/>
                    <a:pt x="12" y="71"/>
                    <a:pt x="14" y="69"/>
                  </a:cubicBezTo>
                  <a:cubicBezTo>
                    <a:pt x="37" y="46"/>
                    <a:pt x="37" y="46"/>
                    <a:pt x="37" y="46"/>
                  </a:cubicBezTo>
                  <a:cubicBezTo>
                    <a:pt x="40" y="43"/>
                    <a:pt x="44" y="42"/>
                    <a:pt x="48" y="43"/>
                  </a:cubicBezTo>
                  <a:cubicBezTo>
                    <a:pt x="177" y="87"/>
                    <a:pt x="177" y="87"/>
                    <a:pt x="177" y="87"/>
                  </a:cubicBezTo>
                  <a:cubicBezTo>
                    <a:pt x="233" y="31"/>
                    <a:pt x="233" y="31"/>
                    <a:pt x="233" y="31"/>
                  </a:cubicBezTo>
                  <a:cubicBezTo>
                    <a:pt x="233" y="31"/>
                    <a:pt x="234" y="30"/>
                    <a:pt x="234" y="30"/>
                  </a:cubicBezTo>
                  <a:cubicBezTo>
                    <a:pt x="247" y="20"/>
                    <a:pt x="278" y="0"/>
                    <a:pt x="294" y="16"/>
                  </a:cubicBezTo>
                  <a:cubicBezTo>
                    <a:pt x="309" y="32"/>
                    <a:pt x="289" y="63"/>
                    <a:pt x="279" y="75"/>
                  </a:cubicBezTo>
                  <a:cubicBezTo>
                    <a:pt x="279" y="75"/>
                    <a:pt x="279" y="76"/>
                    <a:pt x="278" y="76"/>
                  </a:cubicBezTo>
                  <a:cubicBezTo>
                    <a:pt x="223" y="132"/>
                    <a:pt x="223" y="132"/>
                    <a:pt x="223" y="132"/>
                  </a:cubicBezTo>
                  <a:cubicBezTo>
                    <a:pt x="266" y="261"/>
                    <a:pt x="266" y="261"/>
                    <a:pt x="266" y="261"/>
                  </a:cubicBezTo>
                  <a:cubicBezTo>
                    <a:pt x="267" y="265"/>
                    <a:pt x="266" y="269"/>
                    <a:pt x="263" y="272"/>
                  </a:cubicBezTo>
                  <a:cubicBezTo>
                    <a:pt x="241" y="295"/>
                    <a:pt x="241" y="295"/>
                    <a:pt x="241" y="295"/>
                  </a:cubicBezTo>
                  <a:cubicBezTo>
                    <a:pt x="238" y="297"/>
                    <a:pt x="235" y="298"/>
                    <a:pt x="232" y="298"/>
                  </a:cubicBezTo>
                  <a:cubicBezTo>
                    <a:pt x="228" y="297"/>
                    <a:pt x="225" y="295"/>
                    <a:pt x="224" y="292"/>
                  </a:cubicBezTo>
                  <a:cubicBezTo>
                    <a:pt x="167" y="188"/>
                    <a:pt x="167" y="188"/>
                    <a:pt x="167" y="188"/>
                  </a:cubicBezTo>
                  <a:cubicBezTo>
                    <a:pt x="130" y="225"/>
                    <a:pt x="130" y="225"/>
                    <a:pt x="130" y="225"/>
                  </a:cubicBezTo>
                  <a:cubicBezTo>
                    <a:pt x="149" y="272"/>
                    <a:pt x="149" y="272"/>
                    <a:pt x="149" y="272"/>
                  </a:cubicBezTo>
                  <a:cubicBezTo>
                    <a:pt x="150" y="276"/>
                    <a:pt x="149" y="281"/>
                    <a:pt x="146" y="284"/>
                  </a:cubicBezTo>
                  <a:cubicBezTo>
                    <a:pt x="124" y="306"/>
                    <a:pt x="124" y="306"/>
                    <a:pt x="124" y="306"/>
                  </a:cubicBezTo>
                  <a:cubicBezTo>
                    <a:pt x="122" y="308"/>
                    <a:pt x="120" y="309"/>
                    <a:pt x="117" y="309"/>
                  </a:cubicBezTo>
                  <a:close/>
                  <a:moveTo>
                    <a:pt x="28" y="191"/>
                  </a:moveTo>
                  <a:cubicBezTo>
                    <a:pt x="81" y="225"/>
                    <a:pt x="81" y="225"/>
                    <a:pt x="81" y="225"/>
                  </a:cubicBezTo>
                  <a:cubicBezTo>
                    <a:pt x="82" y="226"/>
                    <a:pt x="84" y="227"/>
                    <a:pt x="84" y="228"/>
                  </a:cubicBezTo>
                  <a:cubicBezTo>
                    <a:pt x="119" y="281"/>
                    <a:pt x="119" y="281"/>
                    <a:pt x="119" y="281"/>
                  </a:cubicBezTo>
                  <a:cubicBezTo>
                    <a:pt x="126" y="274"/>
                    <a:pt x="126" y="274"/>
                    <a:pt x="126" y="274"/>
                  </a:cubicBezTo>
                  <a:cubicBezTo>
                    <a:pt x="107" y="226"/>
                    <a:pt x="107" y="226"/>
                    <a:pt x="107" y="226"/>
                  </a:cubicBezTo>
                  <a:cubicBezTo>
                    <a:pt x="106" y="222"/>
                    <a:pt x="107" y="218"/>
                    <a:pt x="110" y="215"/>
                  </a:cubicBezTo>
                  <a:cubicBezTo>
                    <a:pt x="161" y="163"/>
                    <a:pt x="161" y="163"/>
                    <a:pt x="161" y="163"/>
                  </a:cubicBezTo>
                  <a:cubicBezTo>
                    <a:pt x="164" y="161"/>
                    <a:pt x="167" y="159"/>
                    <a:pt x="171" y="160"/>
                  </a:cubicBezTo>
                  <a:cubicBezTo>
                    <a:pt x="174" y="160"/>
                    <a:pt x="177" y="162"/>
                    <a:pt x="178" y="165"/>
                  </a:cubicBezTo>
                  <a:cubicBezTo>
                    <a:pt x="236" y="270"/>
                    <a:pt x="236" y="270"/>
                    <a:pt x="236" y="270"/>
                  </a:cubicBezTo>
                  <a:cubicBezTo>
                    <a:pt x="244" y="262"/>
                    <a:pt x="244" y="262"/>
                    <a:pt x="244" y="262"/>
                  </a:cubicBezTo>
                  <a:cubicBezTo>
                    <a:pt x="200" y="132"/>
                    <a:pt x="200" y="132"/>
                    <a:pt x="200" y="132"/>
                  </a:cubicBezTo>
                  <a:cubicBezTo>
                    <a:pt x="199" y="129"/>
                    <a:pt x="200" y="124"/>
                    <a:pt x="203" y="121"/>
                  </a:cubicBezTo>
                  <a:cubicBezTo>
                    <a:pt x="263" y="62"/>
                    <a:pt x="263" y="62"/>
                    <a:pt x="263" y="62"/>
                  </a:cubicBezTo>
                  <a:cubicBezTo>
                    <a:pt x="271" y="50"/>
                    <a:pt x="278" y="37"/>
                    <a:pt x="278" y="31"/>
                  </a:cubicBezTo>
                  <a:cubicBezTo>
                    <a:pt x="273" y="31"/>
                    <a:pt x="259" y="38"/>
                    <a:pt x="248" y="47"/>
                  </a:cubicBezTo>
                  <a:cubicBezTo>
                    <a:pt x="188" y="106"/>
                    <a:pt x="188" y="106"/>
                    <a:pt x="188" y="106"/>
                  </a:cubicBezTo>
                  <a:cubicBezTo>
                    <a:pt x="185" y="109"/>
                    <a:pt x="181" y="110"/>
                    <a:pt x="177" y="109"/>
                  </a:cubicBezTo>
                  <a:cubicBezTo>
                    <a:pt x="47" y="66"/>
                    <a:pt x="47" y="66"/>
                    <a:pt x="47" y="66"/>
                  </a:cubicBezTo>
                  <a:cubicBezTo>
                    <a:pt x="40" y="74"/>
                    <a:pt x="40" y="74"/>
                    <a:pt x="40" y="74"/>
                  </a:cubicBezTo>
                  <a:cubicBezTo>
                    <a:pt x="144" y="131"/>
                    <a:pt x="144" y="131"/>
                    <a:pt x="144" y="131"/>
                  </a:cubicBezTo>
                  <a:cubicBezTo>
                    <a:pt x="147" y="133"/>
                    <a:pt x="149" y="135"/>
                    <a:pt x="149" y="139"/>
                  </a:cubicBezTo>
                  <a:cubicBezTo>
                    <a:pt x="150" y="142"/>
                    <a:pt x="149" y="145"/>
                    <a:pt x="146" y="148"/>
                  </a:cubicBezTo>
                  <a:cubicBezTo>
                    <a:pt x="94" y="200"/>
                    <a:pt x="94" y="200"/>
                    <a:pt x="94" y="200"/>
                  </a:cubicBezTo>
                  <a:cubicBezTo>
                    <a:pt x="91" y="203"/>
                    <a:pt x="87" y="204"/>
                    <a:pt x="83" y="202"/>
                  </a:cubicBezTo>
                  <a:cubicBezTo>
                    <a:pt x="36" y="183"/>
                    <a:pt x="36" y="183"/>
                    <a:pt x="36" y="183"/>
                  </a:cubicBezTo>
                  <a:lnTo>
                    <a:pt x="28" y="1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32" name="Freeform 311">
              <a:extLst>
                <a:ext uri="{FF2B5EF4-FFF2-40B4-BE49-F238E27FC236}">
                  <a16:creationId xmlns:a16="http://schemas.microsoft.com/office/drawing/2014/main" id="{9F01792A-301D-40E4-B6DA-67CF7759356C}"/>
                </a:ext>
              </a:extLst>
            </p:cNvPr>
            <p:cNvSpPr>
              <a:spLocks noEditPoints="1"/>
            </p:cNvSpPr>
            <p:nvPr/>
          </p:nvSpPr>
          <p:spPr bwMode="auto">
            <a:xfrm>
              <a:off x="6585" y="1193"/>
              <a:ext cx="341" cy="340"/>
            </a:xfrm>
            <a:custGeom>
              <a:avLst/>
              <a:gdLst>
                <a:gd name="T0" fmla="*/ 256 w 512"/>
                <a:gd name="T1" fmla="*/ 21 h 512"/>
                <a:gd name="T2" fmla="*/ 490 w 512"/>
                <a:gd name="T3" fmla="*/ 256 h 512"/>
                <a:gd name="T4" fmla="*/ 256 w 512"/>
                <a:gd name="T5" fmla="*/ 490 h 512"/>
                <a:gd name="T6" fmla="*/ 21 w 512"/>
                <a:gd name="T7" fmla="*/ 256 h 512"/>
                <a:gd name="T8" fmla="*/ 256 w 512"/>
                <a:gd name="T9" fmla="*/ 21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1"/>
                  </a:moveTo>
                  <a:cubicBezTo>
                    <a:pt x="385" y="21"/>
                    <a:pt x="490" y="126"/>
                    <a:pt x="490" y="256"/>
                  </a:cubicBezTo>
                  <a:cubicBezTo>
                    <a:pt x="490" y="385"/>
                    <a:pt x="385" y="490"/>
                    <a:pt x="256" y="490"/>
                  </a:cubicBezTo>
                  <a:cubicBezTo>
                    <a:pt x="126" y="490"/>
                    <a:pt x="21" y="385"/>
                    <a:pt x="21" y="256"/>
                  </a:cubicBezTo>
                  <a:cubicBezTo>
                    <a:pt x="21" y="126"/>
                    <a:pt x="126" y="21"/>
                    <a:pt x="256" y="21"/>
                  </a:cubicBezTo>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grpSp>
      <p:grpSp>
        <p:nvGrpSpPr>
          <p:cNvPr id="33" name="Group 262">
            <a:extLst>
              <a:ext uri="{FF2B5EF4-FFF2-40B4-BE49-F238E27FC236}">
                <a16:creationId xmlns:a16="http://schemas.microsoft.com/office/drawing/2014/main" id="{17EA5A63-5FCB-44F9-90DF-F0539A5177AD}"/>
              </a:ext>
            </a:extLst>
          </p:cNvPr>
          <p:cNvGrpSpPr>
            <a:grpSpLocks noChangeAspect="1"/>
          </p:cNvGrpSpPr>
          <p:nvPr/>
        </p:nvGrpSpPr>
        <p:grpSpPr bwMode="auto">
          <a:xfrm>
            <a:off x="1421924" y="2203111"/>
            <a:ext cx="367631" cy="367631"/>
            <a:chOff x="5792" y="779"/>
            <a:chExt cx="340" cy="340"/>
          </a:xfrm>
          <a:solidFill>
            <a:srgbClr val="6C1118"/>
          </a:solidFill>
        </p:grpSpPr>
        <p:sp>
          <p:nvSpPr>
            <p:cNvPr id="34" name="Freeform 263">
              <a:extLst>
                <a:ext uri="{FF2B5EF4-FFF2-40B4-BE49-F238E27FC236}">
                  <a16:creationId xmlns:a16="http://schemas.microsoft.com/office/drawing/2014/main" id="{CB997E92-D228-441D-B8B6-F59DFBA451A1}"/>
                </a:ext>
              </a:extLst>
            </p:cNvPr>
            <p:cNvSpPr>
              <a:spLocks noEditPoints="1"/>
            </p:cNvSpPr>
            <p:nvPr/>
          </p:nvSpPr>
          <p:spPr bwMode="auto">
            <a:xfrm>
              <a:off x="5870" y="843"/>
              <a:ext cx="184" cy="212"/>
            </a:xfrm>
            <a:custGeom>
              <a:avLst/>
              <a:gdLst>
                <a:gd name="T0" fmla="*/ 267 w 277"/>
                <a:gd name="T1" fmla="*/ 128 h 320"/>
                <a:gd name="T2" fmla="*/ 149 w 277"/>
                <a:gd name="T3" fmla="*/ 128 h 320"/>
                <a:gd name="T4" fmla="*/ 149 w 277"/>
                <a:gd name="T5" fmla="*/ 106 h 320"/>
                <a:gd name="T6" fmla="*/ 224 w 277"/>
                <a:gd name="T7" fmla="*/ 106 h 320"/>
                <a:gd name="T8" fmla="*/ 230 w 277"/>
                <a:gd name="T9" fmla="*/ 104 h 320"/>
                <a:gd name="T10" fmla="*/ 273 w 277"/>
                <a:gd name="T11" fmla="*/ 72 h 320"/>
                <a:gd name="T12" fmla="*/ 277 w 277"/>
                <a:gd name="T13" fmla="*/ 64 h 320"/>
                <a:gd name="T14" fmla="*/ 273 w 277"/>
                <a:gd name="T15" fmla="*/ 55 h 320"/>
                <a:gd name="T16" fmla="*/ 230 w 277"/>
                <a:gd name="T17" fmla="*/ 23 h 320"/>
                <a:gd name="T18" fmla="*/ 224 w 277"/>
                <a:gd name="T19" fmla="*/ 21 h 320"/>
                <a:gd name="T20" fmla="*/ 149 w 277"/>
                <a:gd name="T21" fmla="*/ 21 h 320"/>
                <a:gd name="T22" fmla="*/ 149 w 277"/>
                <a:gd name="T23" fmla="*/ 10 h 320"/>
                <a:gd name="T24" fmla="*/ 139 w 277"/>
                <a:gd name="T25" fmla="*/ 0 h 320"/>
                <a:gd name="T26" fmla="*/ 128 w 277"/>
                <a:gd name="T27" fmla="*/ 10 h 320"/>
                <a:gd name="T28" fmla="*/ 128 w 277"/>
                <a:gd name="T29" fmla="*/ 21 h 320"/>
                <a:gd name="T30" fmla="*/ 11 w 277"/>
                <a:gd name="T31" fmla="*/ 21 h 320"/>
                <a:gd name="T32" fmla="*/ 0 w 277"/>
                <a:gd name="T33" fmla="*/ 32 h 320"/>
                <a:gd name="T34" fmla="*/ 0 w 277"/>
                <a:gd name="T35" fmla="*/ 96 h 320"/>
                <a:gd name="T36" fmla="*/ 11 w 277"/>
                <a:gd name="T37" fmla="*/ 106 h 320"/>
                <a:gd name="T38" fmla="*/ 128 w 277"/>
                <a:gd name="T39" fmla="*/ 106 h 320"/>
                <a:gd name="T40" fmla="*/ 128 w 277"/>
                <a:gd name="T41" fmla="*/ 128 h 320"/>
                <a:gd name="T42" fmla="*/ 53 w 277"/>
                <a:gd name="T43" fmla="*/ 128 h 320"/>
                <a:gd name="T44" fmla="*/ 47 w 277"/>
                <a:gd name="T45" fmla="*/ 130 h 320"/>
                <a:gd name="T46" fmla="*/ 4 w 277"/>
                <a:gd name="T47" fmla="*/ 162 h 320"/>
                <a:gd name="T48" fmla="*/ 0 w 277"/>
                <a:gd name="T49" fmla="*/ 170 h 320"/>
                <a:gd name="T50" fmla="*/ 4 w 277"/>
                <a:gd name="T51" fmla="*/ 179 h 320"/>
                <a:gd name="T52" fmla="*/ 47 w 277"/>
                <a:gd name="T53" fmla="*/ 211 h 320"/>
                <a:gd name="T54" fmla="*/ 53 w 277"/>
                <a:gd name="T55" fmla="*/ 213 h 320"/>
                <a:gd name="T56" fmla="*/ 128 w 277"/>
                <a:gd name="T57" fmla="*/ 213 h 320"/>
                <a:gd name="T58" fmla="*/ 128 w 277"/>
                <a:gd name="T59" fmla="*/ 309 h 320"/>
                <a:gd name="T60" fmla="*/ 139 w 277"/>
                <a:gd name="T61" fmla="*/ 320 h 320"/>
                <a:gd name="T62" fmla="*/ 149 w 277"/>
                <a:gd name="T63" fmla="*/ 309 h 320"/>
                <a:gd name="T64" fmla="*/ 149 w 277"/>
                <a:gd name="T65" fmla="*/ 213 h 320"/>
                <a:gd name="T66" fmla="*/ 267 w 277"/>
                <a:gd name="T67" fmla="*/ 213 h 320"/>
                <a:gd name="T68" fmla="*/ 277 w 277"/>
                <a:gd name="T69" fmla="*/ 202 h 320"/>
                <a:gd name="T70" fmla="*/ 277 w 277"/>
                <a:gd name="T71" fmla="*/ 138 h 320"/>
                <a:gd name="T72" fmla="*/ 267 w 277"/>
                <a:gd name="T73" fmla="*/ 128 h 320"/>
                <a:gd name="T74" fmla="*/ 21 w 277"/>
                <a:gd name="T75" fmla="*/ 85 h 320"/>
                <a:gd name="T76" fmla="*/ 21 w 277"/>
                <a:gd name="T77" fmla="*/ 42 h 320"/>
                <a:gd name="T78" fmla="*/ 220 w 277"/>
                <a:gd name="T79" fmla="*/ 42 h 320"/>
                <a:gd name="T80" fmla="*/ 249 w 277"/>
                <a:gd name="T81" fmla="*/ 64 h 320"/>
                <a:gd name="T82" fmla="*/ 220 w 277"/>
                <a:gd name="T83" fmla="*/ 85 h 320"/>
                <a:gd name="T84" fmla="*/ 21 w 277"/>
                <a:gd name="T85" fmla="*/ 85 h 320"/>
                <a:gd name="T86" fmla="*/ 256 w 277"/>
                <a:gd name="T87" fmla="*/ 192 h 320"/>
                <a:gd name="T88" fmla="*/ 57 w 277"/>
                <a:gd name="T89" fmla="*/ 192 h 320"/>
                <a:gd name="T90" fmla="*/ 28 w 277"/>
                <a:gd name="T91" fmla="*/ 170 h 320"/>
                <a:gd name="T92" fmla="*/ 57 w 277"/>
                <a:gd name="T93" fmla="*/ 149 h 320"/>
                <a:gd name="T94" fmla="*/ 256 w 277"/>
                <a:gd name="T95" fmla="*/ 149 h 320"/>
                <a:gd name="T96" fmla="*/ 256 w 277"/>
                <a:gd name="T97" fmla="*/ 192 h 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77" h="320">
                  <a:moveTo>
                    <a:pt x="267" y="128"/>
                  </a:moveTo>
                  <a:cubicBezTo>
                    <a:pt x="149" y="128"/>
                    <a:pt x="149" y="128"/>
                    <a:pt x="149" y="128"/>
                  </a:cubicBezTo>
                  <a:cubicBezTo>
                    <a:pt x="149" y="106"/>
                    <a:pt x="149" y="106"/>
                    <a:pt x="149" y="106"/>
                  </a:cubicBezTo>
                  <a:cubicBezTo>
                    <a:pt x="224" y="106"/>
                    <a:pt x="224" y="106"/>
                    <a:pt x="224" y="106"/>
                  </a:cubicBezTo>
                  <a:cubicBezTo>
                    <a:pt x="226" y="106"/>
                    <a:pt x="229" y="106"/>
                    <a:pt x="230" y="104"/>
                  </a:cubicBezTo>
                  <a:cubicBezTo>
                    <a:pt x="273" y="72"/>
                    <a:pt x="273" y="72"/>
                    <a:pt x="273" y="72"/>
                  </a:cubicBezTo>
                  <a:cubicBezTo>
                    <a:pt x="276" y="70"/>
                    <a:pt x="277" y="67"/>
                    <a:pt x="277" y="64"/>
                  </a:cubicBezTo>
                  <a:cubicBezTo>
                    <a:pt x="277" y="60"/>
                    <a:pt x="276" y="57"/>
                    <a:pt x="273" y="55"/>
                  </a:cubicBezTo>
                  <a:cubicBezTo>
                    <a:pt x="230" y="23"/>
                    <a:pt x="230" y="23"/>
                    <a:pt x="230" y="23"/>
                  </a:cubicBezTo>
                  <a:cubicBezTo>
                    <a:pt x="229" y="22"/>
                    <a:pt x="226" y="21"/>
                    <a:pt x="224" y="21"/>
                  </a:cubicBezTo>
                  <a:cubicBezTo>
                    <a:pt x="149" y="21"/>
                    <a:pt x="149" y="21"/>
                    <a:pt x="149" y="21"/>
                  </a:cubicBezTo>
                  <a:cubicBezTo>
                    <a:pt x="149" y="10"/>
                    <a:pt x="149" y="10"/>
                    <a:pt x="149" y="10"/>
                  </a:cubicBezTo>
                  <a:cubicBezTo>
                    <a:pt x="149" y="4"/>
                    <a:pt x="145" y="0"/>
                    <a:pt x="139" y="0"/>
                  </a:cubicBezTo>
                  <a:cubicBezTo>
                    <a:pt x="133" y="0"/>
                    <a:pt x="128" y="4"/>
                    <a:pt x="128" y="10"/>
                  </a:cubicBezTo>
                  <a:cubicBezTo>
                    <a:pt x="128" y="21"/>
                    <a:pt x="128" y="21"/>
                    <a:pt x="128" y="21"/>
                  </a:cubicBezTo>
                  <a:cubicBezTo>
                    <a:pt x="11" y="21"/>
                    <a:pt x="11" y="21"/>
                    <a:pt x="11" y="21"/>
                  </a:cubicBezTo>
                  <a:cubicBezTo>
                    <a:pt x="5" y="21"/>
                    <a:pt x="0" y="26"/>
                    <a:pt x="0" y="32"/>
                  </a:cubicBezTo>
                  <a:cubicBezTo>
                    <a:pt x="0" y="96"/>
                    <a:pt x="0" y="96"/>
                    <a:pt x="0" y="96"/>
                  </a:cubicBezTo>
                  <a:cubicBezTo>
                    <a:pt x="0" y="102"/>
                    <a:pt x="5" y="106"/>
                    <a:pt x="11" y="106"/>
                  </a:cubicBezTo>
                  <a:cubicBezTo>
                    <a:pt x="128" y="106"/>
                    <a:pt x="128" y="106"/>
                    <a:pt x="128" y="106"/>
                  </a:cubicBezTo>
                  <a:cubicBezTo>
                    <a:pt x="128" y="128"/>
                    <a:pt x="128" y="128"/>
                    <a:pt x="128" y="128"/>
                  </a:cubicBezTo>
                  <a:cubicBezTo>
                    <a:pt x="53" y="128"/>
                    <a:pt x="53" y="128"/>
                    <a:pt x="53" y="128"/>
                  </a:cubicBezTo>
                  <a:cubicBezTo>
                    <a:pt x="51" y="128"/>
                    <a:pt x="49" y="128"/>
                    <a:pt x="47" y="130"/>
                  </a:cubicBezTo>
                  <a:cubicBezTo>
                    <a:pt x="4" y="162"/>
                    <a:pt x="4" y="162"/>
                    <a:pt x="4" y="162"/>
                  </a:cubicBezTo>
                  <a:cubicBezTo>
                    <a:pt x="2" y="164"/>
                    <a:pt x="0" y="167"/>
                    <a:pt x="0" y="170"/>
                  </a:cubicBezTo>
                  <a:cubicBezTo>
                    <a:pt x="0" y="174"/>
                    <a:pt x="2" y="177"/>
                    <a:pt x="4" y="179"/>
                  </a:cubicBezTo>
                  <a:cubicBezTo>
                    <a:pt x="47" y="211"/>
                    <a:pt x="47" y="211"/>
                    <a:pt x="47" y="211"/>
                  </a:cubicBezTo>
                  <a:cubicBezTo>
                    <a:pt x="49" y="212"/>
                    <a:pt x="51" y="213"/>
                    <a:pt x="53" y="213"/>
                  </a:cubicBezTo>
                  <a:cubicBezTo>
                    <a:pt x="128" y="213"/>
                    <a:pt x="128" y="213"/>
                    <a:pt x="128" y="213"/>
                  </a:cubicBezTo>
                  <a:cubicBezTo>
                    <a:pt x="128" y="309"/>
                    <a:pt x="128" y="309"/>
                    <a:pt x="128" y="309"/>
                  </a:cubicBezTo>
                  <a:cubicBezTo>
                    <a:pt x="128" y="315"/>
                    <a:pt x="133" y="320"/>
                    <a:pt x="139" y="320"/>
                  </a:cubicBezTo>
                  <a:cubicBezTo>
                    <a:pt x="145" y="320"/>
                    <a:pt x="149" y="315"/>
                    <a:pt x="149" y="309"/>
                  </a:cubicBezTo>
                  <a:cubicBezTo>
                    <a:pt x="149" y="213"/>
                    <a:pt x="149" y="213"/>
                    <a:pt x="149" y="213"/>
                  </a:cubicBezTo>
                  <a:cubicBezTo>
                    <a:pt x="267" y="213"/>
                    <a:pt x="267" y="213"/>
                    <a:pt x="267" y="213"/>
                  </a:cubicBezTo>
                  <a:cubicBezTo>
                    <a:pt x="273" y="213"/>
                    <a:pt x="277" y="208"/>
                    <a:pt x="277" y="202"/>
                  </a:cubicBezTo>
                  <a:cubicBezTo>
                    <a:pt x="277" y="138"/>
                    <a:pt x="277" y="138"/>
                    <a:pt x="277" y="138"/>
                  </a:cubicBezTo>
                  <a:cubicBezTo>
                    <a:pt x="277" y="132"/>
                    <a:pt x="273" y="128"/>
                    <a:pt x="267" y="128"/>
                  </a:cubicBezTo>
                  <a:close/>
                  <a:moveTo>
                    <a:pt x="21" y="85"/>
                  </a:moveTo>
                  <a:cubicBezTo>
                    <a:pt x="21" y="42"/>
                    <a:pt x="21" y="42"/>
                    <a:pt x="21" y="42"/>
                  </a:cubicBezTo>
                  <a:cubicBezTo>
                    <a:pt x="220" y="42"/>
                    <a:pt x="220" y="42"/>
                    <a:pt x="220" y="42"/>
                  </a:cubicBezTo>
                  <a:cubicBezTo>
                    <a:pt x="249" y="64"/>
                    <a:pt x="249" y="64"/>
                    <a:pt x="249" y="64"/>
                  </a:cubicBezTo>
                  <a:cubicBezTo>
                    <a:pt x="220" y="85"/>
                    <a:pt x="220" y="85"/>
                    <a:pt x="220" y="85"/>
                  </a:cubicBezTo>
                  <a:lnTo>
                    <a:pt x="21" y="85"/>
                  </a:lnTo>
                  <a:close/>
                  <a:moveTo>
                    <a:pt x="256" y="192"/>
                  </a:moveTo>
                  <a:cubicBezTo>
                    <a:pt x="57" y="192"/>
                    <a:pt x="57" y="192"/>
                    <a:pt x="57" y="192"/>
                  </a:cubicBezTo>
                  <a:cubicBezTo>
                    <a:pt x="28" y="170"/>
                    <a:pt x="28" y="170"/>
                    <a:pt x="28" y="170"/>
                  </a:cubicBezTo>
                  <a:cubicBezTo>
                    <a:pt x="57" y="149"/>
                    <a:pt x="57" y="149"/>
                    <a:pt x="57" y="149"/>
                  </a:cubicBezTo>
                  <a:cubicBezTo>
                    <a:pt x="256" y="149"/>
                    <a:pt x="256" y="149"/>
                    <a:pt x="256" y="149"/>
                  </a:cubicBezTo>
                  <a:lnTo>
                    <a:pt x="256" y="19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6C1118"/>
                </a:solidFill>
                <a:latin typeface="Arial" panose="020B0604020202020204" pitchFamily="34" charset="0"/>
                <a:cs typeface="Arial" panose="020B0604020202020204" pitchFamily="34" charset="0"/>
              </a:endParaRPr>
            </a:p>
          </p:txBody>
        </p:sp>
        <p:sp>
          <p:nvSpPr>
            <p:cNvPr id="35" name="Freeform 264">
              <a:extLst>
                <a:ext uri="{FF2B5EF4-FFF2-40B4-BE49-F238E27FC236}">
                  <a16:creationId xmlns:a16="http://schemas.microsoft.com/office/drawing/2014/main" id="{31FAED21-5073-457B-9209-F67C5DBEFC82}"/>
                </a:ext>
              </a:extLst>
            </p:cNvPr>
            <p:cNvSpPr>
              <a:spLocks noEditPoints="1"/>
            </p:cNvSpPr>
            <p:nvPr/>
          </p:nvSpPr>
          <p:spPr bwMode="auto">
            <a:xfrm>
              <a:off x="5792" y="779"/>
              <a:ext cx="340" cy="340"/>
            </a:xfrm>
            <a:custGeom>
              <a:avLst/>
              <a:gdLst>
                <a:gd name="T0" fmla="*/ 256 w 512"/>
                <a:gd name="T1" fmla="*/ 21 h 512"/>
                <a:gd name="T2" fmla="*/ 490 w 512"/>
                <a:gd name="T3" fmla="*/ 256 h 512"/>
                <a:gd name="T4" fmla="*/ 256 w 512"/>
                <a:gd name="T5" fmla="*/ 490 h 512"/>
                <a:gd name="T6" fmla="*/ 21 w 512"/>
                <a:gd name="T7" fmla="*/ 256 h 512"/>
                <a:gd name="T8" fmla="*/ 256 w 512"/>
                <a:gd name="T9" fmla="*/ 21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1"/>
                  </a:moveTo>
                  <a:cubicBezTo>
                    <a:pt x="385" y="21"/>
                    <a:pt x="490" y="126"/>
                    <a:pt x="490" y="256"/>
                  </a:cubicBezTo>
                  <a:cubicBezTo>
                    <a:pt x="490" y="385"/>
                    <a:pt x="385" y="490"/>
                    <a:pt x="256" y="490"/>
                  </a:cubicBezTo>
                  <a:cubicBezTo>
                    <a:pt x="126" y="490"/>
                    <a:pt x="21" y="385"/>
                    <a:pt x="21" y="256"/>
                  </a:cubicBezTo>
                  <a:cubicBezTo>
                    <a:pt x="21" y="126"/>
                    <a:pt x="126" y="21"/>
                    <a:pt x="256" y="21"/>
                  </a:cubicBezTo>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6C1118"/>
                </a:solidFill>
                <a:latin typeface="Arial" panose="020B0604020202020204" pitchFamily="34" charset="0"/>
                <a:cs typeface="Arial" panose="020B0604020202020204" pitchFamily="34" charset="0"/>
              </a:endParaRPr>
            </a:p>
          </p:txBody>
        </p:sp>
      </p:grpSp>
      <p:grpSp>
        <p:nvGrpSpPr>
          <p:cNvPr id="39" name="Group 349">
            <a:extLst>
              <a:ext uri="{FF2B5EF4-FFF2-40B4-BE49-F238E27FC236}">
                <a16:creationId xmlns:a16="http://schemas.microsoft.com/office/drawing/2014/main" id="{48EC02D4-BB41-4AD2-9864-2C12BB94D647}"/>
              </a:ext>
            </a:extLst>
          </p:cNvPr>
          <p:cNvGrpSpPr>
            <a:grpSpLocks noChangeAspect="1"/>
          </p:cNvGrpSpPr>
          <p:nvPr/>
        </p:nvGrpSpPr>
        <p:grpSpPr bwMode="auto">
          <a:xfrm>
            <a:off x="10447852" y="2203701"/>
            <a:ext cx="367041" cy="367041"/>
            <a:chOff x="5071" y="1628"/>
            <a:chExt cx="340" cy="340"/>
          </a:xfrm>
          <a:solidFill>
            <a:srgbClr val="013B70"/>
          </a:solidFill>
        </p:grpSpPr>
        <p:sp>
          <p:nvSpPr>
            <p:cNvPr id="40" name="Freeform 350">
              <a:extLst>
                <a:ext uri="{FF2B5EF4-FFF2-40B4-BE49-F238E27FC236}">
                  <a16:creationId xmlns:a16="http://schemas.microsoft.com/office/drawing/2014/main" id="{1671FCF0-12D3-4B7F-8B17-281E4F29C1A0}"/>
                </a:ext>
              </a:extLst>
            </p:cNvPr>
            <p:cNvSpPr>
              <a:spLocks noEditPoints="1"/>
            </p:cNvSpPr>
            <p:nvPr/>
          </p:nvSpPr>
          <p:spPr bwMode="auto">
            <a:xfrm>
              <a:off x="5071" y="1628"/>
              <a:ext cx="340" cy="340"/>
            </a:xfrm>
            <a:custGeom>
              <a:avLst/>
              <a:gdLst>
                <a:gd name="T0" fmla="*/ 256 w 512"/>
                <a:gd name="T1" fmla="*/ 21 h 512"/>
                <a:gd name="T2" fmla="*/ 490 w 512"/>
                <a:gd name="T3" fmla="*/ 256 h 512"/>
                <a:gd name="T4" fmla="*/ 256 w 512"/>
                <a:gd name="T5" fmla="*/ 490 h 512"/>
                <a:gd name="T6" fmla="*/ 21 w 512"/>
                <a:gd name="T7" fmla="*/ 256 h 512"/>
                <a:gd name="T8" fmla="*/ 256 w 512"/>
                <a:gd name="T9" fmla="*/ 21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1"/>
                  </a:moveTo>
                  <a:cubicBezTo>
                    <a:pt x="385" y="21"/>
                    <a:pt x="490" y="126"/>
                    <a:pt x="490" y="256"/>
                  </a:cubicBezTo>
                  <a:cubicBezTo>
                    <a:pt x="490" y="385"/>
                    <a:pt x="385" y="490"/>
                    <a:pt x="256" y="490"/>
                  </a:cubicBezTo>
                  <a:cubicBezTo>
                    <a:pt x="126" y="490"/>
                    <a:pt x="21" y="385"/>
                    <a:pt x="21" y="256"/>
                  </a:cubicBezTo>
                  <a:cubicBezTo>
                    <a:pt x="21" y="126"/>
                    <a:pt x="126" y="21"/>
                    <a:pt x="256" y="21"/>
                  </a:cubicBezTo>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41" name="Freeform 351">
              <a:extLst>
                <a:ext uri="{FF2B5EF4-FFF2-40B4-BE49-F238E27FC236}">
                  <a16:creationId xmlns:a16="http://schemas.microsoft.com/office/drawing/2014/main" id="{0A8F789A-EAB0-438C-B292-F4853A93D299}"/>
                </a:ext>
              </a:extLst>
            </p:cNvPr>
            <p:cNvSpPr>
              <a:spLocks noEditPoints="1"/>
            </p:cNvSpPr>
            <p:nvPr/>
          </p:nvSpPr>
          <p:spPr bwMode="auto">
            <a:xfrm>
              <a:off x="5141" y="1691"/>
              <a:ext cx="200" cy="199"/>
            </a:xfrm>
            <a:custGeom>
              <a:avLst/>
              <a:gdLst>
                <a:gd name="T0" fmla="*/ 59 w 301"/>
                <a:gd name="T1" fmla="*/ 163 h 299"/>
                <a:gd name="T2" fmla="*/ 2 w 301"/>
                <a:gd name="T3" fmla="*/ 218 h 299"/>
                <a:gd name="T4" fmla="*/ 12 w 301"/>
                <a:gd name="T5" fmla="*/ 289 h 299"/>
                <a:gd name="T6" fmla="*/ 108 w 301"/>
                <a:gd name="T7" fmla="*/ 299 h 299"/>
                <a:gd name="T8" fmla="*/ 119 w 301"/>
                <a:gd name="T9" fmla="*/ 225 h 299"/>
                <a:gd name="T10" fmla="*/ 125 w 301"/>
                <a:gd name="T11" fmla="*/ 206 h 299"/>
                <a:gd name="T12" fmla="*/ 65 w 301"/>
                <a:gd name="T13" fmla="*/ 185 h 299"/>
                <a:gd name="T14" fmla="*/ 42 w 301"/>
                <a:gd name="T15" fmla="*/ 203 h 299"/>
                <a:gd name="T16" fmla="*/ 97 w 301"/>
                <a:gd name="T17" fmla="*/ 278 h 299"/>
                <a:gd name="T18" fmla="*/ 76 w 301"/>
                <a:gd name="T19" fmla="*/ 257 h 299"/>
                <a:gd name="T20" fmla="*/ 55 w 301"/>
                <a:gd name="T21" fmla="*/ 257 h 299"/>
                <a:gd name="T22" fmla="*/ 33 w 301"/>
                <a:gd name="T23" fmla="*/ 278 h 299"/>
                <a:gd name="T24" fmla="*/ 97 w 301"/>
                <a:gd name="T25" fmla="*/ 225 h 299"/>
                <a:gd name="T26" fmla="*/ 296 w 301"/>
                <a:gd name="T27" fmla="*/ 206 h 299"/>
                <a:gd name="T28" fmla="*/ 229 w 301"/>
                <a:gd name="T29" fmla="*/ 163 h 299"/>
                <a:gd name="T30" fmla="*/ 173 w 301"/>
                <a:gd name="T31" fmla="*/ 218 h 299"/>
                <a:gd name="T32" fmla="*/ 183 w 301"/>
                <a:gd name="T33" fmla="*/ 289 h 299"/>
                <a:gd name="T34" fmla="*/ 279 w 301"/>
                <a:gd name="T35" fmla="*/ 299 h 299"/>
                <a:gd name="T36" fmla="*/ 289 w 301"/>
                <a:gd name="T37" fmla="*/ 225 h 299"/>
                <a:gd name="T38" fmla="*/ 296 w 301"/>
                <a:gd name="T39" fmla="*/ 206 h 299"/>
                <a:gd name="T40" fmla="*/ 259 w 301"/>
                <a:gd name="T41" fmla="*/ 203 h 299"/>
                <a:gd name="T42" fmla="*/ 236 w 301"/>
                <a:gd name="T43" fmla="*/ 185 h 299"/>
                <a:gd name="T44" fmla="*/ 247 w 301"/>
                <a:gd name="T45" fmla="*/ 278 h 299"/>
                <a:gd name="T46" fmla="*/ 236 w 301"/>
                <a:gd name="T47" fmla="*/ 246 h 299"/>
                <a:gd name="T48" fmla="*/ 225 w 301"/>
                <a:gd name="T49" fmla="*/ 278 h 299"/>
                <a:gd name="T50" fmla="*/ 204 w 301"/>
                <a:gd name="T51" fmla="*/ 225 h 299"/>
                <a:gd name="T52" fmla="*/ 268 w 301"/>
                <a:gd name="T53" fmla="*/ 278 h 299"/>
                <a:gd name="T54" fmla="*/ 204 w 301"/>
                <a:gd name="T55" fmla="*/ 65 h 299"/>
                <a:gd name="T56" fmla="*/ 211 w 301"/>
                <a:gd name="T57" fmla="*/ 46 h 299"/>
                <a:gd name="T58" fmla="*/ 144 w 301"/>
                <a:gd name="T59" fmla="*/ 3 h 299"/>
                <a:gd name="T60" fmla="*/ 87 w 301"/>
                <a:gd name="T61" fmla="*/ 58 h 299"/>
                <a:gd name="T62" fmla="*/ 97 w 301"/>
                <a:gd name="T63" fmla="*/ 129 h 299"/>
                <a:gd name="T64" fmla="*/ 193 w 301"/>
                <a:gd name="T65" fmla="*/ 139 h 299"/>
                <a:gd name="T66" fmla="*/ 151 w 301"/>
                <a:gd name="T67" fmla="*/ 25 h 299"/>
                <a:gd name="T68" fmla="*/ 128 w 301"/>
                <a:gd name="T69" fmla="*/ 43 h 299"/>
                <a:gd name="T70" fmla="*/ 183 w 301"/>
                <a:gd name="T71" fmla="*/ 118 h 299"/>
                <a:gd name="T72" fmla="*/ 161 w 301"/>
                <a:gd name="T73" fmla="*/ 97 h 299"/>
                <a:gd name="T74" fmla="*/ 140 w 301"/>
                <a:gd name="T75" fmla="*/ 97 h 299"/>
                <a:gd name="T76" fmla="*/ 119 w 301"/>
                <a:gd name="T77" fmla="*/ 118 h 299"/>
                <a:gd name="T78" fmla="*/ 183 w 301"/>
                <a:gd name="T79" fmla="*/ 65 h 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01" h="299">
                  <a:moveTo>
                    <a:pt x="72" y="163"/>
                  </a:moveTo>
                  <a:cubicBezTo>
                    <a:pt x="68" y="160"/>
                    <a:pt x="63" y="160"/>
                    <a:pt x="59" y="163"/>
                  </a:cubicBezTo>
                  <a:cubicBezTo>
                    <a:pt x="5" y="206"/>
                    <a:pt x="5" y="206"/>
                    <a:pt x="5" y="206"/>
                  </a:cubicBezTo>
                  <a:cubicBezTo>
                    <a:pt x="2" y="209"/>
                    <a:pt x="0" y="213"/>
                    <a:pt x="2" y="218"/>
                  </a:cubicBezTo>
                  <a:cubicBezTo>
                    <a:pt x="3" y="222"/>
                    <a:pt x="7" y="225"/>
                    <a:pt x="12" y="225"/>
                  </a:cubicBezTo>
                  <a:cubicBezTo>
                    <a:pt x="12" y="289"/>
                    <a:pt x="12" y="289"/>
                    <a:pt x="12" y="289"/>
                  </a:cubicBezTo>
                  <a:cubicBezTo>
                    <a:pt x="12" y="295"/>
                    <a:pt x="17" y="299"/>
                    <a:pt x="23" y="299"/>
                  </a:cubicBezTo>
                  <a:cubicBezTo>
                    <a:pt x="108" y="299"/>
                    <a:pt x="108" y="299"/>
                    <a:pt x="108" y="299"/>
                  </a:cubicBezTo>
                  <a:cubicBezTo>
                    <a:pt x="114" y="299"/>
                    <a:pt x="119" y="295"/>
                    <a:pt x="119" y="289"/>
                  </a:cubicBezTo>
                  <a:cubicBezTo>
                    <a:pt x="119" y="225"/>
                    <a:pt x="119" y="225"/>
                    <a:pt x="119" y="225"/>
                  </a:cubicBezTo>
                  <a:cubicBezTo>
                    <a:pt x="123" y="225"/>
                    <a:pt x="127" y="222"/>
                    <a:pt x="129" y="218"/>
                  </a:cubicBezTo>
                  <a:cubicBezTo>
                    <a:pt x="130" y="213"/>
                    <a:pt x="129" y="209"/>
                    <a:pt x="125" y="206"/>
                  </a:cubicBezTo>
                  <a:lnTo>
                    <a:pt x="72" y="163"/>
                  </a:lnTo>
                  <a:close/>
                  <a:moveTo>
                    <a:pt x="65" y="185"/>
                  </a:moveTo>
                  <a:cubicBezTo>
                    <a:pt x="88" y="203"/>
                    <a:pt x="88" y="203"/>
                    <a:pt x="88" y="203"/>
                  </a:cubicBezTo>
                  <a:cubicBezTo>
                    <a:pt x="42" y="203"/>
                    <a:pt x="42" y="203"/>
                    <a:pt x="42" y="203"/>
                  </a:cubicBezTo>
                  <a:lnTo>
                    <a:pt x="65" y="185"/>
                  </a:lnTo>
                  <a:close/>
                  <a:moveTo>
                    <a:pt x="97" y="278"/>
                  </a:moveTo>
                  <a:cubicBezTo>
                    <a:pt x="76" y="278"/>
                    <a:pt x="76" y="278"/>
                    <a:pt x="76" y="278"/>
                  </a:cubicBezTo>
                  <a:cubicBezTo>
                    <a:pt x="76" y="257"/>
                    <a:pt x="76" y="257"/>
                    <a:pt x="76" y="257"/>
                  </a:cubicBezTo>
                  <a:cubicBezTo>
                    <a:pt x="76" y="251"/>
                    <a:pt x="71" y="246"/>
                    <a:pt x="65" y="246"/>
                  </a:cubicBezTo>
                  <a:cubicBezTo>
                    <a:pt x="59" y="246"/>
                    <a:pt x="55" y="251"/>
                    <a:pt x="55" y="257"/>
                  </a:cubicBezTo>
                  <a:cubicBezTo>
                    <a:pt x="55" y="278"/>
                    <a:pt x="55" y="278"/>
                    <a:pt x="55" y="278"/>
                  </a:cubicBezTo>
                  <a:cubicBezTo>
                    <a:pt x="33" y="278"/>
                    <a:pt x="33" y="278"/>
                    <a:pt x="33" y="278"/>
                  </a:cubicBezTo>
                  <a:cubicBezTo>
                    <a:pt x="33" y="225"/>
                    <a:pt x="33" y="225"/>
                    <a:pt x="33" y="225"/>
                  </a:cubicBezTo>
                  <a:cubicBezTo>
                    <a:pt x="97" y="225"/>
                    <a:pt x="97" y="225"/>
                    <a:pt x="97" y="225"/>
                  </a:cubicBezTo>
                  <a:lnTo>
                    <a:pt x="97" y="278"/>
                  </a:lnTo>
                  <a:close/>
                  <a:moveTo>
                    <a:pt x="296" y="206"/>
                  </a:moveTo>
                  <a:cubicBezTo>
                    <a:pt x="243" y="163"/>
                    <a:pt x="243" y="163"/>
                    <a:pt x="243" y="163"/>
                  </a:cubicBezTo>
                  <a:cubicBezTo>
                    <a:pt x="239" y="160"/>
                    <a:pt x="233" y="160"/>
                    <a:pt x="229" y="163"/>
                  </a:cubicBezTo>
                  <a:cubicBezTo>
                    <a:pt x="176" y="206"/>
                    <a:pt x="176" y="206"/>
                    <a:pt x="176" y="206"/>
                  </a:cubicBezTo>
                  <a:cubicBezTo>
                    <a:pt x="172" y="209"/>
                    <a:pt x="171" y="213"/>
                    <a:pt x="173" y="218"/>
                  </a:cubicBezTo>
                  <a:cubicBezTo>
                    <a:pt x="174" y="222"/>
                    <a:pt x="178" y="225"/>
                    <a:pt x="183" y="225"/>
                  </a:cubicBezTo>
                  <a:cubicBezTo>
                    <a:pt x="183" y="289"/>
                    <a:pt x="183" y="289"/>
                    <a:pt x="183" y="289"/>
                  </a:cubicBezTo>
                  <a:cubicBezTo>
                    <a:pt x="183" y="295"/>
                    <a:pt x="187" y="299"/>
                    <a:pt x="193" y="299"/>
                  </a:cubicBezTo>
                  <a:cubicBezTo>
                    <a:pt x="279" y="299"/>
                    <a:pt x="279" y="299"/>
                    <a:pt x="279" y="299"/>
                  </a:cubicBezTo>
                  <a:cubicBezTo>
                    <a:pt x="285" y="299"/>
                    <a:pt x="289" y="295"/>
                    <a:pt x="289" y="289"/>
                  </a:cubicBezTo>
                  <a:cubicBezTo>
                    <a:pt x="289" y="225"/>
                    <a:pt x="289" y="225"/>
                    <a:pt x="289" y="225"/>
                  </a:cubicBezTo>
                  <a:cubicBezTo>
                    <a:pt x="294" y="225"/>
                    <a:pt x="298" y="222"/>
                    <a:pt x="299" y="218"/>
                  </a:cubicBezTo>
                  <a:cubicBezTo>
                    <a:pt x="301" y="213"/>
                    <a:pt x="300" y="209"/>
                    <a:pt x="296" y="206"/>
                  </a:cubicBezTo>
                  <a:close/>
                  <a:moveTo>
                    <a:pt x="236" y="185"/>
                  </a:moveTo>
                  <a:cubicBezTo>
                    <a:pt x="259" y="203"/>
                    <a:pt x="259" y="203"/>
                    <a:pt x="259" y="203"/>
                  </a:cubicBezTo>
                  <a:cubicBezTo>
                    <a:pt x="213" y="203"/>
                    <a:pt x="213" y="203"/>
                    <a:pt x="213" y="203"/>
                  </a:cubicBezTo>
                  <a:lnTo>
                    <a:pt x="236" y="185"/>
                  </a:lnTo>
                  <a:close/>
                  <a:moveTo>
                    <a:pt x="268" y="278"/>
                  </a:moveTo>
                  <a:cubicBezTo>
                    <a:pt x="247" y="278"/>
                    <a:pt x="247" y="278"/>
                    <a:pt x="247" y="278"/>
                  </a:cubicBezTo>
                  <a:cubicBezTo>
                    <a:pt x="247" y="257"/>
                    <a:pt x="247" y="257"/>
                    <a:pt x="247" y="257"/>
                  </a:cubicBezTo>
                  <a:cubicBezTo>
                    <a:pt x="247" y="251"/>
                    <a:pt x="242" y="246"/>
                    <a:pt x="236" y="246"/>
                  </a:cubicBezTo>
                  <a:cubicBezTo>
                    <a:pt x="230" y="246"/>
                    <a:pt x="225" y="251"/>
                    <a:pt x="225" y="257"/>
                  </a:cubicBezTo>
                  <a:cubicBezTo>
                    <a:pt x="225" y="278"/>
                    <a:pt x="225" y="278"/>
                    <a:pt x="225" y="278"/>
                  </a:cubicBezTo>
                  <a:cubicBezTo>
                    <a:pt x="204" y="278"/>
                    <a:pt x="204" y="278"/>
                    <a:pt x="204" y="278"/>
                  </a:cubicBezTo>
                  <a:cubicBezTo>
                    <a:pt x="204" y="225"/>
                    <a:pt x="204" y="225"/>
                    <a:pt x="204" y="225"/>
                  </a:cubicBezTo>
                  <a:cubicBezTo>
                    <a:pt x="268" y="225"/>
                    <a:pt x="268" y="225"/>
                    <a:pt x="268" y="225"/>
                  </a:cubicBezTo>
                  <a:lnTo>
                    <a:pt x="268" y="278"/>
                  </a:lnTo>
                  <a:close/>
                  <a:moveTo>
                    <a:pt x="204" y="129"/>
                  </a:moveTo>
                  <a:cubicBezTo>
                    <a:pt x="204" y="65"/>
                    <a:pt x="204" y="65"/>
                    <a:pt x="204" y="65"/>
                  </a:cubicBezTo>
                  <a:cubicBezTo>
                    <a:pt x="209" y="65"/>
                    <a:pt x="213" y="62"/>
                    <a:pt x="214" y="58"/>
                  </a:cubicBezTo>
                  <a:cubicBezTo>
                    <a:pt x="216" y="53"/>
                    <a:pt x="214" y="48"/>
                    <a:pt x="211" y="46"/>
                  </a:cubicBezTo>
                  <a:cubicBezTo>
                    <a:pt x="157" y="3"/>
                    <a:pt x="157" y="3"/>
                    <a:pt x="157" y="3"/>
                  </a:cubicBezTo>
                  <a:cubicBezTo>
                    <a:pt x="153" y="0"/>
                    <a:pt x="148" y="0"/>
                    <a:pt x="144" y="3"/>
                  </a:cubicBezTo>
                  <a:cubicBezTo>
                    <a:pt x="91" y="46"/>
                    <a:pt x="91" y="46"/>
                    <a:pt x="91" y="46"/>
                  </a:cubicBezTo>
                  <a:cubicBezTo>
                    <a:pt x="87" y="48"/>
                    <a:pt x="86" y="53"/>
                    <a:pt x="87" y="58"/>
                  </a:cubicBezTo>
                  <a:cubicBezTo>
                    <a:pt x="89" y="62"/>
                    <a:pt x="93" y="65"/>
                    <a:pt x="97" y="65"/>
                  </a:cubicBezTo>
                  <a:cubicBezTo>
                    <a:pt x="97" y="129"/>
                    <a:pt x="97" y="129"/>
                    <a:pt x="97" y="129"/>
                  </a:cubicBezTo>
                  <a:cubicBezTo>
                    <a:pt x="97" y="135"/>
                    <a:pt x="102" y="139"/>
                    <a:pt x="108" y="139"/>
                  </a:cubicBezTo>
                  <a:cubicBezTo>
                    <a:pt x="193" y="139"/>
                    <a:pt x="193" y="139"/>
                    <a:pt x="193" y="139"/>
                  </a:cubicBezTo>
                  <a:cubicBezTo>
                    <a:pt x="199" y="139"/>
                    <a:pt x="204" y="135"/>
                    <a:pt x="204" y="129"/>
                  </a:cubicBezTo>
                  <a:close/>
                  <a:moveTo>
                    <a:pt x="151" y="25"/>
                  </a:moveTo>
                  <a:cubicBezTo>
                    <a:pt x="174" y="43"/>
                    <a:pt x="174" y="43"/>
                    <a:pt x="174" y="43"/>
                  </a:cubicBezTo>
                  <a:cubicBezTo>
                    <a:pt x="128" y="43"/>
                    <a:pt x="128" y="43"/>
                    <a:pt x="128" y="43"/>
                  </a:cubicBezTo>
                  <a:lnTo>
                    <a:pt x="151" y="25"/>
                  </a:lnTo>
                  <a:close/>
                  <a:moveTo>
                    <a:pt x="183" y="118"/>
                  </a:moveTo>
                  <a:cubicBezTo>
                    <a:pt x="161" y="118"/>
                    <a:pt x="161" y="118"/>
                    <a:pt x="161" y="118"/>
                  </a:cubicBezTo>
                  <a:cubicBezTo>
                    <a:pt x="161" y="97"/>
                    <a:pt x="161" y="97"/>
                    <a:pt x="161" y="97"/>
                  </a:cubicBezTo>
                  <a:cubicBezTo>
                    <a:pt x="161" y="91"/>
                    <a:pt x="157" y="86"/>
                    <a:pt x="151" y="86"/>
                  </a:cubicBezTo>
                  <a:cubicBezTo>
                    <a:pt x="145" y="86"/>
                    <a:pt x="140" y="91"/>
                    <a:pt x="140" y="97"/>
                  </a:cubicBezTo>
                  <a:cubicBezTo>
                    <a:pt x="140" y="118"/>
                    <a:pt x="140" y="118"/>
                    <a:pt x="140" y="118"/>
                  </a:cubicBezTo>
                  <a:cubicBezTo>
                    <a:pt x="119" y="118"/>
                    <a:pt x="119" y="118"/>
                    <a:pt x="119" y="118"/>
                  </a:cubicBezTo>
                  <a:cubicBezTo>
                    <a:pt x="119" y="65"/>
                    <a:pt x="119" y="65"/>
                    <a:pt x="119" y="65"/>
                  </a:cubicBezTo>
                  <a:cubicBezTo>
                    <a:pt x="183" y="65"/>
                    <a:pt x="183" y="65"/>
                    <a:pt x="183" y="65"/>
                  </a:cubicBezTo>
                  <a:lnTo>
                    <a:pt x="183" y="11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grpSp>
      <p:grpSp>
        <p:nvGrpSpPr>
          <p:cNvPr id="42" name="Group 192">
            <a:extLst>
              <a:ext uri="{FF2B5EF4-FFF2-40B4-BE49-F238E27FC236}">
                <a16:creationId xmlns:a16="http://schemas.microsoft.com/office/drawing/2014/main" id="{074887C1-F228-4CFF-8046-E850E99D1E5B}"/>
              </a:ext>
            </a:extLst>
          </p:cNvPr>
          <p:cNvGrpSpPr>
            <a:grpSpLocks noChangeAspect="1"/>
          </p:cNvGrpSpPr>
          <p:nvPr/>
        </p:nvGrpSpPr>
        <p:grpSpPr bwMode="auto">
          <a:xfrm>
            <a:off x="10516942" y="4387484"/>
            <a:ext cx="367041" cy="367041"/>
            <a:chOff x="378" y="713"/>
            <a:chExt cx="340" cy="340"/>
          </a:xfrm>
          <a:solidFill>
            <a:srgbClr val="FDD559"/>
          </a:solidFill>
        </p:grpSpPr>
        <p:sp>
          <p:nvSpPr>
            <p:cNvPr id="43" name="Freeform 193">
              <a:extLst>
                <a:ext uri="{FF2B5EF4-FFF2-40B4-BE49-F238E27FC236}">
                  <a16:creationId xmlns:a16="http://schemas.microsoft.com/office/drawing/2014/main" id="{678FAB23-C8A7-4E59-9CF1-BB67E14E60E8}"/>
                </a:ext>
              </a:extLst>
            </p:cNvPr>
            <p:cNvSpPr>
              <a:spLocks noEditPoints="1"/>
            </p:cNvSpPr>
            <p:nvPr/>
          </p:nvSpPr>
          <p:spPr bwMode="auto">
            <a:xfrm>
              <a:off x="378" y="713"/>
              <a:ext cx="340" cy="340"/>
            </a:xfrm>
            <a:custGeom>
              <a:avLst/>
              <a:gdLst>
                <a:gd name="T0" fmla="*/ 256 w 512"/>
                <a:gd name="T1" fmla="*/ 21 h 512"/>
                <a:gd name="T2" fmla="*/ 490 w 512"/>
                <a:gd name="T3" fmla="*/ 256 h 512"/>
                <a:gd name="T4" fmla="*/ 256 w 512"/>
                <a:gd name="T5" fmla="*/ 490 h 512"/>
                <a:gd name="T6" fmla="*/ 21 w 512"/>
                <a:gd name="T7" fmla="*/ 256 h 512"/>
                <a:gd name="T8" fmla="*/ 256 w 512"/>
                <a:gd name="T9" fmla="*/ 21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1"/>
                  </a:moveTo>
                  <a:cubicBezTo>
                    <a:pt x="385" y="21"/>
                    <a:pt x="490" y="126"/>
                    <a:pt x="490" y="256"/>
                  </a:cubicBezTo>
                  <a:cubicBezTo>
                    <a:pt x="490" y="385"/>
                    <a:pt x="385" y="490"/>
                    <a:pt x="256" y="490"/>
                  </a:cubicBezTo>
                  <a:cubicBezTo>
                    <a:pt x="126" y="490"/>
                    <a:pt x="21" y="385"/>
                    <a:pt x="21" y="256"/>
                  </a:cubicBezTo>
                  <a:cubicBezTo>
                    <a:pt x="21" y="126"/>
                    <a:pt x="126" y="21"/>
                    <a:pt x="256" y="21"/>
                  </a:cubicBezTo>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44" name="Freeform 194">
              <a:extLst>
                <a:ext uri="{FF2B5EF4-FFF2-40B4-BE49-F238E27FC236}">
                  <a16:creationId xmlns:a16="http://schemas.microsoft.com/office/drawing/2014/main" id="{A591FF27-C27C-40CC-9067-9350AF5F7B83}"/>
                </a:ext>
              </a:extLst>
            </p:cNvPr>
            <p:cNvSpPr>
              <a:spLocks noEditPoints="1"/>
            </p:cNvSpPr>
            <p:nvPr/>
          </p:nvSpPr>
          <p:spPr bwMode="auto">
            <a:xfrm>
              <a:off x="442" y="812"/>
              <a:ext cx="212" cy="157"/>
            </a:xfrm>
            <a:custGeom>
              <a:avLst/>
              <a:gdLst>
                <a:gd name="T0" fmla="*/ 309 w 320"/>
                <a:gd name="T1" fmla="*/ 21 h 236"/>
                <a:gd name="T2" fmla="*/ 309 w 320"/>
                <a:gd name="T3" fmla="*/ 0 h 236"/>
                <a:gd name="T4" fmla="*/ 288 w 320"/>
                <a:gd name="T5" fmla="*/ 11 h 236"/>
                <a:gd name="T6" fmla="*/ 247 w 320"/>
                <a:gd name="T7" fmla="*/ 32 h 236"/>
                <a:gd name="T8" fmla="*/ 165 w 320"/>
                <a:gd name="T9" fmla="*/ 12 h 236"/>
                <a:gd name="T10" fmla="*/ 128 w 320"/>
                <a:gd name="T11" fmla="*/ 32 h 236"/>
                <a:gd name="T12" fmla="*/ 32 w 320"/>
                <a:gd name="T13" fmla="*/ 11 h 236"/>
                <a:gd name="T14" fmla="*/ 10 w 320"/>
                <a:gd name="T15" fmla="*/ 0 h 236"/>
                <a:gd name="T16" fmla="*/ 10 w 320"/>
                <a:gd name="T17" fmla="*/ 21 h 236"/>
                <a:gd name="T18" fmla="*/ 0 w 320"/>
                <a:gd name="T19" fmla="*/ 181 h 236"/>
                <a:gd name="T20" fmla="*/ 21 w 320"/>
                <a:gd name="T21" fmla="*/ 192 h 236"/>
                <a:gd name="T22" fmla="*/ 32 w 320"/>
                <a:gd name="T23" fmla="*/ 171 h 236"/>
                <a:gd name="T24" fmla="*/ 76 w 320"/>
                <a:gd name="T25" fmla="*/ 219 h 236"/>
                <a:gd name="T26" fmla="*/ 121 w 320"/>
                <a:gd name="T27" fmla="*/ 232 h 236"/>
                <a:gd name="T28" fmla="*/ 154 w 320"/>
                <a:gd name="T29" fmla="*/ 235 h 236"/>
                <a:gd name="T30" fmla="*/ 181 w 320"/>
                <a:gd name="T31" fmla="*/ 221 h 236"/>
                <a:gd name="T32" fmla="*/ 222 w 320"/>
                <a:gd name="T33" fmla="*/ 227 h 236"/>
                <a:gd name="T34" fmla="*/ 242 w 320"/>
                <a:gd name="T35" fmla="*/ 210 h 236"/>
                <a:gd name="T36" fmla="*/ 275 w 320"/>
                <a:gd name="T37" fmla="*/ 185 h 236"/>
                <a:gd name="T38" fmla="*/ 288 w 320"/>
                <a:gd name="T39" fmla="*/ 171 h 236"/>
                <a:gd name="T40" fmla="*/ 298 w 320"/>
                <a:gd name="T41" fmla="*/ 192 h 236"/>
                <a:gd name="T42" fmla="*/ 320 w 320"/>
                <a:gd name="T43" fmla="*/ 181 h 236"/>
                <a:gd name="T44" fmla="*/ 254 w 320"/>
                <a:gd name="T45" fmla="*/ 179 h 236"/>
                <a:gd name="T46" fmla="*/ 239 w 320"/>
                <a:gd name="T47" fmla="*/ 188 h 236"/>
                <a:gd name="T48" fmla="*/ 232 w 320"/>
                <a:gd name="T49" fmla="*/ 183 h 236"/>
                <a:gd name="T50" fmla="*/ 198 w 320"/>
                <a:gd name="T51" fmla="*/ 125 h 236"/>
                <a:gd name="T52" fmla="*/ 179 w 320"/>
                <a:gd name="T53" fmla="*/ 135 h 236"/>
                <a:gd name="T54" fmla="*/ 214 w 320"/>
                <a:gd name="T55" fmla="*/ 194 h 236"/>
                <a:gd name="T56" fmla="*/ 194 w 320"/>
                <a:gd name="T57" fmla="*/ 204 h 236"/>
                <a:gd name="T58" fmla="*/ 147 w 320"/>
                <a:gd name="T59" fmla="*/ 147 h 236"/>
                <a:gd name="T60" fmla="*/ 164 w 320"/>
                <a:gd name="T61" fmla="*/ 196 h 236"/>
                <a:gd name="T62" fmla="*/ 160 w 320"/>
                <a:gd name="T63" fmla="*/ 212 h 236"/>
                <a:gd name="T64" fmla="*/ 143 w 320"/>
                <a:gd name="T65" fmla="*/ 208 h 236"/>
                <a:gd name="T66" fmla="*/ 132 w 320"/>
                <a:gd name="T67" fmla="*/ 188 h 236"/>
                <a:gd name="T68" fmla="*/ 124 w 320"/>
                <a:gd name="T69" fmla="*/ 176 h 236"/>
                <a:gd name="T70" fmla="*/ 106 w 320"/>
                <a:gd name="T71" fmla="*/ 188 h 236"/>
                <a:gd name="T72" fmla="*/ 111 w 320"/>
                <a:gd name="T73" fmla="*/ 214 h 236"/>
                <a:gd name="T74" fmla="*/ 62 w 320"/>
                <a:gd name="T75" fmla="*/ 155 h 236"/>
                <a:gd name="T76" fmla="*/ 32 w 320"/>
                <a:gd name="T77" fmla="*/ 149 h 236"/>
                <a:gd name="T78" fmla="*/ 88 w 320"/>
                <a:gd name="T79" fmla="*/ 53 h 236"/>
                <a:gd name="T80" fmla="*/ 64 w 320"/>
                <a:gd name="T81" fmla="*/ 85 h 236"/>
                <a:gd name="T82" fmla="*/ 97 w 320"/>
                <a:gd name="T83" fmla="*/ 117 h 236"/>
                <a:gd name="T84" fmla="*/ 253 w 320"/>
                <a:gd name="T85" fmla="*/ 170 h 236"/>
                <a:gd name="T86" fmla="*/ 288 w 320"/>
                <a:gd name="T87" fmla="*/ 149 h 236"/>
                <a:gd name="T88" fmla="*/ 265 w 320"/>
                <a:gd name="T89" fmla="*/ 150 h 236"/>
                <a:gd name="T90" fmla="*/ 215 w 320"/>
                <a:gd name="T91" fmla="*/ 76 h 236"/>
                <a:gd name="T92" fmla="*/ 88 w 320"/>
                <a:gd name="T93" fmla="*/ 95 h 236"/>
                <a:gd name="T94" fmla="*/ 90 w 320"/>
                <a:gd name="T95" fmla="*/ 77 h 236"/>
                <a:gd name="T96" fmla="*/ 242 w 320"/>
                <a:gd name="T97" fmla="*/ 53 h 236"/>
                <a:gd name="T98" fmla="*/ 288 w 320"/>
                <a:gd name="T99" fmla="*/ 53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20" h="236">
                  <a:moveTo>
                    <a:pt x="309" y="171"/>
                  </a:moveTo>
                  <a:cubicBezTo>
                    <a:pt x="309" y="21"/>
                    <a:pt x="309" y="21"/>
                    <a:pt x="309" y="21"/>
                  </a:cubicBezTo>
                  <a:cubicBezTo>
                    <a:pt x="315" y="21"/>
                    <a:pt x="320" y="17"/>
                    <a:pt x="320" y="11"/>
                  </a:cubicBezTo>
                  <a:cubicBezTo>
                    <a:pt x="320" y="5"/>
                    <a:pt x="315" y="0"/>
                    <a:pt x="309" y="0"/>
                  </a:cubicBezTo>
                  <a:cubicBezTo>
                    <a:pt x="298" y="0"/>
                    <a:pt x="298" y="0"/>
                    <a:pt x="298" y="0"/>
                  </a:cubicBezTo>
                  <a:cubicBezTo>
                    <a:pt x="292" y="0"/>
                    <a:pt x="288" y="5"/>
                    <a:pt x="288" y="11"/>
                  </a:cubicBezTo>
                  <a:cubicBezTo>
                    <a:pt x="288" y="32"/>
                    <a:pt x="288" y="32"/>
                    <a:pt x="288" y="32"/>
                  </a:cubicBezTo>
                  <a:cubicBezTo>
                    <a:pt x="247" y="32"/>
                    <a:pt x="247" y="32"/>
                    <a:pt x="247" y="32"/>
                  </a:cubicBezTo>
                  <a:cubicBezTo>
                    <a:pt x="173" y="11"/>
                    <a:pt x="173" y="11"/>
                    <a:pt x="173" y="11"/>
                  </a:cubicBezTo>
                  <a:cubicBezTo>
                    <a:pt x="171" y="10"/>
                    <a:pt x="168" y="11"/>
                    <a:pt x="165" y="12"/>
                  </a:cubicBezTo>
                  <a:cubicBezTo>
                    <a:pt x="128" y="32"/>
                    <a:pt x="128" y="32"/>
                    <a:pt x="128" y="32"/>
                  </a:cubicBezTo>
                  <a:cubicBezTo>
                    <a:pt x="128" y="32"/>
                    <a:pt x="128" y="32"/>
                    <a:pt x="128" y="32"/>
                  </a:cubicBezTo>
                  <a:cubicBezTo>
                    <a:pt x="32" y="32"/>
                    <a:pt x="32" y="32"/>
                    <a:pt x="32" y="32"/>
                  </a:cubicBezTo>
                  <a:cubicBezTo>
                    <a:pt x="32" y="11"/>
                    <a:pt x="32" y="11"/>
                    <a:pt x="32" y="11"/>
                  </a:cubicBezTo>
                  <a:cubicBezTo>
                    <a:pt x="32" y="5"/>
                    <a:pt x="27" y="0"/>
                    <a:pt x="21" y="0"/>
                  </a:cubicBezTo>
                  <a:cubicBezTo>
                    <a:pt x="10" y="0"/>
                    <a:pt x="10" y="0"/>
                    <a:pt x="10" y="0"/>
                  </a:cubicBezTo>
                  <a:cubicBezTo>
                    <a:pt x="4" y="0"/>
                    <a:pt x="0" y="5"/>
                    <a:pt x="0" y="11"/>
                  </a:cubicBezTo>
                  <a:cubicBezTo>
                    <a:pt x="0" y="17"/>
                    <a:pt x="4" y="21"/>
                    <a:pt x="10" y="21"/>
                  </a:cubicBezTo>
                  <a:cubicBezTo>
                    <a:pt x="10" y="171"/>
                    <a:pt x="10" y="171"/>
                    <a:pt x="10" y="171"/>
                  </a:cubicBezTo>
                  <a:cubicBezTo>
                    <a:pt x="4" y="171"/>
                    <a:pt x="0" y="175"/>
                    <a:pt x="0" y="181"/>
                  </a:cubicBezTo>
                  <a:cubicBezTo>
                    <a:pt x="0" y="187"/>
                    <a:pt x="4" y="192"/>
                    <a:pt x="10" y="192"/>
                  </a:cubicBezTo>
                  <a:cubicBezTo>
                    <a:pt x="21" y="192"/>
                    <a:pt x="21" y="192"/>
                    <a:pt x="21" y="192"/>
                  </a:cubicBezTo>
                  <a:cubicBezTo>
                    <a:pt x="27" y="192"/>
                    <a:pt x="32" y="187"/>
                    <a:pt x="32" y="181"/>
                  </a:cubicBezTo>
                  <a:cubicBezTo>
                    <a:pt x="32" y="171"/>
                    <a:pt x="32" y="171"/>
                    <a:pt x="32" y="171"/>
                  </a:cubicBezTo>
                  <a:cubicBezTo>
                    <a:pt x="47" y="171"/>
                    <a:pt x="47" y="171"/>
                    <a:pt x="47" y="171"/>
                  </a:cubicBezTo>
                  <a:cubicBezTo>
                    <a:pt x="76" y="219"/>
                    <a:pt x="76" y="219"/>
                    <a:pt x="76" y="219"/>
                  </a:cubicBezTo>
                  <a:cubicBezTo>
                    <a:pt x="82" y="230"/>
                    <a:pt x="94" y="236"/>
                    <a:pt x="106" y="236"/>
                  </a:cubicBezTo>
                  <a:cubicBezTo>
                    <a:pt x="111" y="236"/>
                    <a:pt x="116" y="235"/>
                    <a:pt x="121" y="232"/>
                  </a:cubicBezTo>
                  <a:cubicBezTo>
                    <a:pt x="125" y="230"/>
                    <a:pt x="128" y="227"/>
                    <a:pt x="130" y="225"/>
                  </a:cubicBezTo>
                  <a:cubicBezTo>
                    <a:pt x="136" y="231"/>
                    <a:pt x="145" y="235"/>
                    <a:pt x="154" y="235"/>
                  </a:cubicBezTo>
                  <a:cubicBezTo>
                    <a:pt x="160" y="235"/>
                    <a:pt x="165" y="233"/>
                    <a:pt x="171" y="230"/>
                  </a:cubicBezTo>
                  <a:cubicBezTo>
                    <a:pt x="175" y="228"/>
                    <a:pt x="178" y="225"/>
                    <a:pt x="181" y="221"/>
                  </a:cubicBezTo>
                  <a:cubicBezTo>
                    <a:pt x="187" y="228"/>
                    <a:pt x="196" y="232"/>
                    <a:pt x="205" y="232"/>
                  </a:cubicBezTo>
                  <a:cubicBezTo>
                    <a:pt x="211" y="232"/>
                    <a:pt x="217" y="231"/>
                    <a:pt x="222" y="227"/>
                  </a:cubicBezTo>
                  <a:cubicBezTo>
                    <a:pt x="229" y="223"/>
                    <a:pt x="234" y="216"/>
                    <a:pt x="236" y="209"/>
                  </a:cubicBezTo>
                  <a:cubicBezTo>
                    <a:pt x="238" y="209"/>
                    <a:pt x="240" y="210"/>
                    <a:pt x="242" y="210"/>
                  </a:cubicBezTo>
                  <a:cubicBezTo>
                    <a:pt x="248" y="210"/>
                    <a:pt x="254" y="208"/>
                    <a:pt x="259" y="205"/>
                  </a:cubicBezTo>
                  <a:cubicBezTo>
                    <a:pt x="267" y="201"/>
                    <a:pt x="272" y="193"/>
                    <a:pt x="275" y="185"/>
                  </a:cubicBezTo>
                  <a:cubicBezTo>
                    <a:pt x="276" y="180"/>
                    <a:pt x="276" y="175"/>
                    <a:pt x="275" y="171"/>
                  </a:cubicBezTo>
                  <a:cubicBezTo>
                    <a:pt x="288" y="171"/>
                    <a:pt x="288" y="171"/>
                    <a:pt x="288" y="171"/>
                  </a:cubicBezTo>
                  <a:cubicBezTo>
                    <a:pt x="288" y="181"/>
                    <a:pt x="288" y="181"/>
                    <a:pt x="288" y="181"/>
                  </a:cubicBezTo>
                  <a:cubicBezTo>
                    <a:pt x="288" y="187"/>
                    <a:pt x="292" y="192"/>
                    <a:pt x="298" y="192"/>
                  </a:cubicBezTo>
                  <a:cubicBezTo>
                    <a:pt x="309" y="192"/>
                    <a:pt x="309" y="192"/>
                    <a:pt x="309" y="192"/>
                  </a:cubicBezTo>
                  <a:cubicBezTo>
                    <a:pt x="315" y="192"/>
                    <a:pt x="320" y="187"/>
                    <a:pt x="320" y="181"/>
                  </a:cubicBezTo>
                  <a:cubicBezTo>
                    <a:pt x="320" y="175"/>
                    <a:pt x="315" y="171"/>
                    <a:pt x="309" y="171"/>
                  </a:cubicBezTo>
                  <a:close/>
                  <a:moveTo>
                    <a:pt x="254" y="179"/>
                  </a:moveTo>
                  <a:cubicBezTo>
                    <a:pt x="253" y="183"/>
                    <a:pt x="251" y="185"/>
                    <a:pt x="248" y="187"/>
                  </a:cubicBezTo>
                  <a:cubicBezTo>
                    <a:pt x="246" y="188"/>
                    <a:pt x="242" y="189"/>
                    <a:pt x="239" y="188"/>
                  </a:cubicBezTo>
                  <a:cubicBezTo>
                    <a:pt x="236" y="187"/>
                    <a:pt x="234" y="185"/>
                    <a:pt x="232" y="183"/>
                  </a:cubicBezTo>
                  <a:cubicBezTo>
                    <a:pt x="232" y="183"/>
                    <a:pt x="232" y="183"/>
                    <a:pt x="232" y="183"/>
                  </a:cubicBezTo>
                  <a:cubicBezTo>
                    <a:pt x="232" y="183"/>
                    <a:pt x="232" y="183"/>
                    <a:pt x="232" y="182"/>
                  </a:cubicBezTo>
                  <a:cubicBezTo>
                    <a:pt x="198" y="125"/>
                    <a:pt x="198" y="125"/>
                    <a:pt x="198" y="125"/>
                  </a:cubicBezTo>
                  <a:cubicBezTo>
                    <a:pt x="195" y="119"/>
                    <a:pt x="188" y="118"/>
                    <a:pt x="183" y="121"/>
                  </a:cubicBezTo>
                  <a:cubicBezTo>
                    <a:pt x="178" y="124"/>
                    <a:pt x="176" y="130"/>
                    <a:pt x="179" y="135"/>
                  </a:cubicBezTo>
                  <a:cubicBezTo>
                    <a:pt x="214" y="194"/>
                    <a:pt x="214" y="194"/>
                    <a:pt x="214" y="194"/>
                  </a:cubicBezTo>
                  <a:cubicBezTo>
                    <a:pt x="214" y="194"/>
                    <a:pt x="214" y="194"/>
                    <a:pt x="214" y="194"/>
                  </a:cubicBezTo>
                  <a:cubicBezTo>
                    <a:pt x="217" y="199"/>
                    <a:pt x="217" y="206"/>
                    <a:pt x="211" y="209"/>
                  </a:cubicBezTo>
                  <a:cubicBezTo>
                    <a:pt x="205" y="212"/>
                    <a:pt x="198" y="210"/>
                    <a:pt x="194" y="204"/>
                  </a:cubicBezTo>
                  <a:cubicBezTo>
                    <a:pt x="162" y="151"/>
                    <a:pt x="162" y="151"/>
                    <a:pt x="162" y="151"/>
                  </a:cubicBezTo>
                  <a:cubicBezTo>
                    <a:pt x="159" y="146"/>
                    <a:pt x="153" y="144"/>
                    <a:pt x="147" y="147"/>
                  </a:cubicBezTo>
                  <a:cubicBezTo>
                    <a:pt x="142" y="150"/>
                    <a:pt x="141" y="157"/>
                    <a:pt x="144" y="162"/>
                  </a:cubicBezTo>
                  <a:cubicBezTo>
                    <a:pt x="164" y="196"/>
                    <a:pt x="164" y="196"/>
                    <a:pt x="164" y="196"/>
                  </a:cubicBezTo>
                  <a:cubicBezTo>
                    <a:pt x="166" y="198"/>
                    <a:pt x="166" y="201"/>
                    <a:pt x="165" y="204"/>
                  </a:cubicBezTo>
                  <a:cubicBezTo>
                    <a:pt x="165" y="207"/>
                    <a:pt x="163" y="210"/>
                    <a:pt x="160" y="212"/>
                  </a:cubicBezTo>
                  <a:cubicBezTo>
                    <a:pt x="154" y="215"/>
                    <a:pt x="147" y="213"/>
                    <a:pt x="143" y="208"/>
                  </a:cubicBezTo>
                  <a:cubicBezTo>
                    <a:pt x="143" y="208"/>
                    <a:pt x="143" y="208"/>
                    <a:pt x="143" y="208"/>
                  </a:cubicBezTo>
                  <a:cubicBezTo>
                    <a:pt x="132" y="188"/>
                    <a:pt x="132" y="188"/>
                    <a:pt x="132" y="188"/>
                  </a:cubicBezTo>
                  <a:cubicBezTo>
                    <a:pt x="132" y="188"/>
                    <a:pt x="132" y="188"/>
                    <a:pt x="132" y="188"/>
                  </a:cubicBezTo>
                  <a:cubicBezTo>
                    <a:pt x="132" y="188"/>
                    <a:pt x="132" y="188"/>
                    <a:pt x="132" y="188"/>
                  </a:cubicBezTo>
                  <a:cubicBezTo>
                    <a:pt x="124" y="176"/>
                    <a:pt x="124" y="176"/>
                    <a:pt x="124" y="176"/>
                  </a:cubicBezTo>
                  <a:cubicBezTo>
                    <a:pt x="121" y="171"/>
                    <a:pt x="114" y="170"/>
                    <a:pt x="110" y="173"/>
                  </a:cubicBezTo>
                  <a:cubicBezTo>
                    <a:pt x="105" y="176"/>
                    <a:pt x="103" y="183"/>
                    <a:pt x="106" y="188"/>
                  </a:cubicBezTo>
                  <a:cubicBezTo>
                    <a:pt x="114" y="199"/>
                    <a:pt x="114" y="199"/>
                    <a:pt x="114" y="199"/>
                  </a:cubicBezTo>
                  <a:cubicBezTo>
                    <a:pt x="115" y="201"/>
                    <a:pt x="118" y="209"/>
                    <a:pt x="111" y="214"/>
                  </a:cubicBezTo>
                  <a:cubicBezTo>
                    <a:pt x="105" y="217"/>
                    <a:pt x="97" y="213"/>
                    <a:pt x="94" y="208"/>
                  </a:cubicBezTo>
                  <a:cubicBezTo>
                    <a:pt x="62" y="155"/>
                    <a:pt x="62" y="155"/>
                    <a:pt x="62" y="155"/>
                  </a:cubicBezTo>
                  <a:cubicBezTo>
                    <a:pt x="60" y="151"/>
                    <a:pt x="57" y="149"/>
                    <a:pt x="53" y="149"/>
                  </a:cubicBezTo>
                  <a:cubicBezTo>
                    <a:pt x="32" y="149"/>
                    <a:pt x="32" y="149"/>
                    <a:pt x="32" y="149"/>
                  </a:cubicBezTo>
                  <a:cubicBezTo>
                    <a:pt x="32" y="53"/>
                    <a:pt x="32" y="53"/>
                    <a:pt x="32" y="53"/>
                  </a:cubicBezTo>
                  <a:cubicBezTo>
                    <a:pt x="88" y="53"/>
                    <a:pt x="88" y="53"/>
                    <a:pt x="88" y="53"/>
                  </a:cubicBezTo>
                  <a:cubicBezTo>
                    <a:pt x="80" y="58"/>
                    <a:pt x="80" y="58"/>
                    <a:pt x="80" y="58"/>
                  </a:cubicBezTo>
                  <a:cubicBezTo>
                    <a:pt x="70" y="64"/>
                    <a:pt x="64" y="74"/>
                    <a:pt x="64" y="85"/>
                  </a:cubicBezTo>
                  <a:cubicBezTo>
                    <a:pt x="64" y="95"/>
                    <a:pt x="68" y="105"/>
                    <a:pt x="74" y="111"/>
                  </a:cubicBezTo>
                  <a:cubicBezTo>
                    <a:pt x="81" y="116"/>
                    <a:pt x="89" y="118"/>
                    <a:pt x="97" y="117"/>
                  </a:cubicBezTo>
                  <a:cubicBezTo>
                    <a:pt x="211" y="98"/>
                    <a:pt x="211" y="98"/>
                    <a:pt x="211" y="98"/>
                  </a:cubicBezTo>
                  <a:cubicBezTo>
                    <a:pt x="253" y="170"/>
                    <a:pt x="253" y="170"/>
                    <a:pt x="253" y="170"/>
                  </a:cubicBezTo>
                  <a:cubicBezTo>
                    <a:pt x="254" y="173"/>
                    <a:pt x="255" y="176"/>
                    <a:pt x="254" y="179"/>
                  </a:cubicBezTo>
                  <a:close/>
                  <a:moveTo>
                    <a:pt x="288" y="149"/>
                  </a:moveTo>
                  <a:cubicBezTo>
                    <a:pt x="266" y="149"/>
                    <a:pt x="266" y="149"/>
                    <a:pt x="266" y="149"/>
                  </a:cubicBezTo>
                  <a:cubicBezTo>
                    <a:pt x="266" y="149"/>
                    <a:pt x="266" y="150"/>
                    <a:pt x="265" y="150"/>
                  </a:cubicBezTo>
                  <a:cubicBezTo>
                    <a:pt x="226" y="81"/>
                    <a:pt x="226" y="81"/>
                    <a:pt x="226" y="81"/>
                  </a:cubicBezTo>
                  <a:cubicBezTo>
                    <a:pt x="224" y="77"/>
                    <a:pt x="220" y="75"/>
                    <a:pt x="215" y="76"/>
                  </a:cubicBezTo>
                  <a:cubicBezTo>
                    <a:pt x="94" y="96"/>
                    <a:pt x="94" y="96"/>
                    <a:pt x="94" y="96"/>
                  </a:cubicBezTo>
                  <a:cubicBezTo>
                    <a:pt x="91" y="97"/>
                    <a:pt x="89" y="96"/>
                    <a:pt x="88" y="95"/>
                  </a:cubicBezTo>
                  <a:cubicBezTo>
                    <a:pt x="86" y="93"/>
                    <a:pt x="85" y="89"/>
                    <a:pt x="85" y="85"/>
                  </a:cubicBezTo>
                  <a:cubicBezTo>
                    <a:pt x="85" y="80"/>
                    <a:pt x="88" y="78"/>
                    <a:pt x="90" y="77"/>
                  </a:cubicBezTo>
                  <a:cubicBezTo>
                    <a:pt x="172" y="33"/>
                    <a:pt x="172" y="33"/>
                    <a:pt x="172" y="33"/>
                  </a:cubicBezTo>
                  <a:cubicBezTo>
                    <a:pt x="242" y="53"/>
                    <a:pt x="242" y="53"/>
                    <a:pt x="242" y="53"/>
                  </a:cubicBezTo>
                  <a:cubicBezTo>
                    <a:pt x="243" y="53"/>
                    <a:pt x="244" y="53"/>
                    <a:pt x="245" y="53"/>
                  </a:cubicBezTo>
                  <a:cubicBezTo>
                    <a:pt x="288" y="53"/>
                    <a:pt x="288" y="53"/>
                    <a:pt x="288" y="53"/>
                  </a:cubicBezTo>
                  <a:lnTo>
                    <a:pt x="288" y="14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grpSp>
      <p:grpSp>
        <p:nvGrpSpPr>
          <p:cNvPr id="45" name="Group 688">
            <a:extLst>
              <a:ext uri="{FF2B5EF4-FFF2-40B4-BE49-F238E27FC236}">
                <a16:creationId xmlns:a16="http://schemas.microsoft.com/office/drawing/2014/main" id="{19B9EBE7-9DC2-4B49-B1E8-C69FE383CCE0}"/>
              </a:ext>
            </a:extLst>
          </p:cNvPr>
          <p:cNvGrpSpPr>
            <a:grpSpLocks noChangeAspect="1"/>
          </p:cNvGrpSpPr>
          <p:nvPr/>
        </p:nvGrpSpPr>
        <p:grpSpPr bwMode="auto">
          <a:xfrm>
            <a:off x="991997" y="2720272"/>
            <a:ext cx="369021" cy="369021"/>
            <a:chOff x="5828" y="2694"/>
            <a:chExt cx="340" cy="340"/>
          </a:xfrm>
          <a:solidFill>
            <a:srgbClr val="6C1118"/>
          </a:solidFill>
        </p:grpSpPr>
        <p:sp>
          <p:nvSpPr>
            <p:cNvPr id="46" name="Freeform 689">
              <a:extLst>
                <a:ext uri="{FF2B5EF4-FFF2-40B4-BE49-F238E27FC236}">
                  <a16:creationId xmlns:a16="http://schemas.microsoft.com/office/drawing/2014/main" id="{BBFAB951-97AD-4A13-9D7F-6997C3844E11}"/>
                </a:ext>
              </a:extLst>
            </p:cNvPr>
            <p:cNvSpPr>
              <a:spLocks noEditPoints="1"/>
            </p:cNvSpPr>
            <p:nvPr/>
          </p:nvSpPr>
          <p:spPr bwMode="auto">
            <a:xfrm>
              <a:off x="5828" y="2694"/>
              <a:ext cx="340" cy="340"/>
            </a:xfrm>
            <a:custGeom>
              <a:avLst/>
              <a:gdLst>
                <a:gd name="T0" fmla="*/ 256 w 512"/>
                <a:gd name="T1" fmla="*/ 21 h 512"/>
                <a:gd name="T2" fmla="*/ 490 w 512"/>
                <a:gd name="T3" fmla="*/ 256 h 512"/>
                <a:gd name="T4" fmla="*/ 256 w 512"/>
                <a:gd name="T5" fmla="*/ 490 h 512"/>
                <a:gd name="T6" fmla="*/ 21 w 512"/>
                <a:gd name="T7" fmla="*/ 256 h 512"/>
                <a:gd name="T8" fmla="*/ 256 w 512"/>
                <a:gd name="T9" fmla="*/ 21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1"/>
                  </a:moveTo>
                  <a:cubicBezTo>
                    <a:pt x="385" y="21"/>
                    <a:pt x="490" y="126"/>
                    <a:pt x="490" y="256"/>
                  </a:cubicBezTo>
                  <a:cubicBezTo>
                    <a:pt x="490" y="385"/>
                    <a:pt x="385" y="490"/>
                    <a:pt x="256" y="490"/>
                  </a:cubicBezTo>
                  <a:cubicBezTo>
                    <a:pt x="126" y="490"/>
                    <a:pt x="21" y="385"/>
                    <a:pt x="21" y="256"/>
                  </a:cubicBezTo>
                  <a:cubicBezTo>
                    <a:pt x="21" y="126"/>
                    <a:pt x="126" y="21"/>
                    <a:pt x="256" y="21"/>
                  </a:cubicBezTo>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6C1118"/>
                </a:solidFill>
                <a:latin typeface="Arial" panose="020B0604020202020204" pitchFamily="34" charset="0"/>
                <a:cs typeface="Arial" panose="020B0604020202020204" pitchFamily="34" charset="0"/>
              </a:endParaRPr>
            </a:p>
          </p:txBody>
        </p:sp>
        <p:sp>
          <p:nvSpPr>
            <p:cNvPr id="47" name="Freeform 690">
              <a:extLst>
                <a:ext uri="{FF2B5EF4-FFF2-40B4-BE49-F238E27FC236}">
                  <a16:creationId xmlns:a16="http://schemas.microsoft.com/office/drawing/2014/main" id="{F7F2B2F8-D706-4E96-BCB4-DDDB1BCE900A}"/>
                </a:ext>
              </a:extLst>
            </p:cNvPr>
            <p:cNvSpPr>
              <a:spLocks noEditPoints="1"/>
            </p:cNvSpPr>
            <p:nvPr/>
          </p:nvSpPr>
          <p:spPr bwMode="auto">
            <a:xfrm>
              <a:off x="5892" y="2764"/>
              <a:ext cx="200" cy="207"/>
            </a:xfrm>
            <a:custGeom>
              <a:avLst/>
              <a:gdLst>
                <a:gd name="T0" fmla="*/ 166 w 302"/>
                <a:gd name="T1" fmla="*/ 311 h 311"/>
                <a:gd name="T2" fmla="*/ 158 w 302"/>
                <a:gd name="T3" fmla="*/ 308 h 311"/>
                <a:gd name="T4" fmla="*/ 113 w 302"/>
                <a:gd name="T5" fmla="*/ 263 h 311"/>
                <a:gd name="T6" fmla="*/ 92 w 302"/>
                <a:gd name="T7" fmla="*/ 268 h 311"/>
                <a:gd name="T8" fmla="*/ 55 w 302"/>
                <a:gd name="T9" fmla="*/ 257 h 311"/>
                <a:gd name="T10" fmla="*/ 49 w 302"/>
                <a:gd name="T11" fmla="*/ 198 h 311"/>
                <a:gd name="T12" fmla="*/ 4 w 302"/>
                <a:gd name="T13" fmla="*/ 153 h 311"/>
                <a:gd name="T14" fmla="*/ 2 w 302"/>
                <a:gd name="T15" fmla="*/ 140 h 311"/>
                <a:gd name="T16" fmla="*/ 97 w 302"/>
                <a:gd name="T17" fmla="*/ 95 h 311"/>
                <a:gd name="T18" fmla="*/ 280 w 302"/>
                <a:gd name="T19" fmla="*/ 25 h 311"/>
                <a:gd name="T20" fmla="*/ 287 w 302"/>
                <a:gd name="T21" fmla="*/ 33 h 311"/>
                <a:gd name="T22" fmla="*/ 216 w 302"/>
                <a:gd name="T23" fmla="*/ 216 h 311"/>
                <a:gd name="T24" fmla="*/ 172 w 302"/>
                <a:gd name="T25" fmla="*/ 309 h 311"/>
                <a:gd name="T26" fmla="*/ 166 w 302"/>
                <a:gd name="T27" fmla="*/ 311 h 311"/>
                <a:gd name="T28" fmla="*/ 115 w 302"/>
                <a:gd name="T29" fmla="*/ 239 h 311"/>
                <a:gd name="T30" fmla="*/ 122 w 302"/>
                <a:gd name="T31" fmla="*/ 242 h 311"/>
                <a:gd name="T32" fmla="*/ 167 w 302"/>
                <a:gd name="T33" fmla="*/ 286 h 311"/>
                <a:gd name="T34" fmla="*/ 194 w 302"/>
                <a:gd name="T35" fmla="*/ 216 h 311"/>
                <a:gd name="T36" fmla="*/ 197 w 302"/>
                <a:gd name="T37" fmla="*/ 205 h 311"/>
                <a:gd name="T38" fmla="*/ 267 w 302"/>
                <a:gd name="T39" fmla="*/ 44 h 311"/>
                <a:gd name="T40" fmla="*/ 107 w 302"/>
                <a:gd name="T41" fmla="*/ 114 h 311"/>
                <a:gd name="T42" fmla="*/ 96 w 302"/>
                <a:gd name="T43" fmla="*/ 116 h 311"/>
                <a:gd name="T44" fmla="*/ 25 w 302"/>
                <a:gd name="T45" fmla="*/ 144 h 311"/>
                <a:gd name="T46" fmla="*/ 70 w 302"/>
                <a:gd name="T47" fmla="*/ 189 h 311"/>
                <a:gd name="T48" fmla="*/ 70 w 302"/>
                <a:gd name="T49" fmla="*/ 204 h 311"/>
                <a:gd name="T50" fmla="*/ 70 w 302"/>
                <a:gd name="T51" fmla="*/ 242 h 311"/>
                <a:gd name="T52" fmla="*/ 107 w 302"/>
                <a:gd name="T53" fmla="*/ 242 h 311"/>
                <a:gd name="T54" fmla="*/ 115 w 302"/>
                <a:gd name="T55" fmla="*/ 239 h 311"/>
                <a:gd name="T56" fmla="*/ 145 w 302"/>
                <a:gd name="T57" fmla="*/ 209 h 311"/>
                <a:gd name="T58" fmla="*/ 112 w 302"/>
                <a:gd name="T59" fmla="*/ 196 h 311"/>
                <a:gd name="T60" fmla="*/ 112 w 302"/>
                <a:gd name="T61" fmla="*/ 131 h 311"/>
                <a:gd name="T62" fmla="*/ 145 w 302"/>
                <a:gd name="T63" fmla="*/ 117 h 311"/>
                <a:gd name="T64" fmla="*/ 177 w 302"/>
                <a:gd name="T65" fmla="*/ 131 h 311"/>
                <a:gd name="T66" fmla="*/ 177 w 302"/>
                <a:gd name="T67" fmla="*/ 196 h 311"/>
                <a:gd name="T68" fmla="*/ 177 w 302"/>
                <a:gd name="T69" fmla="*/ 196 h 311"/>
                <a:gd name="T70" fmla="*/ 145 w 302"/>
                <a:gd name="T71" fmla="*/ 209 h 311"/>
                <a:gd name="T72" fmla="*/ 145 w 302"/>
                <a:gd name="T73" fmla="*/ 139 h 311"/>
                <a:gd name="T74" fmla="*/ 128 w 302"/>
                <a:gd name="T75" fmla="*/ 146 h 311"/>
                <a:gd name="T76" fmla="*/ 128 w 302"/>
                <a:gd name="T77" fmla="*/ 181 h 311"/>
                <a:gd name="T78" fmla="*/ 162 w 302"/>
                <a:gd name="T79" fmla="*/ 181 h 311"/>
                <a:gd name="T80" fmla="*/ 162 w 302"/>
                <a:gd name="T81" fmla="*/ 181 h 311"/>
                <a:gd name="T82" fmla="*/ 162 w 302"/>
                <a:gd name="T83" fmla="*/ 146 h 311"/>
                <a:gd name="T84" fmla="*/ 145 w 302"/>
                <a:gd name="T85" fmla="*/ 139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02" h="311">
                  <a:moveTo>
                    <a:pt x="166" y="311"/>
                  </a:moveTo>
                  <a:cubicBezTo>
                    <a:pt x="163" y="311"/>
                    <a:pt x="160" y="310"/>
                    <a:pt x="158" y="308"/>
                  </a:cubicBezTo>
                  <a:cubicBezTo>
                    <a:pt x="113" y="263"/>
                    <a:pt x="113" y="263"/>
                    <a:pt x="113" y="263"/>
                  </a:cubicBezTo>
                  <a:cubicBezTo>
                    <a:pt x="107" y="266"/>
                    <a:pt x="100" y="268"/>
                    <a:pt x="92" y="268"/>
                  </a:cubicBezTo>
                  <a:cubicBezTo>
                    <a:pt x="77" y="270"/>
                    <a:pt x="63" y="266"/>
                    <a:pt x="55" y="257"/>
                  </a:cubicBezTo>
                  <a:cubicBezTo>
                    <a:pt x="39" y="242"/>
                    <a:pt x="41" y="214"/>
                    <a:pt x="49" y="198"/>
                  </a:cubicBezTo>
                  <a:cubicBezTo>
                    <a:pt x="4" y="153"/>
                    <a:pt x="4" y="153"/>
                    <a:pt x="4" y="153"/>
                  </a:cubicBezTo>
                  <a:cubicBezTo>
                    <a:pt x="0" y="150"/>
                    <a:pt x="0" y="145"/>
                    <a:pt x="2" y="140"/>
                  </a:cubicBezTo>
                  <a:cubicBezTo>
                    <a:pt x="35" y="87"/>
                    <a:pt x="79" y="91"/>
                    <a:pt x="97" y="95"/>
                  </a:cubicBezTo>
                  <a:cubicBezTo>
                    <a:pt x="194" y="0"/>
                    <a:pt x="276" y="24"/>
                    <a:pt x="280" y="25"/>
                  </a:cubicBezTo>
                  <a:cubicBezTo>
                    <a:pt x="284" y="26"/>
                    <a:pt x="286" y="29"/>
                    <a:pt x="287" y="33"/>
                  </a:cubicBezTo>
                  <a:cubicBezTo>
                    <a:pt x="288" y="37"/>
                    <a:pt x="302" y="127"/>
                    <a:pt x="216" y="216"/>
                  </a:cubicBezTo>
                  <a:cubicBezTo>
                    <a:pt x="219" y="232"/>
                    <a:pt x="220" y="273"/>
                    <a:pt x="172" y="309"/>
                  </a:cubicBezTo>
                  <a:cubicBezTo>
                    <a:pt x="170" y="310"/>
                    <a:pt x="168" y="311"/>
                    <a:pt x="166" y="311"/>
                  </a:cubicBezTo>
                  <a:close/>
                  <a:moveTo>
                    <a:pt x="115" y="239"/>
                  </a:moveTo>
                  <a:cubicBezTo>
                    <a:pt x="118" y="239"/>
                    <a:pt x="120" y="240"/>
                    <a:pt x="122" y="242"/>
                  </a:cubicBezTo>
                  <a:cubicBezTo>
                    <a:pt x="167" y="286"/>
                    <a:pt x="167" y="286"/>
                    <a:pt x="167" y="286"/>
                  </a:cubicBezTo>
                  <a:cubicBezTo>
                    <a:pt x="206" y="252"/>
                    <a:pt x="195" y="216"/>
                    <a:pt x="194" y="216"/>
                  </a:cubicBezTo>
                  <a:cubicBezTo>
                    <a:pt x="193" y="212"/>
                    <a:pt x="194" y="208"/>
                    <a:pt x="197" y="205"/>
                  </a:cubicBezTo>
                  <a:cubicBezTo>
                    <a:pt x="266" y="136"/>
                    <a:pt x="268" y="66"/>
                    <a:pt x="267" y="44"/>
                  </a:cubicBezTo>
                  <a:cubicBezTo>
                    <a:pt x="246" y="41"/>
                    <a:pt x="183" y="39"/>
                    <a:pt x="107" y="114"/>
                  </a:cubicBezTo>
                  <a:cubicBezTo>
                    <a:pt x="104" y="117"/>
                    <a:pt x="100" y="118"/>
                    <a:pt x="96" y="116"/>
                  </a:cubicBezTo>
                  <a:cubicBezTo>
                    <a:pt x="94" y="116"/>
                    <a:pt x="55" y="102"/>
                    <a:pt x="25" y="144"/>
                  </a:cubicBezTo>
                  <a:cubicBezTo>
                    <a:pt x="70" y="189"/>
                    <a:pt x="70" y="189"/>
                    <a:pt x="70" y="189"/>
                  </a:cubicBezTo>
                  <a:cubicBezTo>
                    <a:pt x="74" y="193"/>
                    <a:pt x="74" y="200"/>
                    <a:pt x="70" y="204"/>
                  </a:cubicBezTo>
                  <a:cubicBezTo>
                    <a:pt x="66" y="209"/>
                    <a:pt x="60" y="232"/>
                    <a:pt x="70" y="242"/>
                  </a:cubicBezTo>
                  <a:cubicBezTo>
                    <a:pt x="79" y="252"/>
                    <a:pt x="103" y="246"/>
                    <a:pt x="107" y="242"/>
                  </a:cubicBezTo>
                  <a:cubicBezTo>
                    <a:pt x="109" y="240"/>
                    <a:pt x="112" y="239"/>
                    <a:pt x="115" y="239"/>
                  </a:cubicBezTo>
                  <a:close/>
                  <a:moveTo>
                    <a:pt x="145" y="209"/>
                  </a:moveTo>
                  <a:cubicBezTo>
                    <a:pt x="133" y="209"/>
                    <a:pt x="121" y="205"/>
                    <a:pt x="112" y="196"/>
                  </a:cubicBezTo>
                  <a:cubicBezTo>
                    <a:pt x="95" y="178"/>
                    <a:pt x="95" y="149"/>
                    <a:pt x="112" y="131"/>
                  </a:cubicBezTo>
                  <a:cubicBezTo>
                    <a:pt x="121" y="122"/>
                    <a:pt x="133" y="117"/>
                    <a:pt x="145" y="117"/>
                  </a:cubicBezTo>
                  <a:cubicBezTo>
                    <a:pt x="157" y="117"/>
                    <a:pt x="169" y="122"/>
                    <a:pt x="177" y="131"/>
                  </a:cubicBezTo>
                  <a:cubicBezTo>
                    <a:pt x="195" y="149"/>
                    <a:pt x="195" y="178"/>
                    <a:pt x="177" y="196"/>
                  </a:cubicBezTo>
                  <a:cubicBezTo>
                    <a:pt x="177" y="196"/>
                    <a:pt x="177" y="196"/>
                    <a:pt x="177" y="196"/>
                  </a:cubicBezTo>
                  <a:cubicBezTo>
                    <a:pt x="168" y="205"/>
                    <a:pt x="157" y="209"/>
                    <a:pt x="145" y="209"/>
                  </a:cubicBezTo>
                  <a:close/>
                  <a:moveTo>
                    <a:pt x="145" y="139"/>
                  </a:moveTo>
                  <a:cubicBezTo>
                    <a:pt x="138" y="139"/>
                    <a:pt x="132" y="141"/>
                    <a:pt x="128" y="146"/>
                  </a:cubicBezTo>
                  <a:cubicBezTo>
                    <a:pt x="118" y="156"/>
                    <a:pt x="118" y="171"/>
                    <a:pt x="128" y="181"/>
                  </a:cubicBezTo>
                  <a:cubicBezTo>
                    <a:pt x="137" y="190"/>
                    <a:pt x="153" y="190"/>
                    <a:pt x="162" y="181"/>
                  </a:cubicBezTo>
                  <a:cubicBezTo>
                    <a:pt x="162" y="181"/>
                    <a:pt x="162" y="181"/>
                    <a:pt x="162" y="181"/>
                  </a:cubicBezTo>
                  <a:cubicBezTo>
                    <a:pt x="172" y="171"/>
                    <a:pt x="172" y="156"/>
                    <a:pt x="162" y="146"/>
                  </a:cubicBezTo>
                  <a:cubicBezTo>
                    <a:pt x="158" y="141"/>
                    <a:pt x="151" y="139"/>
                    <a:pt x="145" y="139"/>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6C1118"/>
                </a:solidFill>
                <a:latin typeface="Arial" panose="020B0604020202020204" pitchFamily="34" charset="0"/>
                <a:cs typeface="Arial" panose="020B0604020202020204" pitchFamily="34" charset="0"/>
              </a:endParaRPr>
            </a:p>
          </p:txBody>
        </p:sp>
      </p:grpSp>
      <p:grpSp>
        <p:nvGrpSpPr>
          <p:cNvPr id="48" name="Group 266">
            <a:extLst>
              <a:ext uri="{FF2B5EF4-FFF2-40B4-BE49-F238E27FC236}">
                <a16:creationId xmlns:a16="http://schemas.microsoft.com/office/drawing/2014/main" id="{4C44A2B1-94A2-4B7A-87A6-AD6B6C11C57B}"/>
              </a:ext>
            </a:extLst>
          </p:cNvPr>
          <p:cNvGrpSpPr>
            <a:grpSpLocks noChangeAspect="1"/>
          </p:cNvGrpSpPr>
          <p:nvPr/>
        </p:nvGrpSpPr>
        <p:grpSpPr bwMode="auto">
          <a:xfrm>
            <a:off x="11006607" y="2570742"/>
            <a:ext cx="369676" cy="369676"/>
            <a:chOff x="1926" y="792"/>
            <a:chExt cx="340" cy="340"/>
          </a:xfrm>
          <a:solidFill>
            <a:srgbClr val="013B70"/>
          </a:solidFill>
        </p:grpSpPr>
        <p:sp>
          <p:nvSpPr>
            <p:cNvPr id="49" name="Freeform 267">
              <a:extLst>
                <a:ext uri="{FF2B5EF4-FFF2-40B4-BE49-F238E27FC236}">
                  <a16:creationId xmlns:a16="http://schemas.microsoft.com/office/drawing/2014/main" id="{BB79E009-AECB-4AF3-B62F-1B03B8C6F9E4}"/>
                </a:ext>
              </a:extLst>
            </p:cNvPr>
            <p:cNvSpPr>
              <a:spLocks noEditPoints="1"/>
            </p:cNvSpPr>
            <p:nvPr/>
          </p:nvSpPr>
          <p:spPr bwMode="auto">
            <a:xfrm>
              <a:off x="1926" y="792"/>
              <a:ext cx="340" cy="340"/>
            </a:xfrm>
            <a:custGeom>
              <a:avLst/>
              <a:gdLst>
                <a:gd name="T0" fmla="*/ 256 w 512"/>
                <a:gd name="T1" fmla="*/ 21 h 512"/>
                <a:gd name="T2" fmla="*/ 490 w 512"/>
                <a:gd name="T3" fmla="*/ 256 h 512"/>
                <a:gd name="T4" fmla="*/ 256 w 512"/>
                <a:gd name="T5" fmla="*/ 490 h 512"/>
                <a:gd name="T6" fmla="*/ 21 w 512"/>
                <a:gd name="T7" fmla="*/ 256 h 512"/>
                <a:gd name="T8" fmla="*/ 256 w 512"/>
                <a:gd name="T9" fmla="*/ 21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1"/>
                  </a:moveTo>
                  <a:cubicBezTo>
                    <a:pt x="385" y="21"/>
                    <a:pt x="490" y="126"/>
                    <a:pt x="490" y="256"/>
                  </a:cubicBezTo>
                  <a:cubicBezTo>
                    <a:pt x="490" y="385"/>
                    <a:pt x="385" y="490"/>
                    <a:pt x="256" y="490"/>
                  </a:cubicBezTo>
                  <a:cubicBezTo>
                    <a:pt x="126" y="490"/>
                    <a:pt x="21" y="385"/>
                    <a:pt x="21" y="256"/>
                  </a:cubicBezTo>
                  <a:cubicBezTo>
                    <a:pt x="21" y="126"/>
                    <a:pt x="126" y="21"/>
                    <a:pt x="256" y="21"/>
                  </a:cubicBezTo>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50" name="Freeform 268">
              <a:extLst>
                <a:ext uri="{FF2B5EF4-FFF2-40B4-BE49-F238E27FC236}">
                  <a16:creationId xmlns:a16="http://schemas.microsoft.com/office/drawing/2014/main" id="{3B80EAC3-03D2-4FE0-834F-DB7FD3212027}"/>
                </a:ext>
              </a:extLst>
            </p:cNvPr>
            <p:cNvSpPr>
              <a:spLocks noEditPoints="1"/>
            </p:cNvSpPr>
            <p:nvPr/>
          </p:nvSpPr>
          <p:spPr bwMode="auto">
            <a:xfrm>
              <a:off x="1996" y="875"/>
              <a:ext cx="196" cy="157"/>
            </a:xfrm>
            <a:custGeom>
              <a:avLst/>
              <a:gdLst>
                <a:gd name="T0" fmla="*/ 75 w 295"/>
                <a:gd name="T1" fmla="*/ 163 h 237"/>
                <a:gd name="T2" fmla="*/ 118 w 295"/>
                <a:gd name="T3" fmla="*/ 120 h 237"/>
                <a:gd name="T4" fmla="*/ 75 w 295"/>
                <a:gd name="T5" fmla="*/ 77 h 237"/>
                <a:gd name="T6" fmla="*/ 32 w 295"/>
                <a:gd name="T7" fmla="*/ 120 h 237"/>
                <a:gd name="T8" fmla="*/ 75 w 295"/>
                <a:gd name="T9" fmla="*/ 163 h 237"/>
                <a:gd name="T10" fmla="*/ 75 w 295"/>
                <a:gd name="T11" fmla="*/ 99 h 237"/>
                <a:gd name="T12" fmla="*/ 96 w 295"/>
                <a:gd name="T13" fmla="*/ 120 h 237"/>
                <a:gd name="T14" fmla="*/ 75 w 295"/>
                <a:gd name="T15" fmla="*/ 141 h 237"/>
                <a:gd name="T16" fmla="*/ 54 w 295"/>
                <a:gd name="T17" fmla="*/ 120 h 237"/>
                <a:gd name="T18" fmla="*/ 75 w 295"/>
                <a:gd name="T19" fmla="*/ 99 h 237"/>
                <a:gd name="T20" fmla="*/ 171 w 295"/>
                <a:gd name="T21" fmla="*/ 90 h 237"/>
                <a:gd name="T22" fmla="*/ 182 w 295"/>
                <a:gd name="T23" fmla="*/ 119 h 237"/>
                <a:gd name="T24" fmla="*/ 171 w 295"/>
                <a:gd name="T25" fmla="*/ 148 h 237"/>
                <a:gd name="T26" fmla="*/ 163 w 295"/>
                <a:gd name="T27" fmla="*/ 151 h 237"/>
                <a:gd name="T28" fmla="*/ 156 w 295"/>
                <a:gd name="T29" fmla="*/ 149 h 237"/>
                <a:gd name="T30" fmla="*/ 155 w 295"/>
                <a:gd name="T31" fmla="*/ 133 h 237"/>
                <a:gd name="T32" fmla="*/ 161 w 295"/>
                <a:gd name="T33" fmla="*/ 119 h 237"/>
                <a:gd name="T34" fmla="*/ 155 w 295"/>
                <a:gd name="T35" fmla="*/ 105 h 237"/>
                <a:gd name="T36" fmla="*/ 156 w 295"/>
                <a:gd name="T37" fmla="*/ 90 h 237"/>
                <a:gd name="T38" fmla="*/ 171 w 295"/>
                <a:gd name="T39" fmla="*/ 90 h 237"/>
                <a:gd name="T40" fmla="*/ 239 w 295"/>
                <a:gd name="T41" fmla="*/ 119 h 237"/>
                <a:gd name="T42" fmla="*/ 204 w 295"/>
                <a:gd name="T43" fmla="*/ 192 h 237"/>
                <a:gd name="T44" fmla="*/ 197 w 295"/>
                <a:gd name="T45" fmla="*/ 194 h 237"/>
                <a:gd name="T46" fmla="*/ 189 w 295"/>
                <a:gd name="T47" fmla="*/ 191 h 237"/>
                <a:gd name="T48" fmla="*/ 190 w 295"/>
                <a:gd name="T49" fmla="*/ 176 h 237"/>
                <a:gd name="T50" fmla="*/ 217 w 295"/>
                <a:gd name="T51" fmla="*/ 119 h 237"/>
                <a:gd name="T52" fmla="*/ 190 w 295"/>
                <a:gd name="T53" fmla="*/ 63 h 237"/>
                <a:gd name="T54" fmla="*/ 189 w 295"/>
                <a:gd name="T55" fmla="*/ 48 h 237"/>
                <a:gd name="T56" fmla="*/ 204 w 295"/>
                <a:gd name="T57" fmla="*/ 47 h 237"/>
                <a:gd name="T58" fmla="*/ 239 w 295"/>
                <a:gd name="T59" fmla="*/ 119 h 237"/>
                <a:gd name="T60" fmla="*/ 295 w 295"/>
                <a:gd name="T61" fmla="*/ 119 h 237"/>
                <a:gd name="T62" fmla="*/ 238 w 295"/>
                <a:gd name="T63" fmla="*/ 235 h 237"/>
                <a:gd name="T64" fmla="*/ 231 w 295"/>
                <a:gd name="T65" fmla="*/ 237 h 237"/>
                <a:gd name="T66" fmla="*/ 223 w 295"/>
                <a:gd name="T67" fmla="*/ 233 h 237"/>
                <a:gd name="T68" fmla="*/ 225 w 295"/>
                <a:gd name="T69" fmla="*/ 218 h 237"/>
                <a:gd name="T70" fmla="*/ 274 w 295"/>
                <a:gd name="T71" fmla="*/ 119 h 237"/>
                <a:gd name="T72" fmla="*/ 225 w 295"/>
                <a:gd name="T73" fmla="*/ 20 h 237"/>
                <a:gd name="T74" fmla="*/ 223 w 295"/>
                <a:gd name="T75" fmla="*/ 5 h 237"/>
                <a:gd name="T76" fmla="*/ 238 w 295"/>
                <a:gd name="T77" fmla="*/ 3 h 237"/>
                <a:gd name="T78" fmla="*/ 295 w 295"/>
                <a:gd name="T79" fmla="*/ 119 h 237"/>
                <a:gd name="T80" fmla="*/ 150 w 295"/>
                <a:gd name="T81" fmla="*/ 195 h 237"/>
                <a:gd name="T82" fmla="*/ 150 w 295"/>
                <a:gd name="T83" fmla="*/ 227 h 237"/>
                <a:gd name="T84" fmla="*/ 139 w 295"/>
                <a:gd name="T85" fmla="*/ 237 h 237"/>
                <a:gd name="T86" fmla="*/ 128 w 295"/>
                <a:gd name="T87" fmla="*/ 227 h 237"/>
                <a:gd name="T88" fmla="*/ 128 w 295"/>
                <a:gd name="T89" fmla="*/ 205 h 237"/>
                <a:gd name="T90" fmla="*/ 22 w 295"/>
                <a:gd name="T91" fmla="*/ 205 h 237"/>
                <a:gd name="T92" fmla="*/ 22 w 295"/>
                <a:gd name="T93" fmla="*/ 227 h 237"/>
                <a:gd name="T94" fmla="*/ 11 w 295"/>
                <a:gd name="T95" fmla="*/ 237 h 237"/>
                <a:gd name="T96" fmla="*/ 0 w 295"/>
                <a:gd name="T97" fmla="*/ 227 h 237"/>
                <a:gd name="T98" fmla="*/ 0 w 295"/>
                <a:gd name="T99" fmla="*/ 195 h 237"/>
                <a:gd name="T100" fmla="*/ 11 w 295"/>
                <a:gd name="T101" fmla="*/ 184 h 237"/>
                <a:gd name="T102" fmla="*/ 139 w 295"/>
                <a:gd name="T103" fmla="*/ 184 h 237"/>
                <a:gd name="T104" fmla="*/ 150 w 295"/>
                <a:gd name="T105" fmla="*/ 195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5" h="237">
                  <a:moveTo>
                    <a:pt x="75" y="163"/>
                  </a:moveTo>
                  <a:cubicBezTo>
                    <a:pt x="99" y="163"/>
                    <a:pt x="118" y="144"/>
                    <a:pt x="118" y="120"/>
                  </a:cubicBezTo>
                  <a:cubicBezTo>
                    <a:pt x="118" y="96"/>
                    <a:pt x="99" y="77"/>
                    <a:pt x="75" y="77"/>
                  </a:cubicBezTo>
                  <a:cubicBezTo>
                    <a:pt x="51" y="77"/>
                    <a:pt x="32" y="96"/>
                    <a:pt x="32" y="120"/>
                  </a:cubicBezTo>
                  <a:cubicBezTo>
                    <a:pt x="32" y="144"/>
                    <a:pt x="51" y="163"/>
                    <a:pt x="75" y="163"/>
                  </a:cubicBezTo>
                  <a:close/>
                  <a:moveTo>
                    <a:pt x="75" y="99"/>
                  </a:moveTo>
                  <a:cubicBezTo>
                    <a:pt x="87" y="99"/>
                    <a:pt x="96" y="108"/>
                    <a:pt x="96" y="120"/>
                  </a:cubicBezTo>
                  <a:cubicBezTo>
                    <a:pt x="96" y="132"/>
                    <a:pt x="87" y="141"/>
                    <a:pt x="75" y="141"/>
                  </a:cubicBezTo>
                  <a:cubicBezTo>
                    <a:pt x="63" y="141"/>
                    <a:pt x="54" y="132"/>
                    <a:pt x="54" y="120"/>
                  </a:cubicBezTo>
                  <a:cubicBezTo>
                    <a:pt x="54" y="108"/>
                    <a:pt x="63" y="99"/>
                    <a:pt x="75" y="99"/>
                  </a:cubicBezTo>
                  <a:close/>
                  <a:moveTo>
                    <a:pt x="171" y="90"/>
                  </a:moveTo>
                  <a:cubicBezTo>
                    <a:pt x="178" y="98"/>
                    <a:pt x="182" y="109"/>
                    <a:pt x="182" y="119"/>
                  </a:cubicBezTo>
                  <a:cubicBezTo>
                    <a:pt x="182" y="130"/>
                    <a:pt x="178" y="140"/>
                    <a:pt x="171" y="148"/>
                  </a:cubicBezTo>
                  <a:cubicBezTo>
                    <a:pt x="169" y="150"/>
                    <a:pt x="166" y="151"/>
                    <a:pt x="163" y="151"/>
                  </a:cubicBezTo>
                  <a:cubicBezTo>
                    <a:pt x="160" y="151"/>
                    <a:pt x="158" y="150"/>
                    <a:pt x="156" y="149"/>
                  </a:cubicBezTo>
                  <a:cubicBezTo>
                    <a:pt x="151" y="144"/>
                    <a:pt x="151" y="138"/>
                    <a:pt x="155" y="133"/>
                  </a:cubicBezTo>
                  <a:cubicBezTo>
                    <a:pt x="159" y="130"/>
                    <a:pt x="161" y="124"/>
                    <a:pt x="161" y="119"/>
                  </a:cubicBezTo>
                  <a:cubicBezTo>
                    <a:pt x="161" y="114"/>
                    <a:pt x="159" y="109"/>
                    <a:pt x="155" y="105"/>
                  </a:cubicBezTo>
                  <a:cubicBezTo>
                    <a:pt x="151" y="101"/>
                    <a:pt x="151" y="94"/>
                    <a:pt x="156" y="90"/>
                  </a:cubicBezTo>
                  <a:cubicBezTo>
                    <a:pt x="160" y="86"/>
                    <a:pt x="167" y="86"/>
                    <a:pt x="171" y="90"/>
                  </a:cubicBezTo>
                  <a:close/>
                  <a:moveTo>
                    <a:pt x="239" y="119"/>
                  </a:moveTo>
                  <a:cubicBezTo>
                    <a:pt x="239" y="147"/>
                    <a:pt x="226" y="174"/>
                    <a:pt x="204" y="192"/>
                  </a:cubicBezTo>
                  <a:cubicBezTo>
                    <a:pt x="202" y="194"/>
                    <a:pt x="200" y="194"/>
                    <a:pt x="197" y="194"/>
                  </a:cubicBezTo>
                  <a:cubicBezTo>
                    <a:pt x="194" y="194"/>
                    <a:pt x="191" y="193"/>
                    <a:pt x="189" y="191"/>
                  </a:cubicBezTo>
                  <a:cubicBezTo>
                    <a:pt x="185" y="186"/>
                    <a:pt x="186" y="179"/>
                    <a:pt x="190" y="176"/>
                  </a:cubicBezTo>
                  <a:cubicBezTo>
                    <a:pt x="207" y="161"/>
                    <a:pt x="217" y="141"/>
                    <a:pt x="217" y="119"/>
                  </a:cubicBezTo>
                  <a:cubicBezTo>
                    <a:pt x="217" y="98"/>
                    <a:pt x="207" y="77"/>
                    <a:pt x="190" y="63"/>
                  </a:cubicBezTo>
                  <a:cubicBezTo>
                    <a:pt x="186" y="59"/>
                    <a:pt x="185" y="52"/>
                    <a:pt x="189" y="48"/>
                  </a:cubicBezTo>
                  <a:cubicBezTo>
                    <a:pt x="193" y="43"/>
                    <a:pt x="200" y="43"/>
                    <a:pt x="204" y="47"/>
                  </a:cubicBezTo>
                  <a:cubicBezTo>
                    <a:pt x="226" y="65"/>
                    <a:pt x="239" y="91"/>
                    <a:pt x="239" y="119"/>
                  </a:cubicBezTo>
                  <a:close/>
                  <a:moveTo>
                    <a:pt x="295" y="119"/>
                  </a:moveTo>
                  <a:cubicBezTo>
                    <a:pt x="295" y="164"/>
                    <a:pt x="274" y="206"/>
                    <a:pt x="238" y="235"/>
                  </a:cubicBezTo>
                  <a:cubicBezTo>
                    <a:pt x="236" y="237"/>
                    <a:pt x="234" y="237"/>
                    <a:pt x="231" y="237"/>
                  </a:cubicBezTo>
                  <a:cubicBezTo>
                    <a:pt x="228" y="237"/>
                    <a:pt x="225" y="236"/>
                    <a:pt x="223" y="233"/>
                  </a:cubicBezTo>
                  <a:cubicBezTo>
                    <a:pt x="219" y="229"/>
                    <a:pt x="220" y="222"/>
                    <a:pt x="225" y="218"/>
                  </a:cubicBezTo>
                  <a:cubicBezTo>
                    <a:pt x="256" y="194"/>
                    <a:pt x="274" y="158"/>
                    <a:pt x="274" y="119"/>
                  </a:cubicBezTo>
                  <a:cubicBezTo>
                    <a:pt x="274" y="81"/>
                    <a:pt x="256" y="45"/>
                    <a:pt x="225" y="20"/>
                  </a:cubicBezTo>
                  <a:cubicBezTo>
                    <a:pt x="220" y="17"/>
                    <a:pt x="219" y="10"/>
                    <a:pt x="223" y="5"/>
                  </a:cubicBezTo>
                  <a:cubicBezTo>
                    <a:pt x="227" y="1"/>
                    <a:pt x="233" y="0"/>
                    <a:pt x="238" y="3"/>
                  </a:cubicBezTo>
                  <a:cubicBezTo>
                    <a:pt x="274" y="32"/>
                    <a:pt x="295" y="74"/>
                    <a:pt x="295" y="119"/>
                  </a:cubicBezTo>
                  <a:close/>
                  <a:moveTo>
                    <a:pt x="150" y="195"/>
                  </a:moveTo>
                  <a:cubicBezTo>
                    <a:pt x="150" y="227"/>
                    <a:pt x="150" y="227"/>
                    <a:pt x="150" y="227"/>
                  </a:cubicBezTo>
                  <a:cubicBezTo>
                    <a:pt x="150" y="233"/>
                    <a:pt x="145" y="237"/>
                    <a:pt x="139" y="237"/>
                  </a:cubicBezTo>
                  <a:cubicBezTo>
                    <a:pt x="133" y="237"/>
                    <a:pt x="128" y="233"/>
                    <a:pt x="128" y="227"/>
                  </a:cubicBezTo>
                  <a:cubicBezTo>
                    <a:pt x="128" y="205"/>
                    <a:pt x="128" y="205"/>
                    <a:pt x="128" y="205"/>
                  </a:cubicBezTo>
                  <a:cubicBezTo>
                    <a:pt x="22" y="205"/>
                    <a:pt x="22" y="205"/>
                    <a:pt x="22" y="205"/>
                  </a:cubicBezTo>
                  <a:cubicBezTo>
                    <a:pt x="22" y="227"/>
                    <a:pt x="22" y="227"/>
                    <a:pt x="22" y="227"/>
                  </a:cubicBezTo>
                  <a:cubicBezTo>
                    <a:pt x="22" y="233"/>
                    <a:pt x="17" y="237"/>
                    <a:pt x="11" y="237"/>
                  </a:cubicBezTo>
                  <a:cubicBezTo>
                    <a:pt x="5" y="237"/>
                    <a:pt x="0" y="233"/>
                    <a:pt x="0" y="227"/>
                  </a:cubicBezTo>
                  <a:cubicBezTo>
                    <a:pt x="0" y="195"/>
                    <a:pt x="0" y="195"/>
                    <a:pt x="0" y="195"/>
                  </a:cubicBezTo>
                  <a:cubicBezTo>
                    <a:pt x="0" y="189"/>
                    <a:pt x="5" y="184"/>
                    <a:pt x="11" y="184"/>
                  </a:cubicBezTo>
                  <a:cubicBezTo>
                    <a:pt x="139" y="184"/>
                    <a:pt x="139" y="184"/>
                    <a:pt x="139" y="184"/>
                  </a:cubicBezTo>
                  <a:cubicBezTo>
                    <a:pt x="145" y="184"/>
                    <a:pt x="150" y="189"/>
                    <a:pt x="150" y="195"/>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grpSp>
      <p:grpSp>
        <p:nvGrpSpPr>
          <p:cNvPr id="57" name="Group 365">
            <a:extLst>
              <a:ext uri="{FF2B5EF4-FFF2-40B4-BE49-F238E27FC236}">
                <a16:creationId xmlns:a16="http://schemas.microsoft.com/office/drawing/2014/main" id="{542A26D5-D391-41DF-AA09-7F857CE80135}"/>
              </a:ext>
            </a:extLst>
          </p:cNvPr>
          <p:cNvGrpSpPr>
            <a:grpSpLocks noChangeAspect="1"/>
          </p:cNvGrpSpPr>
          <p:nvPr/>
        </p:nvGrpSpPr>
        <p:grpSpPr bwMode="auto">
          <a:xfrm>
            <a:off x="11003888" y="4756915"/>
            <a:ext cx="370763" cy="370763"/>
            <a:chOff x="1913" y="1186"/>
            <a:chExt cx="341" cy="341"/>
          </a:xfrm>
          <a:solidFill>
            <a:srgbClr val="FDD559"/>
          </a:solidFill>
        </p:grpSpPr>
        <p:sp>
          <p:nvSpPr>
            <p:cNvPr id="58" name="Freeform 366">
              <a:extLst>
                <a:ext uri="{FF2B5EF4-FFF2-40B4-BE49-F238E27FC236}">
                  <a16:creationId xmlns:a16="http://schemas.microsoft.com/office/drawing/2014/main" id="{42898389-BC12-47D0-A2F9-777BCD645BFD}"/>
                </a:ext>
              </a:extLst>
            </p:cNvPr>
            <p:cNvSpPr>
              <a:spLocks noEditPoints="1"/>
            </p:cNvSpPr>
            <p:nvPr/>
          </p:nvSpPr>
          <p:spPr bwMode="auto">
            <a:xfrm>
              <a:off x="1979" y="1250"/>
              <a:ext cx="209" cy="206"/>
            </a:xfrm>
            <a:custGeom>
              <a:avLst/>
              <a:gdLst>
                <a:gd name="T0" fmla="*/ 114 w 314"/>
                <a:gd name="T1" fmla="*/ 309 h 309"/>
                <a:gd name="T2" fmla="*/ 103 w 314"/>
                <a:gd name="T3" fmla="*/ 247 h 309"/>
                <a:gd name="T4" fmla="*/ 44 w 314"/>
                <a:gd name="T5" fmla="*/ 269 h 309"/>
                <a:gd name="T6" fmla="*/ 0 w 314"/>
                <a:gd name="T7" fmla="*/ 187 h 309"/>
                <a:gd name="T8" fmla="*/ 50 w 314"/>
                <a:gd name="T9" fmla="*/ 154 h 309"/>
                <a:gd name="T10" fmla="*/ 0 w 314"/>
                <a:gd name="T11" fmla="*/ 122 h 309"/>
                <a:gd name="T12" fmla="*/ 44 w 314"/>
                <a:gd name="T13" fmla="*/ 40 h 309"/>
                <a:gd name="T14" fmla="*/ 103 w 314"/>
                <a:gd name="T15" fmla="*/ 62 h 309"/>
                <a:gd name="T16" fmla="*/ 114 w 314"/>
                <a:gd name="T17" fmla="*/ 0 h 309"/>
                <a:gd name="T18" fmla="*/ 210 w 314"/>
                <a:gd name="T19" fmla="*/ 10 h 309"/>
                <a:gd name="T20" fmla="*/ 255 w 314"/>
                <a:gd name="T21" fmla="*/ 36 h 309"/>
                <a:gd name="T22" fmla="*/ 312 w 314"/>
                <a:gd name="T23" fmla="*/ 114 h 309"/>
                <a:gd name="T24" fmla="*/ 308 w 314"/>
                <a:gd name="T25" fmla="*/ 129 h 309"/>
                <a:gd name="T26" fmla="*/ 308 w 314"/>
                <a:gd name="T27" fmla="*/ 180 h 309"/>
                <a:gd name="T28" fmla="*/ 312 w 314"/>
                <a:gd name="T29" fmla="*/ 195 h 309"/>
                <a:gd name="T30" fmla="*/ 255 w 314"/>
                <a:gd name="T31" fmla="*/ 273 h 309"/>
                <a:gd name="T32" fmla="*/ 210 w 314"/>
                <a:gd name="T33" fmla="*/ 298 h 309"/>
                <a:gd name="T34" fmla="*/ 125 w 314"/>
                <a:gd name="T35" fmla="*/ 288 h 309"/>
                <a:gd name="T36" fmla="*/ 189 w 314"/>
                <a:gd name="T37" fmla="*/ 228 h 309"/>
                <a:gd name="T38" fmla="*/ 205 w 314"/>
                <a:gd name="T39" fmla="*/ 219 h 309"/>
                <a:gd name="T40" fmla="*/ 288 w 314"/>
                <a:gd name="T41" fmla="*/ 193 h 309"/>
                <a:gd name="T42" fmla="*/ 231 w 314"/>
                <a:gd name="T43" fmla="*/ 154 h 309"/>
                <a:gd name="T44" fmla="*/ 288 w 314"/>
                <a:gd name="T45" fmla="*/ 115 h 309"/>
                <a:gd name="T46" fmla="*/ 205 w 314"/>
                <a:gd name="T47" fmla="*/ 90 h 309"/>
                <a:gd name="T48" fmla="*/ 189 w 314"/>
                <a:gd name="T49" fmla="*/ 80 h 309"/>
                <a:gd name="T50" fmla="*/ 125 w 314"/>
                <a:gd name="T51" fmla="*/ 21 h 309"/>
                <a:gd name="T52" fmla="*/ 119 w 314"/>
                <a:gd name="T53" fmla="*/ 90 h 309"/>
                <a:gd name="T54" fmla="*/ 57 w 314"/>
                <a:gd name="T55" fmla="*/ 60 h 309"/>
                <a:gd name="T56" fmla="*/ 77 w 314"/>
                <a:gd name="T57" fmla="*/ 145 h 309"/>
                <a:gd name="T58" fmla="*/ 77 w 314"/>
                <a:gd name="T59" fmla="*/ 164 h 309"/>
                <a:gd name="T60" fmla="*/ 57 w 314"/>
                <a:gd name="T61" fmla="*/ 249 h 309"/>
                <a:gd name="T62" fmla="*/ 119 w 314"/>
                <a:gd name="T63" fmla="*/ 219 h 309"/>
                <a:gd name="T64" fmla="*/ 125 w 314"/>
                <a:gd name="T65" fmla="*/ 288 h 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14" h="309">
                  <a:moveTo>
                    <a:pt x="199" y="309"/>
                  </a:moveTo>
                  <a:cubicBezTo>
                    <a:pt x="114" y="309"/>
                    <a:pt x="114" y="309"/>
                    <a:pt x="114" y="309"/>
                  </a:cubicBezTo>
                  <a:cubicBezTo>
                    <a:pt x="108" y="309"/>
                    <a:pt x="103" y="304"/>
                    <a:pt x="103" y="298"/>
                  </a:cubicBezTo>
                  <a:cubicBezTo>
                    <a:pt x="103" y="247"/>
                    <a:pt x="103" y="247"/>
                    <a:pt x="103" y="247"/>
                  </a:cubicBezTo>
                  <a:cubicBezTo>
                    <a:pt x="59" y="273"/>
                    <a:pt x="59" y="273"/>
                    <a:pt x="59" y="273"/>
                  </a:cubicBezTo>
                  <a:cubicBezTo>
                    <a:pt x="54" y="275"/>
                    <a:pt x="47" y="274"/>
                    <a:pt x="44" y="269"/>
                  </a:cubicBezTo>
                  <a:cubicBezTo>
                    <a:pt x="1" y="195"/>
                    <a:pt x="1" y="195"/>
                    <a:pt x="1" y="195"/>
                  </a:cubicBezTo>
                  <a:cubicBezTo>
                    <a:pt x="0" y="192"/>
                    <a:pt x="0" y="189"/>
                    <a:pt x="0" y="187"/>
                  </a:cubicBezTo>
                  <a:cubicBezTo>
                    <a:pt x="1" y="184"/>
                    <a:pt x="3" y="182"/>
                    <a:pt x="5" y="180"/>
                  </a:cubicBezTo>
                  <a:cubicBezTo>
                    <a:pt x="50" y="154"/>
                    <a:pt x="50" y="154"/>
                    <a:pt x="50" y="154"/>
                  </a:cubicBezTo>
                  <a:cubicBezTo>
                    <a:pt x="5" y="129"/>
                    <a:pt x="5" y="129"/>
                    <a:pt x="5" y="129"/>
                  </a:cubicBezTo>
                  <a:cubicBezTo>
                    <a:pt x="3" y="127"/>
                    <a:pt x="1" y="125"/>
                    <a:pt x="0" y="122"/>
                  </a:cubicBezTo>
                  <a:cubicBezTo>
                    <a:pt x="0" y="119"/>
                    <a:pt x="0" y="116"/>
                    <a:pt x="1" y="114"/>
                  </a:cubicBezTo>
                  <a:cubicBezTo>
                    <a:pt x="44" y="40"/>
                    <a:pt x="44" y="40"/>
                    <a:pt x="44" y="40"/>
                  </a:cubicBezTo>
                  <a:cubicBezTo>
                    <a:pt x="47" y="35"/>
                    <a:pt x="54" y="33"/>
                    <a:pt x="59" y="36"/>
                  </a:cubicBezTo>
                  <a:cubicBezTo>
                    <a:pt x="103" y="62"/>
                    <a:pt x="103" y="62"/>
                    <a:pt x="103" y="62"/>
                  </a:cubicBezTo>
                  <a:cubicBezTo>
                    <a:pt x="103" y="10"/>
                    <a:pt x="103" y="10"/>
                    <a:pt x="103" y="10"/>
                  </a:cubicBezTo>
                  <a:cubicBezTo>
                    <a:pt x="103" y="4"/>
                    <a:pt x="108" y="0"/>
                    <a:pt x="114" y="0"/>
                  </a:cubicBezTo>
                  <a:cubicBezTo>
                    <a:pt x="199" y="0"/>
                    <a:pt x="199" y="0"/>
                    <a:pt x="199" y="0"/>
                  </a:cubicBezTo>
                  <a:cubicBezTo>
                    <a:pt x="205" y="0"/>
                    <a:pt x="210" y="4"/>
                    <a:pt x="210" y="10"/>
                  </a:cubicBezTo>
                  <a:cubicBezTo>
                    <a:pt x="210" y="62"/>
                    <a:pt x="210" y="62"/>
                    <a:pt x="210" y="62"/>
                  </a:cubicBezTo>
                  <a:cubicBezTo>
                    <a:pt x="255" y="36"/>
                    <a:pt x="255" y="36"/>
                    <a:pt x="255" y="36"/>
                  </a:cubicBezTo>
                  <a:cubicBezTo>
                    <a:pt x="260" y="33"/>
                    <a:pt x="266" y="35"/>
                    <a:pt x="269" y="40"/>
                  </a:cubicBezTo>
                  <a:cubicBezTo>
                    <a:pt x="312" y="114"/>
                    <a:pt x="312" y="114"/>
                    <a:pt x="312" y="114"/>
                  </a:cubicBezTo>
                  <a:cubicBezTo>
                    <a:pt x="313" y="116"/>
                    <a:pt x="314" y="119"/>
                    <a:pt x="313" y="122"/>
                  </a:cubicBezTo>
                  <a:cubicBezTo>
                    <a:pt x="312" y="125"/>
                    <a:pt x="310" y="127"/>
                    <a:pt x="308" y="129"/>
                  </a:cubicBezTo>
                  <a:cubicBezTo>
                    <a:pt x="263" y="154"/>
                    <a:pt x="263" y="154"/>
                    <a:pt x="263" y="154"/>
                  </a:cubicBezTo>
                  <a:cubicBezTo>
                    <a:pt x="308" y="180"/>
                    <a:pt x="308" y="180"/>
                    <a:pt x="308" y="180"/>
                  </a:cubicBezTo>
                  <a:cubicBezTo>
                    <a:pt x="310" y="182"/>
                    <a:pt x="312" y="184"/>
                    <a:pt x="313" y="187"/>
                  </a:cubicBezTo>
                  <a:cubicBezTo>
                    <a:pt x="314" y="189"/>
                    <a:pt x="313" y="192"/>
                    <a:pt x="312" y="195"/>
                  </a:cubicBezTo>
                  <a:cubicBezTo>
                    <a:pt x="269" y="269"/>
                    <a:pt x="269" y="269"/>
                    <a:pt x="269" y="269"/>
                  </a:cubicBezTo>
                  <a:cubicBezTo>
                    <a:pt x="266" y="274"/>
                    <a:pt x="260" y="275"/>
                    <a:pt x="255" y="273"/>
                  </a:cubicBezTo>
                  <a:cubicBezTo>
                    <a:pt x="210" y="247"/>
                    <a:pt x="210" y="247"/>
                    <a:pt x="210" y="247"/>
                  </a:cubicBezTo>
                  <a:cubicBezTo>
                    <a:pt x="210" y="298"/>
                    <a:pt x="210" y="298"/>
                    <a:pt x="210" y="298"/>
                  </a:cubicBezTo>
                  <a:cubicBezTo>
                    <a:pt x="210" y="304"/>
                    <a:pt x="205" y="309"/>
                    <a:pt x="199" y="309"/>
                  </a:cubicBezTo>
                  <a:close/>
                  <a:moveTo>
                    <a:pt x="125" y="288"/>
                  </a:moveTo>
                  <a:cubicBezTo>
                    <a:pt x="189" y="288"/>
                    <a:pt x="189" y="288"/>
                    <a:pt x="189" y="288"/>
                  </a:cubicBezTo>
                  <a:cubicBezTo>
                    <a:pt x="189" y="228"/>
                    <a:pt x="189" y="228"/>
                    <a:pt x="189" y="228"/>
                  </a:cubicBezTo>
                  <a:cubicBezTo>
                    <a:pt x="189" y="224"/>
                    <a:pt x="191" y="221"/>
                    <a:pt x="194" y="219"/>
                  </a:cubicBezTo>
                  <a:cubicBezTo>
                    <a:pt x="197" y="217"/>
                    <a:pt x="201" y="217"/>
                    <a:pt x="205" y="219"/>
                  </a:cubicBezTo>
                  <a:cubicBezTo>
                    <a:pt x="256" y="249"/>
                    <a:pt x="256" y="249"/>
                    <a:pt x="256" y="249"/>
                  </a:cubicBezTo>
                  <a:cubicBezTo>
                    <a:pt x="288" y="193"/>
                    <a:pt x="288" y="193"/>
                    <a:pt x="288" y="193"/>
                  </a:cubicBezTo>
                  <a:cubicBezTo>
                    <a:pt x="237" y="164"/>
                    <a:pt x="237" y="164"/>
                    <a:pt x="237" y="164"/>
                  </a:cubicBezTo>
                  <a:cubicBezTo>
                    <a:pt x="233" y="162"/>
                    <a:pt x="231" y="158"/>
                    <a:pt x="231" y="154"/>
                  </a:cubicBezTo>
                  <a:cubicBezTo>
                    <a:pt x="231" y="151"/>
                    <a:pt x="233" y="147"/>
                    <a:pt x="237" y="145"/>
                  </a:cubicBezTo>
                  <a:cubicBezTo>
                    <a:pt x="288" y="115"/>
                    <a:pt x="288" y="115"/>
                    <a:pt x="288" y="115"/>
                  </a:cubicBezTo>
                  <a:cubicBezTo>
                    <a:pt x="256" y="60"/>
                    <a:pt x="256" y="60"/>
                    <a:pt x="256" y="60"/>
                  </a:cubicBezTo>
                  <a:cubicBezTo>
                    <a:pt x="205" y="90"/>
                    <a:pt x="205" y="90"/>
                    <a:pt x="205" y="90"/>
                  </a:cubicBezTo>
                  <a:cubicBezTo>
                    <a:pt x="201" y="92"/>
                    <a:pt x="197" y="92"/>
                    <a:pt x="194" y="90"/>
                  </a:cubicBezTo>
                  <a:cubicBezTo>
                    <a:pt x="191" y="88"/>
                    <a:pt x="189" y="84"/>
                    <a:pt x="189" y="80"/>
                  </a:cubicBezTo>
                  <a:cubicBezTo>
                    <a:pt x="189" y="21"/>
                    <a:pt x="189" y="21"/>
                    <a:pt x="189" y="21"/>
                  </a:cubicBezTo>
                  <a:cubicBezTo>
                    <a:pt x="125" y="21"/>
                    <a:pt x="125" y="21"/>
                    <a:pt x="125" y="21"/>
                  </a:cubicBezTo>
                  <a:cubicBezTo>
                    <a:pt x="125" y="80"/>
                    <a:pt x="125" y="80"/>
                    <a:pt x="125" y="80"/>
                  </a:cubicBezTo>
                  <a:cubicBezTo>
                    <a:pt x="125" y="84"/>
                    <a:pt x="123" y="88"/>
                    <a:pt x="119" y="90"/>
                  </a:cubicBezTo>
                  <a:cubicBezTo>
                    <a:pt x="116" y="92"/>
                    <a:pt x="112" y="92"/>
                    <a:pt x="109" y="90"/>
                  </a:cubicBezTo>
                  <a:cubicBezTo>
                    <a:pt x="57" y="60"/>
                    <a:pt x="57" y="60"/>
                    <a:pt x="57" y="60"/>
                  </a:cubicBezTo>
                  <a:cubicBezTo>
                    <a:pt x="25" y="115"/>
                    <a:pt x="25" y="115"/>
                    <a:pt x="25" y="115"/>
                  </a:cubicBezTo>
                  <a:cubicBezTo>
                    <a:pt x="77" y="145"/>
                    <a:pt x="77" y="145"/>
                    <a:pt x="77" y="145"/>
                  </a:cubicBezTo>
                  <a:cubicBezTo>
                    <a:pt x="80" y="147"/>
                    <a:pt x="82" y="151"/>
                    <a:pt x="82" y="154"/>
                  </a:cubicBezTo>
                  <a:cubicBezTo>
                    <a:pt x="82" y="158"/>
                    <a:pt x="80" y="162"/>
                    <a:pt x="77" y="164"/>
                  </a:cubicBezTo>
                  <a:cubicBezTo>
                    <a:pt x="25" y="193"/>
                    <a:pt x="25" y="193"/>
                    <a:pt x="25" y="193"/>
                  </a:cubicBezTo>
                  <a:cubicBezTo>
                    <a:pt x="57" y="249"/>
                    <a:pt x="57" y="249"/>
                    <a:pt x="57" y="249"/>
                  </a:cubicBezTo>
                  <a:cubicBezTo>
                    <a:pt x="109" y="219"/>
                    <a:pt x="109" y="219"/>
                    <a:pt x="109" y="219"/>
                  </a:cubicBezTo>
                  <a:cubicBezTo>
                    <a:pt x="112" y="217"/>
                    <a:pt x="116" y="217"/>
                    <a:pt x="119" y="219"/>
                  </a:cubicBezTo>
                  <a:cubicBezTo>
                    <a:pt x="123" y="221"/>
                    <a:pt x="125" y="224"/>
                    <a:pt x="125" y="228"/>
                  </a:cubicBezTo>
                  <a:lnTo>
                    <a:pt x="125" y="28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59" name="Freeform 367">
              <a:extLst>
                <a:ext uri="{FF2B5EF4-FFF2-40B4-BE49-F238E27FC236}">
                  <a16:creationId xmlns:a16="http://schemas.microsoft.com/office/drawing/2014/main" id="{688313C6-7625-4241-9C1F-5E776E5292E5}"/>
                </a:ext>
              </a:extLst>
            </p:cNvPr>
            <p:cNvSpPr>
              <a:spLocks noEditPoints="1"/>
            </p:cNvSpPr>
            <p:nvPr/>
          </p:nvSpPr>
          <p:spPr bwMode="auto">
            <a:xfrm>
              <a:off x="1913" y="1186"/>
              <a:ext cx="341" cy="341"/>
            </a:xfrm>
            <a:custGeom>
              <a:avLst/>
              <a:gdLst>
                <a:gd name="T0" fmla="*/ 256 w 512"/>
                <a:gd name="T1" fmla="*/ 21 h 512"/>
                <a:gd name="T2" fmla="*/ 490 w 512"/>
                <a:gd name="T3" fmla="*/ 256 h 512"/>
                <a:gd name="T4" fmla="*/ 256 w 512"/>
                <a:gd name="T5" fmla="*/ 490 h 512"/>
                <a:gd name="T6" fmla="*/ 21 w 512"/>
                <a:gd name="T7" fmla="*/ 256 h 512"/>
                <a:gd name="T8" fmla="*/ 256 w 512"/>
                <a:gd name="T9" fmla="*/ 21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1"/>
                  </a:moveTo>
                  <a:cubicBezTo>
                    <a:pt x="385" y="21"/>
                    <a:pt x="490" y="126"/>
                    <a:pt x="490" y="256"/>
                  </a:cubicBezTo>
                  <a:cubicBezTo>
                    <a:pt x="490" y="385"/>
                    <a:pt x="385" y="490"/>
                    <a:pt x="256" y="490"/>
                  </a:cubicBezTo>
                  <a:cubicBezTo>
                    <a:pt x="126" y="490"/>
                    <a:pt x="21" y="385"/>
                    <a:pt x="21" y="256"/>
                  </a:cubicBezTo>
                  <a:cubicBezTo>
                    <a:pt x="21" y="126"/>
                    <a:pt x="126" y="21"/>
                    <a:pt x="256" y="21"/>
                  </a:cubicBezTo>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grpSp>
      <p:sp>
        <p:nvSpPr>
          <p:cNvPr id="6" name="Rectangle 5">
            <a:extLst>
              <a:ext uri="{FF2B5EF4-FFF2-40B4-BE49-F238E27FC236}">
                <a16:creationId xmlns:a16="http://schemas.microsoft.com/office/drawing/2014/main" id="{484D67D9-5EB6-4512-94CE-2C7219D62FCD}"/>
              </a:ext>
            </a:extLst>
          </p:cNvPr>
          <p:cNvSpPr/>
          <p:nvPr/>
        </p:nvSpPr>
        <p:spPr>
          <a:xfrm>
            <a:off x="3048000" y="2967335"/>
            <a:ext cx="6096000" cy="369332"/>
          </a:xfrm>
          <a:prstGeom prst="rect">
            <a:avLst/>
          </a:prstGeom>
        </p:spPr>
        <p:txBody>
          <a:bodyPr>
            <a:spAutoFit/>
          </a:bodyPr>
          <a:lstStyle/>
          <a:p>
            <a:endParaRPr lang="is-I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7372315"/>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324BB37-C864-4937-9FF2-EB86137A9C5B}"/>
              </a:ext>
            </a:extLst>
          </p:cNvPr>
          <p:cNvSpPr>
            <a:spLocks noGrp="1"/>
          </p:cNvSpPr>
          <p:nvPr>
            <p:ph type="body" sz="quarter" idx="15"/>
          </p:nvPr>
        </p:nvSpPr>
        <p:spPr/>
        <p:txBody>
          <a:bodyPr/>
          <a:lstStyle/>
          <a:p>
            <a:r>
              <a:rPr lang="is-IS" dirty="0"/>
              <a:t>57 stefnur</a:t>
            </a:r>
          </a:p>
        </p:txBody>
      </p:sp>
    </p:spTree>
    <p:extLst>
      <p:ext uri="{BB962C8B-B14F-4D97-AF65-F5344CB8AC3E}">
        <p14:creationId xmlns:p14="http://schemas.microsoft.com/office/powerpoint/2010/main" val="1977289808"/>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324BB37-C864-4937-9FF2-EB86137A9C5B}"/>
              </a:ext>
            </a:extLst>
          </p:cNvPr>
          <p:cNvSpPr>
            <a:spLocks noGrp="1"/>
          </p:cNvSpPr>
          <p:nvPr>
            <p:ph type="body" sz="quarter" idx="15"/>
          </p:nvPr>
        </p:nvSpPr>
        <p:spPr/>
        <p:txBody>
          <a:bodyPr/>
          <a:lstStyle/>
          <a:p>
            <a:r>
              <a:rPr lang="is-IS" dirty="0"/>
              <a:t>6 eigendastefnur</a:t>
            </a:r>
          </a:p>
        </p:txBody>
      </p:sp>
    </p:spTree>
    <p:extLst>
      <p:ext uri="{BB962C8B-B14F-4D97-AF65-F5344CB8AC3E}">
        <p14:creationId xmlns:p14="http://schemas.microsoft.com/office/powerpoint/2010/main" val="1340477572"/>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04B77E5A-E5B7-4058-A1DF-3DE576BE13AE}"/>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2472" name="think-cell Slide" r:id="rId5" imgW="360" imgH="360" progId="TCLayout.ActiveDocument.1">
                  <p:embed/>
                </p:oleObj>
              </mc:Choice>
              <mc:Fallback>
                <p:oleObj name="think-cell Slide" r:id="rId5" imgW="360" imgH="360" progId="TCLayout.ActiveDocument.1">
                  <p:embed/>
                  <p:pic>
                    <p:nvPicPr>
                      <p:cNvPr id="8" name="Object 7" hidden="1">
                        <a:extLst>
                          <a:ext uri="{FF2B5EF4-FFF2-40B4-BE49-F238E27FC236}">
                            <a16:creationId xmlns:a16="http://schemas.microsoft.com/office/drawing/2014/main" id="{04B77E5A-E5B7-4058-A1DF-3DE576BE13AE}"/>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7" name="Text Placeholder 6">
            <a:extLst>
              <a:ext uri="{FF2B5EF4-FFF2-40B4-BE49-F238E27FC236}">
                <a16:creationId xmlns:a16="http://schemas.microsoft.com/office/drawing/2014/main" id="{0E5D0B40-DEBC-4BA8-B0C6-A1CFE8B17E1F}"/>
              </a:ext>
            </a:extLst>
          </p:cNvPr>
          <p:cNvSpPr>
            <a:spLocks noGrp="1"/>
          </p:cNvSpPr>
          <p:nvPr>
            <p:ph type="body" sz="quarter" idx="15"/>
          </p:nvPr>
        </p:nvSpPr>
        <p:spPr>
          <a:xfrm>
            <a:off x="1902617" y="1582220"/>
            <a:ext cx="9638073" cy="4337317"/>
          </a:xfrm>
        </p:spPr>
        <p:txBody>
          <a:bodyPr>
            <a:noAutofit/>
          </a:bodyPr>
          <a:lstStyle/>
          <a:p>
            <a:r>
              <a:rPr lang="is-IS" dirty="0"/>
              <a:t>Hversu auðveldlega gengur það upp sem að er stefnt í tilteknum málaflokkum í hverri sviðsmynd?</a:t>
            </a:r>
          </a:p>
        </p:txBody>
      </p:sp>
    </p:spTree>
    <p:extLst>
      <p:ext uri="{BB962C8B-B14F-4D97-AF65-F5344CB8AC3E}">
        <p14:creationId xmlns:p14="http://schemas.microsoft.com/office/powerpoint/2010/main" val="2993991799"/>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F91DBD2-4129-40D0-82FF-FCD8E265811C}"/>
              </a:ext>
            </a:extLst>
          </p:cNvPr>
          <p:cNvPicPr>
            <a:picLocks noChangeAspect="1"/>
          </p:cNvPicPr>
          <p:nvPr/>
        </p:nvPicPr>
        <p:blipFill>
          <a:blip r:embed="rId3"/>
          <a:stretch>
            <a:fillRect/>
          </a:stretch>
        </p:blipFill>
        <p:spPr>
          <a:xfrm>
            <a:off x="7399409" y="74428"/>
            <a:ext cx="4169308" cy="6709144"/>
          </a:xfrm>
          <a:prstGeom prst="rect">
            <a:avLst/>
          </a:prstGeom>
        </p:spPr>
      </p:pic>
      <p:sp>
        <p:nvSpPr>
          <p:cNvPr id="6" name="Text Placeholder 6">
            <a:extLst>
              <a:ext uri="{FF2B5EF4-FFF2-40B4-BE49-F238E27FC236}">
                <a16:creationId xmlns:a16="http://schemas.microsoft.com/office/drawing/2014/main" id="{D6A367E7-D15B-4361-92C1-2318D3416CE2}"/>
              </a:ext>
            </a:extLst>
          </p:cNvPr>
          <p:cNvSpPr txBox="1">
            <a:spLocks/>
          </p:cNvSpPr>
          <p:nvPr/>
        </p:nvSpPr>
        <p:spPr>
          <a:xfrm>
            <a:off x="1435395" y="335309"/>
            <a:ext cx="5607723" cy="6033594"/>
          </a:xfrm>
          <a:prstGeom prst="rect">
            <a:avLst/>
          </a:prstGeom>
        </p:spPr>
        <p:txBody>
          <a:bodyPr>
            <a:noAutofit/>
          </a:bodyPr>
          <a:lstStyle>
            <a:lvl1pPr marL="158750" marR="0" indent="-158750" algn="l" defTabSz="412750" rtl="0" eaLnBrk="1" latinLnBrk="0" hangingPunct="1">
              <a:lnSpc>
                <a:spcPct val="100000"/>
              </a:lnSpc>
              <a:spcBef>
                <a:spcPts val="2950"/>
              </a:spcBef>
              <a:spcAft>
                <a:spcPts val="0"/>
              </a:spcAft>
              <a:buClrTx/>
              <a:buSzPct val="125000"/>
              <a:buFontTx/>
              <a:buChar char="•"/>
              <a:tabLst/>
              <a:defRPr sz="1200" b="0" i="0" u="none" strike="noStrike" cap="none" spc="0" baseline="0">
                <a:solidFill>
                  <a:srgbClr val="2A2B2C"/>
                </a:solidFill>
                <a:uFillTx/>
                <a:latin typeface="Helvetica"/>
                <a:ea typeface="Helvetica"/>
                <a:cs typeface="Helvetica"/>
                <a:sym typeface="Helvetica"/>
              </a:defRPr>
            </a:lvl1pPr>
            <a:lvl2pPr marL="476250" marR="0" indent="-158750" algn="l" defTabSz="412750" rtl="0" eaLnBrk="1" latinLnBrk="0" hangingPunct="1">
              <a:lnSpc>
                <a:spcPct val="100000"/>
              </a:lnSpc>
              <a:spcBef>
                <a:spcPts val="2950"/>
              </a:spcBef>
              <a:spcAft>
                <a:spcPts val="0"/>
              </a:spcAft>
              <a:buClrTx/>
              <a:buSzPct val="125000"/>
              <a:buFontTx/>
              <a:buChar char="•"/>
              <a:tabLst/>
              <a:defRPr sz="1200" b="0" i="0" u="none" strike="noStrike" cap="none" spc="0" baseline="0">
                <a:solidFill>
                  <a:srgbClr val="2A2B2C"/>
                </a:solidFill>
                <a:uFillTx/>
                <a:latin typeface="Helvetica"/>
                <a:ea typeface="Helvetica"/>
                <a:cs typeface="Helvetica"/>
                <a:sym typeface="Helvetica"/>
              </a:defRPr>
            </a:lvl2pPr>
            <a:lvl3pPr marL="793750" marR="0" indent="-158750" algn="l" defTabSz="412750" rtl="0" eaLnBrk="1" latinLnBrk="0" hangingPunct="1">
              <a:lnSpc>
                <a:spcPct val="100000"/>
              </a:lnSpc>
              <a:spcBef>
                <a:spcPts val="2950"/>
              </a:spcBef>
              <a:spcAft>
                <a:spcPts val="0"/>
              </a:spcAft>
              <a:buClrTx/>
              <a:buSzPct val="125000"/>
              <a:buFontTx/>
              <a:buChar char="•"/>
              <a:tabLst/>
              <a:defRPr sz="1200" b="0" i="0" u="none" strike="noStrike" cap="none" spc="0" baseline="0">
                <a:solidFill>
                  <a:srgbClr val="2A2B2C"/>
                </a:solidFill>
                <a:uFillTx/>
                <a:latin typeface="Helvetica"/>
                <a:ea typeface="Helvetica"/>
                <a:cs typeface="Helvetica"/>
                <a:sym typeface="Helvetica"/>
              </a:defRPr>
            </a:lvl3pPr>
            <a:lvl4pPr marL="1111250" marR="0" indent="-158750" algn="l" defTabSz="412750" rtl="0" eaLnBrk="1" latinLnBrk="0" hangingPunct="1">
              <a:lnSpc>
                <a:spcPct val="100000"/>
              </a:lnSpc>
              <a:spcBef>
                <a:spcPts val="2950"/>
              </a:spcBef>
              <a:spcAft>
                <a:spcPts val="0"/>
              </a:spcAft>
              <a:buClrTx/>
              <a:buSzPct val="125000"/>
              <a:buFontTx/>
              <a:buChar char="•"/>
              <a:tabLst/>
              <a:defRPr sz="1200" b="0" i="0" u="none" strike="noStrike" cap="none" spc="0" baseline="0">
                <a:solidFill>
                  <a:srgbClr val="2A2B2C"/>
                </a:solidFill>
                <a:uFillTx/>
                <a:latin typeface="Helvetica"/>
                <a:ea typeface="Helvetica"/>
                <a:cs typeface="Helvetica"/>
                <a:sym typeface="Helvetica"/>
              </a:defRPr>
            </a:lvl4pPr>
            <a:lvl5pPr marL="1428750" marR="0" indent="-158750" algn="l" defTabSz="412750" rtl="0" eaLnBrk="1" latinLnBrk="0" hangingPunct="1">
              <a:lnSpc>
                <a:spcPct val="100000"/>
              </a:lnSpc>
              <a:spcBef>
                <a:spcPts val="2950"/>
              </a:spcBef>
              <a:spcAft>
                <a:spcPts val="0"/>
              </a:spcAft>
              <a:buClrTx/>
              <a:buSzPct val="125000"/>
              <a:buFontTx/>
              <a:buChar char="•"/>
              <a:tabLst/>
              <a:defRPr sz="1200" b="0" i="0" u="none" strike="noStrike" cap="none" spc="0" baseline="0">
                <a:solidFill>
                  <a:srgbClr val="2A2B2C"/>
                </a:solidFill>
                <a:uFillTx/>
                <a:latin typeface="Helvetica"/>
                <a:ea typeface="Helvetica"/>
                <a:cs typeface="Helvetica"/>
                <a:sym typeface="Helvetica"/>
              </a:defRPr>
            </a:lvl5pPr>
            <a:lvl6pPr marL="1746250" marR="0" indent="-158750" algn="l" defTabSz="412750" rtl="0" eaLnBrk="1" latinLnBrk="0" hangingPunct="1">
              <a:lnSpc>
                <a:spcPct val="100000"/>
              </a:lnSpc>
              <a:spcBef>
                <a:spcPts val="2950"/>
              </a:spcBef>
              <a:spcAft>
                <a:spcPts val="0"/>
              </a:spcAft>
              <a:buClrTx/>
              <a:buSzPct val="125000"/>
              <a:buFontTx/>
              <a:buChar char="•"/>
              <a:tabLst/>
              <a:defRPr sz="1200" b="0" i="0" u="none" strike="noStrike" cap="none" spc="0" baseline="0">
                <a:solidFill>
                  <a:srgbClr val="2A2B2C"/>
                </a:solidFill>
                <a:uFillTx/>
                <a:latin typeface="Helvetica"/>
                <a:ea typeface="Helvetica"/>
                <a:cs typeface="Helvetica"/>
                <a:sym typeface="Helvetica"/>
              </a:defRPr>
            </a:lvl6pPr>
            <a:lvl7pPr marL="2063750" marR="0" indent="-158750" algn="l" defTabSz="412750" rtl="0" eaLnBrk="1" latinLnBrk="0" hangingPunct="1">
              <a:lnSpc>
                <a:spcPct val="100000"/>
              </a:lnSpc>
              <a:spcBef>
                <a:spcPts val="2950"/>
              </a:spcBef>
              <a:spcAft>
                <a:spcPts val="0"/>
              </a:spcAft>
              <a:buClrTx/>
              <a:buSzPct val="125000"/>
              <a:buFontTx/>
              <a:buChar char="•"/>
              <a:tabLst/>
              <a:defRPr sz="1200" b="0" i="0" u="none" strike="noStrike" cap="none" spc="0" baseline="0">
                <a:solidFill>
                  <a:srgbClr val="2A2B2C"/>
                </a:solidFill>
                <a:uFillTx/>
                <a:latin typeface="Helvetica"/>
                <a:ea typeface="Helvetica"/>
                <a:cs typeface="Helvetica"/>
                <a:sym typeface="Helvetica"/>
              </a:defRPr>
            </a:lvl7pPr>
            <a:lvl8pPr marL="2381250" marR="0" indent="-158750" algn="l" defTabSz="412750" rtl="0" eaLnBrk="1" latinLnBrk="0" hangingPunct="1">
              <a:lnSpc>
                <a:spcPct val="100000"/>
              </a:lnSpc>
              <a:spcBef>
                <a:spcPts val="2950"/>
              </a:spcBef>
              <a:spcAft>
                <a:spcPts val="0"/>
              </a:spcAft>
              <a:buClrTx/>
              <a:buSzPct val="125000"/>
              <a:buFontTx/>
              <a:buChar char="•"/>
              <a:tabLst/>
              <a:defRPr sz="1200" b="0" i="0" u="none" strike="noStrike" cap="none" spc="0" baseline="0">
                <a:solidFill>
                  <a:srgbClr val="2A2B2C"/>
                </a:solidFill>
                <a:uFillTx/>
                <a:latin typeface="Helvetica"/>
                <a:ea typeface="Helvetica"/>
                <a:cs typeface="Helvetica"/>
                <a:sym typeface="Helvetica"/>
              </a:defRPr>
            </a:lvl8pPr>
            <a:lvl9pPr marL="2698750" marR="0" indent="-158750" algn="l" defTabSz="412750" rtl="0" eaLnBrk="1" latinLnBrk="0" hangingPunct="1">
              <a:lnSpc>
                <a:spcPct val="100000"/>
              </a:lnSpc>
              <a:spcBef>
                <a:spcPts val="2950"/>
              </a:spcBef>
              <a:spcAft>
                <a:spcPts val="0"/>
              </a:spcAft>
              <a:buClrTx/>
              <a:buSzPct val="125000"/>
              <a:buFontTx/>
              <a:buChar char="•"/>
              <a:tabLst/>
              <a:defRPr sz="1200" b="0" i="0" u="none" strike="noStrike" cap="none" spc="0" baseline="0">
                <a:solidFill>
                  <a:srgbClr val="2A2B2C"/>
                </a:solidFill>
                <a:uFillTx/>
                <a:latin typeface="Helvetica"/>
                <a:ea typeface="Helvetica"/>
                <a:cs typeface="Helvetica"/>
                <a:sym typeface="Helvetica"/>
              </a:defRPr>
            </a:lvl9pPr>
          </a:lstStyle>
          <a:p>
            <a:pPr marL="0" indent="0">
              <a:buNone/>
            </a:pPr>
            <a:r>
              <a:rPr lang="is-IS" sz="4800" b="1" kern="0" dirty="0">
                <a:latin typeface="Arial" panose="020B0604020202020204" pitchFamily="34" charset="0"/>
                <a:cs typeface="Arial" panose="020B0604020202020204" pitchFamily="34" charset="0"/>
              </a:rPr>
              <a:t>Hversu auðveldlega gengur það upp sem að er stefnt í tilteknum málaflokkum í hverri sviðsmynd?</a:t>
            </a:r>
          </a:p>
        </p:txBody>
      </p:sp>
    </p:spTree>
    <p:extLst>
      <p:ext uri="{BB962C8B-B14F-4D97-AF65-F5344CB8AC3E}">
        <p14:creationId xmlns:p14="http://schemas.microsoft.com/office/powerpoint/2010/main" val="1108196216"/>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03A0D3D-C482-44EF-ACA4-CDA68C46E776}"/>
              </a:ext>
            </a:extLst>
          </p:cNvPr>
          <p:cNvPicPr>
            <a:picLocks noChangeAspect="1"/>
          </p:cNvPicPr>
          <p:nvPr/>
        </p:nvPicPr>
        <p:blipFill>
          <a:blip r:embed="rId3"/>
          <a:stretch>
            <a:fillRect/>
          </a:stretch>
        </p:blipFill>
        <p:spPr>
          <a:xfrm>
            <a:off x="1325596" y="870055"/>
            <a:ext cx="3820492" cy="3756921"/>
          </a:xfrm>
          <a:prstGeom prst="rect">
            <a:avLst/>
          </a:prstGeom>
        </p:spPr>
      </p:pic>
      <p:sp>
        <p:nvSpPr>
          <p:cNvPr id="4" name="TextBox 3">
            <a:extLst>
              <a:ext uri="{FF2B5EF4-FFF2-40B4-BE49-F238E27FC236}">
                <a16:creationId xmlns:a16="http://schemas.microsoft.com/office/drawing/2014/main" id="{6CADFE28-DE02-4E62-A1E1-F90DC57A6593}"/>
              </a:ext>
            </a:extLst>
          </p:cNvPr>
          <p:cNvSpPr txBox="1">
            <a:spLocks/>
          </p:cNvSpPr>
          <p:nvPr/>
        </p:nvSpPr>
        <p:spPr>
          <a:xfrm>
            <a:off x="1471784" y="4895337"/>
            <a:ext cx="3406593" cy="1184940"/>
          </a:xfrm>
          <a:prstGeom prst="rect">
            <a:avLst/>
          </a:prstGeom>
          <a:noFill/>
          <a:ln w="6350" algn="ctr">
            <a:noFill/>
            <a:miter lim="800000"/>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spcBef>
                <a:spcPts val="300"/>
              </a:spcBef>
            </a:pPr>
            <a:r>
              <a:rPr lang="is-IS" b="1" dirty="0">
                <a:solidFill>
                  <a:prstClr val="black"/>
                </a:solidFill>
                <a:latin typeface="Verdana"/>
              </a:rPr>
              <a:t>Stöndugir stefnuvalkostir</a:t>
            </a:r>
          </a:p>
          <a:p>
            <a:pPr algn="ctr">
              <a:spcBef>
                <a:spcPts val="600"/>
              </a:spcBef>
            </a:pPr>
            <a:r>
              <a:rPr lang="is-IS" dirty="0">
                <a:solidFill>
                  <a:prstClr val="black"/>
                </a:solidFill>
                <a:latin typeface="Verdana"/>
              </a:rPr>
              <a:t>Standast áskoranir sem koma uppi í öllum sviðsmyndunum</a:t>
            </a:r>
            <a:endParaRPr lang="is-IS" dirty="0">
              <a:solidFill>
                <a:sysClr val="windowText" lastClr="000000"/>
              </a:solidFill>
              <a:latin typeface="Verdana"/>
            </a:endParaRPr>
          </a:p>
        </p:txBody>
      </p:sp>
      <p:pic>
        <p:nvPicPr>
          <p:cNvPr id="5" name="Picture 4">
            <a:extLst>
              <a:ext uri="{FF2B5EF4-FFF2-40B4-BE49-F238E27FC236}">
                <a16:creationId xmlns:a16="http://schemas.microsoft.com/office/drawing/2014/main" id="{2CE397F2-FB6E-4D51-8F85-BAE0700F72F8}"/>
              </a:ext>
            </a:extLst>
          </p:cNvPr>
          <p:cNvPicPr>
            <a:picLocks noChangeAspect="1"/>
          </p:cNvPicPr>
          <p:nvPr/>
        </p:nvPicPr>
        <p:blipFill>
          <a:blip r:embed="rId4"/>
          <a:stretch>
            <a:fillRect/>
          </a:stretch>
        </p:blipFill>
        <p:spPr>
          <a:xfrm>
            <a:off x="7322358" y="870056"/>
            <a:ext cx="3896771" cy="3756920"/>
          </a:xfrm>
          <a:prstGeom prst="rect">
            <a:avLst/>
          </a:prstGeom>
        </p:spPr>
      </p:pic>
      <p:sp>
        <p:nvSpPr>
          <p:cNvPr id="6" name="TextBox 5">
            <a:extLst>
              <a:ext uri="{FF2B5EF4-FFF2-40B4-BE49-F238E27FC236}">
                <a16:creationId xmlns:a16="http://schemas.microsoft.com/office/drawing/2014/main" id="{043E037B-C20D-4291-BF64-965AA03900EA}"/>
              </a:ext>
            </a:extLst>
          </p:cNvPr>
          <p:cNvSpPr txBox="1">
            <a:spLocks/>
          </p:cNvSpPr>
          <p:nvPr/>
        </p:nvSpPr>
        <p:spPr>
          <a:xfrm>
            <a:off x="7661583" y="4803004"/>
            <a:ext cx="2822119" cy="1184940"/>
          </a:xfrm>
          <a:prstGeom prst="rect">
            <a:avLst/>
          </a:prstGeom>
          <a:noFill/>
          <a:ln w="6350" algn="ctr">
            <a:noFill/>
            <a:miter lim="800000"/>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spcBef>
                <a:spcPts val="300"/>
              </a:spcBef>
            </a:pPr>
            <a:r>
              <a:rPr lang="is-IS" b="1" dirty="0">
                <a:solidFill>
                  <a:prstClr val="black"/>
                </a:solidFill>
                <a:latin typeface="Verdana"/>
              </a:rPr>
              <a:t>Háðir stefnuvalkostir</a:t>
            </a:r>
          </a:p>
          <a:p>
            <a:pPr algn="ctr">
              <a:spcBef>
                <a:spcPts val="600"/>
              </a:spcBef>
            </a:pPr>
            <a:r>
              <a:rPr lang="is-IS" dirty="0">
                <a:solidFill>
                  <a:prstClr val="black"/>
                </a:solidFill>
                <a:latin typeface="Verdana"/>
              </a:rPr>
              <a:t>Háðir því hvernig þróun verðir eftir ásum sem mynda sviðsmyndirnar</a:t>
            </a:r>
            <a:endParaRPr lang="is-IS" dirty="0">
              <a:solidFill>
                <a:sysClr val="windowText" lastClr="000000"/>
              </a:solidFill>
              <a:latin typeface="Verdana"/>
            </a:endParaRPr>
          </a:p>
        </p:txBody>
      </p:sp>
    </p:spTree>
    <p:extLst>
      <p:ext uri="{BB962C8B-B14F-4D97-AF65-F5344CB8AC3E}">
        <p14:creationId xmlns:p14="http://schemas.microsoft.com/office/powerpoint/2010/main" val="3666650581"/>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F6F062CD-DD87-43CB-9259-2C119E37E8A8}"/>
              </a:ext>
            </a:extLst>
          </p:cNvPr>
          <p:cNvGraphicFramePr>
            <a:graphicFrameLocks noChangeAspect="1"/>
          </p:cNvGraphicFramePr>
          <p:nvPr>
            <p:custDataLst>
              <p:tags r:id="rId2"/>
            </p:custDataLst>
            <p:extLst>
              <p:ext uri="{D42A27DB-BD31-4B8C-83A1-F6EECF244321}">
                <p14:modId xmlns:p14="http://schemas.microsoft.com/office/powerpoint/2010/main" val="20674808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9401" name="think-cell Slide" r:id="rId5" imgW="360" imgH="360" progId="TCLayout.ActiveDocument.1">
                  <p:embed/>
                </p:oleObj>
              </mc:Choice>
              <mc:Fallback>
                <p:oleObj name="think-cell Slide" r:id="rId5" imgW="360" imgH="360"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grpSp>
        <p:nvGrpSpPr>
          <p:cNvPr id="30" name="Group 29">
            <a:extLst>
              <a:ext uri="{FF2B5EF4-FFF2-40B4-BE49-F238E27FC236}">
                <a16:creationId xmlns:a16="http://schemas.microsoft.com/office/drawing/2014/main" id="{7E506AE1-BD5A-4A09-BECE-6E892C8F9B6A}"/>
              </a:ext>
            </a:extLst>
          </p:cNvPr>
          <p:cNvGrpSpPr/>
          <p:nvPr/>
        </p:nvGrpSpPr>
        <p:grpSpPr>
          <a:xfrm>
            <a:off x="1036336" y="406964"/>
            <a:ext cx="9543491" cy="6254675"/>
            <a:chOff x="494915" y="382901"/>
            <a:chExt cx="9543491" cy="6254675"/>
          </a:xfrm>
        </p:grpSpPr>
        <p:pic>
          <p:nvPicPr>
            <p:cNvPr id="5" name="Picture 4">
              <a:extLst>
                <a:ext uri="{FF2B5EF4-FFF2-40B4-BE49-F238E27FC236}">
                  <a16:creationId xmlns:a16="http://schemas.microsoft.com/office/drawing/2014/main" id="{6DDA9515-B22B-43DA-86EC-3A12A583729E}"/>
                </a:ext>
              </a:extLst>
            </p:cNvPr>
            <p:cNvPicPr>
              <a:picLocks noChangeAspect="1"/>
            </p:cNvPicPr>
            <p:nvPr/>
          </p:nvPicPr>
          <p:blipFill>
            <a:blip r:embed="rId7"/>
            <a:stretch>
              <a:fillRect/>
            </a:stretch>
          </p:blipFill>
          <p:spPr>
            <a:xfrm>
              <a:off x="494915" y="766974"/>
              <a:ext cx="9543491" cy="5470337"/>
            </a:xfrm>
            <a:prstGeom prst="rect">
              <a:avLst/>
            </a:prstGeom>
          </p:spPr>
        </p:pic>
        <p:sp>
          <p:nvSpPr>
            <p:cNvPr id="11" name="TextBox 10">
              <a:extLst>
                <a:ext uri="{FF2B5EF4-FFF2-40B4-BE49-F238E27FC236}">
                  <a16:creationId xmlns:a16="http://schemas.microsoft.com/office/drawing/2014/main" id="{47BDC3AC-5631-4844-8F6D-3EE0E4EE61C8}"/>
                </a:ext>
              </a:extLst>
            </p:cNvPr>
            <p:cNvSpPr txBox="1">
              <a:spLocks/>
            </p:cNvSpPr>
            <p:nvPr/>
          </p:nvSpPr>
          <p:spPr>
            <a:xfrm>
              <a:off x="2079166" y="382902"/>
              <a:ext cx="1613303" cy="265332"/>
            </a:xfrm>
            <a:prstGeom prst="rect">
              <a:avLst/>
            </a:prstGeom>
            <a:solidFill>
              <a:schemeClr val="bg1"/>
            </a:solidFill>
            <a:ln w="12700">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t"/>
            <a:lstStyle>
              <a:defPPr>
                <a:defRPr lang="en-US"/>
              </a:defPPr>
              <a:lvl1pPr algn="ctr">
                <a:lnSpc>
                  <a:spcPct val="106000"/>
                </a:lnSpc>
                <a:spcAft>
                  <a:spcPts val="600"/>
                </a:spcAft>
                <a:defRPr sz="1000" b="0">
                  <a:latin typeface="+mj-lt"/>
                  <a:ea typeface="Verdana" panose="020B0604030504040204" pitchFamily="34" charset="0"/>
                  <a:cs typeface="Verdana" panose="020B060403050404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defTabSz="914400">
                <a:lnSpc>
                  <a:spcPct val="100000"/>
                </a:lnSpc>
                <a:spcAft>
                  <a:spcPts val="0"/>
                </a:spcAft>
                <a:defRPr/>
              </a:pPr>
              <a:r>
                <a:rPr lang="is-IS" sz="1400" b="1" i="1" dirty="0">
                  <a:solidFill>
                    <a:srgbClr val="6C1118"/>
                  </a:solidFill>
                  <a:latin typeface="Arial" panose="020B0604020202020204" pitchFamily="34" charset="0"/>
                  <a:cs typeface="Arial" panose="020B0604020202020204" pitchFamily="34" charset="0"/>
                </a:rPr>
                <a:t>Tækniborgin</a:t>
              </a:r>
            </a:p>
          </p:txBody>
        </p:sp>
        <p:sp>
          <p:nvSpPr>
            <p:cNvPr id="12" name="TextBox 11">
              <a:extLst>
                <a:ext uri="{FF2B5EF4-FFF2-40B4-BE49-F238E27FC236}">
                  <a16:creationId xmlns:a16="http://schemas.microsoft.com/office/drawing/2014/main" id="{6CA32F76-9F61-430F-9B68-F0C564780226}"/>
                </a:ext>
              </a:extLst>
            </p:cNvPr>
            <p:cNvSpPr txBox="1">
              <a:spLocks/>
            </p:cNvSpPr>
            <p:nvPr/>
          </p:nvSpPr>
          <p:spPr>
            <a:xfrm>
              <a:off x="6605124" y="6312619"/>
              <a:ext cx="1593486" cy="324957"/>
            </a:xfrm>
            <a:prstGeom prst="rect">
              <a:avLst/>
            </a:prstGeom>
            <a:solidFill>
              <a:schemeClr val="bg1"/>
            </a:solidFill>
            <a:ln w="12700">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t"/>
            <a:lstStyle>
              <a:defPPr>
                <a:defRPr lang="en-US"/>
              </a:defPPr>
              <a:lvl1pPr algn="ctr">
                <a:lnSpc>
                  <a:spcPct val="106000"/>
                </a:lnSpc>
                <a:spcAft>
                  <a:spcPts val="600"/>
                </a:spcAft>
                <a:defRPr sz="1000" b="0">
                  <a:latin typeface="+mj-lt"/>
                  <a:ea typeface="Verdana" panose="020B0604030504040204" pitchFamily="34" charset="0"/>
                  <a:cs typeface="Verdana" panose="020B060403050404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nSpc>
                  <a:spcPct val="100000"/>
                </a:lnSpc>
                <a:spcAft>
                  <a:spcPts val="0"/>
                </a:spcAft>
                <a:defRPr/>
              </a:pPr>
              <a:r>
                <a:rPr lang="is-IS" sz="1400" b="1" i="1" dirty="0">
                  <a:solidFill>
                    <a:srgbClr val="FDD559"/>
                  </a:solidFill>
                  <a:latin typeface="Arial" panose="020B0604020202020204" pitchFamily="34" charset="0"/>
                  <a:cs typeface="Arial" panose="020B0604020202020204" pitchFamily="34" charset="0"/>
                </a:rPr>
                <a:t>Orkuborgin</a:t>
              </a:r>
            </a:p>
            <a:p>
              <a:pPr defTabSz="914400">
                <a:spcAft>
                  <a:spcPts val="300"/>
                </a:spcAft>
                <a:defRPr/>
              </a:pPr>
              <a:endParaRPr lang="is-IS" sz="600" i="1" dirty="0">
                <a:solidFill>
                  <a:srgbClr val="FF0000"/>
                </a:solidFill>
                <a:latin typeface="Arial" panose="020B0604020202020204" pitchFamily="34" charset="0"/>
                <a:cs typeface="Arial" panose="020B0604020202020204" pitchFamily="34" charset="0"/>
                <a:sym typeface="Wingdings" panose="05000000000000000000" pitchFamily="2" charset="2"/>
              </a:endParaRPr>
            </a:p>
          </p:txBody>
        </p:sp>
        <p:sp>
          <p:nvSpPr>
            <p:cNvPr id="13" name="TextBox 12">
              <a:extLst>
                <a:ext uri="{FF2B5EF4-FFF2-40B4-BE49-F238E27FC236}">
                  <a16:creationId xmlns:a16="http://schemas.microsoft.com/office/drawing/2014/main" id="{192CBDCA-D9C7-42A2-8BA6-E6CAE19EEEC8}"/>
                </a:ext>
              </a:extLst>
            </p:cNvPr>
            <p:cNvSpPr txBox="1">
              <a:spLocks/>
            </p:cNvSpPr>
            <p:nvPr/>
          </p:nvSpPr>
          <p:spPr>
            <a:xfrm>
              <a:off x="2308393" y="6312620"/>
              <a:ext cx="1700357" cy="324956"/>
            </a:xfrm>
            <a:prstGeom prst="rect">
              <a:avLst/>
            </a:prstGeom>
            <a:solidFill>
              <a:schemeClr val="bg1"/>
            </a:solidFill>
            <a:ln w="12700">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t"/>
            <a:lstStyle>
              <a:defPPr>
                <a:defRPr lang="en-US"/>
              </a:defPPr>
              <a:lvl1pPr algn="ctr">
                <a:lnSpc>
                  <a:spcPct val="106000"/>
                </a:lnSpc>
                <a:spcAft>
                  <a:spcPts val="600"/>
                </a:spcAft>
                <a:defRPr sz="1000" b="0">
                  <a:latin typeface="+mj-lt"/>
                  <a:ea typeface="Verdana" panose="020B0604030504040204" pitchFamily="34" charset="0"/>
                  <a:cs typeface="Verdana" panose="020B060403050404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nSpc>
                  <a:spcPct val="100000"/>
                </a:lnSpc>
                <a:spcAft>
                  <a:spcPts val="0"/>
                </a:spcAft>
                <a:defRPr/>
              </a:pPr>
              <a:r>
                <a:rPr lang="is-IS" sz="1400" b="1" i="1" dirty="0">
                  <a:solidFill>
                    <a:srgbClr val="53DAFF"/>
                  </a:solidFill>
                  <a:latin typeface="Arial" panose="020B0604020202020204" pitchFamily="34" charset="0"/>
                  <a:cs typeface="Arial" panose="020B0604020202020204" pitchFamily="34" charset="0"/>
                </a:rPr>
                <a:t>Útvegsborgin</a:t>
              </a:r>
              <a:endParaRPr lang="is-IS" sz="700" dirty="0">
                <a:solidFill>
                  <a:srgbClr val="53DAFF"/>
                </a:solidFill>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49BA1021-9349-4623-AEB7-1C06B23FC06F}"/>
                </a:ext>
              </a:extLst>
            </p:cNvPr>
            <p:cNvSpPr txBox="1">
              <a:spLocks/>
            </p:cNvSpPr>
            <p:nvPr/>
          </p:nvSpPr>
          <p:spPr>
            <a:xfrm>
              <a:off x="6291494" y="382901"/>
              <a:ext cx="1678961" cy="287049"/>
            </a:xfrm>
            <a:prstGeom prst="rect">
              <a:avLst/>
            </a:prstGeom>
            <a:solidFill>
              <a:schemeClr val="bg1"/>
            </a:solidFill>
            <a:ln w="12700">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t"/>
            <a:lstStyle>
              <a:defPPr>
                <a:defRPr lang="en-US"/>
              </a:defPPr>
              <a:lvl1pPr>
                <a:lnSpc>
                  <a:spcPct val="106000"/>
                </a:lnSpc>
                <a:spcAft>
                  <a:spcPts val="600"/>
                </a:spcAft>
                <a:defRPr sz="1200" b="1">
                  <a:solidFill>
                    <a:schemeClr val="accent1"/>
                  </a:solidFill>
                  <a:latin typeface="+mj-lt"/>
                  <a:ea typeface="Verdana" panose="020B0604030504040204" pitchFamily="34" charset="0"/>
                  <a:cs typeface="Verdana" panose="020B060403050404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lvl="0" algn="ctr" fontAlgn="base">
                <a:lnSpc>
                  <a:spcPct val="100000"/>
                </a:lnSpc>
                <a:spcAft>
                  <a:spcPts val="0"/>
                </a:spcAft>
                <a:buSzPct val="100000"/>
                <a:defRPr/>
              </a:pPr>
              <a:r>
                <a:rPr lang="is-IS" sz="1400" i="1" spc="-20" dirty="0">
                  <a:solidFill>
                    <a:srgbClr val="013B70"/>
                  </a:solidFill>
                  <a:latin typeface="Arial" panose="020B0604020202020204" pitchFamily="34" charset="0"/>
                  <a:ea typeface="+mn-ea"/>
                  <a:cs typeface="Arial" panose="020B0604020202020204" pitchFamily="34" charset="0"/>
                </a:rPr>
                <a:t>Heimsborgin</a:t>
              </a:r>
            </a:p>
            <a:p>
              <a:pPr lvl="0" algn="ctr" defTabSz="914400" fontAlgn="base">
                <a:spcAft>
                  <a:spcPts val="300"/>
                </a:spcAft>
                <a:buSzPct val="100000"/>
                <a:defRPr/>
              </a:pPr>
              <a:endParaRPr lang="is-IS" sz="600" b="0" i="1" spc="-20" dirty="0">
                <a:solidFill>
                  <a:srgbClr val="013B70"/>
                </a:solidFill>
                <a:latin typeface="Arial" panose="020B0604020202020204" pitchFamily="34" charset="0"/>
                <a:ea typeface="+mn-ea"/>
                <a:cs typeface="Arial" panose="020B0604020202020204" pitchFamily="34" charset="0"/>
                <a:sym typeface="Wingdings" panose="05000000000000000000" pitchFamily="2" charset="2"/>
              </a:endParaRPr>
            </a:p>
          </p:txBody>
        </p:sp>
        <p:pic>
          <p:nvPicPr>
            <p:cNvPr id="20" name="Picture 19">
              <a:extLst>
                <a:ext uri="{FF2B5EF4-FFF2-40B4-BE49-F238E27FC236}">
                  <a16:creationId xmlns:a16="http://schemas.microsoft.com/office/drawing/2014/main" id="{1EA8F137-2DD7-4AA0-90BF-260DDF6AB996}"/>
                </a:ext>
              </a:extLst>
            </p:cNvPr>
            <p:cNvPicPr>
              <a:picLocks noChangeAspect="1"/>
            </p:cNvPicPr>
            <p:nvPr/>
          </p:nvPicPr>
          <p:blipFill>
            <a:blip r:embed="rId8"/>
            <a:stretch>
              <a:fillRect/>
            </a:stretch>
          </p:blipFill>
          <p:spPr>
            <a:xfrm>
              <a:off x="2981682" y="4313596"/>
              <a:ext cx="590774" cy="501753"/>
            </a:xfrm>
            <a:prstGeom prst="rect">
              <a:avLst/>
            </a:prstGeom>
          </p:spPr>
        </p:pic>
        <p:pic>
          <p:nvPicPr>
            <p:cNvPr id="22" name="Picture 21">
              <a:extLst>
                <a:ext uri="{FF2B5EF4-FFF2-40B4-BE49-F238E27FC236}">
                  <a16:creationId xmlns:a16="http://schemas.microsoft.com/office/drawing/2014/main" id="{4F80DDCB-8199-4BB8-8AA3-7DA7FE4A7AFB}"/>
                </a:ext>
              </a:extLst>
            </p:cNvPr>
            <p:cNvPicPr>
              <a:picLocks noChangeAspect="1"/>
            </p:cNvPicPr>
            <p:nvPr/>
          </p:nvPicPr>
          <p:blipFill>
            <a:blip r:embed="rId9"/>
            <a:stretch>
              <a:fillRect/>
            </a:stretch>
          </p:blipFill>
          <p:spPr>
            <a:xfrm>
              <a:off x="1482548" y="1600967"/>
              <a:ext cx="596618" cy="242581"/>
            </a:xfrm>
            <a:prstGeom prst="rect">
              <a:avLst/>
            </a:prstGeom>
          </p:spPr>
        </p:pic>
        <p:pic>
          <p:nvPicPr>
            <p:cNvPr id="24" name="Picture 23">
              <a:extLst>
                <a:ext uri="{FF2B5EF4-FFF2-40B4-BE49-F238E27FC236}">
                  <a16:creationId xmlns:a16="http://schemas.microsoft.com/office/drawing/2014/main" id="{4ADA5689-006C-45B6-A192-47BC15780B99}"/>
                </a:ext>
              </a:extLst>
            </p:cNvPr>
            <p:cNvPicPr>
              <a:picLocks noChangeAspect="1"/>
            </p:cNvPicPr>
            <p:nvPr/>
          </p:nvPicPr>
          <p:blipFill>
            <a:blip r:embed="rId10"/>
            <a:stretch>
              <a:fillRect/>
            </a:stretch>
          </p:blipFill>
          <p:spPr>
            <a:xfrm>
              <a:off x="1378376" y="4192305"/>
              <a:ext cx="700790" cy="242581"/>
            </a:xfrm>
            <a:prstGeom prst="rect">
              <a:avLst/>
            </a:prstGeom>
          </p:spPr>
        </p:pic>
        <p:sp>
          <p:nvSpPr>
            <p:cNvPr id="27" name="TextBox 26">
              <a:extLst>
                <a:ext uri="{FF2B5EF4-FFF2-40B4-BE49-F238E27FC236}">
                  <a16:creationId xmlns:a16="http://schemas.microsoft.com/office/drawing/2014/main" id="{EF272823-2BCB-4B60-9FB2-89AFD7AFA20D}"/>
                </a:ext>
              </a:extLst>
            </p:cNvPr>
            <p:cNvSpPr txBox="1"/>
            <p:nvPr/>
          </p:nvSpPr>
          <p:spPr>
            <a:xfrm>
              <a:off x="1482548" y="4259734"/>
              <a:ext cx="537981" cy="107722"/>
            </a:xfrm>
            <a:prstGeom prst="rect">
              <a:avLst/>
            </a:prstGeom>
            <a:noFill/>
          </p:spPr>
          <p:txBody>
            <a:bodyPr wrap="square" lIns="0" tIns="0" rIns="0" bIns="0" rtlCol="0">
              <a:spAutoFit/>
            </a:bodyPr>
            <a:lstStyle/>
            <a:p>
              <a:pPr>
                <a:spcBef>
                  <a:spcPts val="600"/>
                </a:spcBef>
                <a:buSzPct val="100000"/>
              </a:pPr>
              <a:r>
                <a:rPr lang="is-IS" sz="700" dirty="0">
                  <a:solidFill>
                    <a:schemeClr val="bg1">
                      <a:lumMod val="85000"/>
                    </a:schemeClr>
                  </a:solidFill>
                  <a:latin typeface="+mj-lt"/>
                  <a:cs typeface="Arial" panose="020B0604020202020204" pitchFamily="34" charset="0"/>
                </a:rPr>
                <a:t>Virðistilboð</a:t>
              </a:r>
            </a:p>
          </p:txBody>
        </p:sp>
        <p:pic>
          <p:nvPicPr>
            <p:cNvPr id="29" name="Picture 28">
              <a:extLst>
                <a:ext uri="{FF2B5EF4-FFF2-40B4-BE49-F238E27FC236}">
                  <a16:creationId xmlns:a16="http://schemas.microsoft.com/office/drawing/2014/main" id="{2406A64F-D04C-4F19-8339-8ED5626605B7}"/>
                </a:ext>
              </a:extLst>
            </p:cNvPr>
            <p:cNvPicPr>
              <a:picLocks noChangeAspect="1"/>
            </p:cNvPicPr>
            <p:nvPr/>
          </p:nvPicPr>
          <p:blipFill>
            <a:blip r:embed="rId11"/>
            <a:stretch>
              <a:fillRect/>
            </a:stretch>
          </p:blipFill>
          <p:spPr>
            <a:xfrm>
              <a:off x="6913391" y="4023083"/>
              <a:ext cx="700790" cy="411040"/>
            </a:xfrm>
            <a:prstGeom prst="rect">
              <a:avLst/>
            </a:prstGeom>
          </p:spPr>
        </p:pic>
      </p:grpSp>
    </p:spTree>
    <p:extLst>
      <p:ext uri="{BB962C8B-B14F-4D97-AF65-F5344CB8AC3E}">
        <p14:creationId xmlns:p14="http://schemas.microsoft.com/office/powerpoint/2010/main" val="2148474944"/>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BA5EBC97-505B-4821-A8F8-816028329EF4}"/>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5543" name="think-cell Slide" r:id="rId5" imgW="359" imgH="355" progId="TCLayout.ActiveDocument.1">
                  <p:embed/>
                </p:oleObj>
              </mc:Choice>
              <mc:Fallback>
                <p:oleObj name="think-cell Slide" r:id="rId5" imgW="359" imgH="355" progId="TCLayout.ActiveDocument.1">
                  <p:embed/>
                  <p:pic>
                    <p:nvPicPr>
                      <p:cNvPr id="8" name="Object 7" hidden="1">
                        <a:extLst>
                          <a:ext uri="{FF2B5EF4-FFF2-40B4-BE49-F238E27FC236}">
                            <a16:creationId xmlns:a16="http://schemas.microsoft.com/office/drawing/2014/main" id="{BA5EBC97-505B-4821-A8F8-816028329EF4}"/>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pic>
        <p:nvPicPr>
          <p:cNvPr id="9" name="Picture 4" descr="Umsóknarfrestur vegna styrkja til náms, verkfæra- og tækjakaupa fyrir fatlað fólk er til 18. október.">
            <a:extLst>
              <a:ext uri="{FF2B5EF4-FFF2-40B4-BE49-F238E27FC236}">
                <a16:creationId xmlns:a16="http://schemas.microsoft.com/office/drawing/2014/main" id="{13F6A492-9520-4473-A251-F1C297D4F3B2}"/>
              </a:ext>
            </a:extLst>
          </p:cNvPr>
          <p:cNvPicPr>
            <a:picLocks noChangeAspect="1" noChangeArrowheads="1"/>
          </p:cNvPicPr>
          <p:nvPr/>
        </p:nvPicPr>
        <p:blipFill rotWithShape="1">
          <a:blip r:embed="rId7" cstate="hqprint">
            <a:duotone>
              <a:schemeClr val="bg2">
                <a:shade val="45000"/>
                <a:satMod val="135000"/>
              </a:schemeClr>
              <a:prstClr val="white"/>
            </a:duotone>
            <a:extLst>
              <a:ext uri="{28A0092B-C50C-407E-A947-70E740481C1C}">
                <a14:useLocalDpi xmlns:a14="http://schemas.microsoft.com/office/drawing/2010/main"/>
              </a:ext>
            </a:extLst>
          </a:blip>
          <a:srcRect/>
          <a:stretch/>
        </p:blipFill>
        <p:spPr bwMode="auto">
          <a:xfrm>
            <a:off x="0" y="0"/>
            <a:ext cx="12192000" cy="6871978"/>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3AD08504-504A-456F-9B34-D552006E6463}"/>
              </a:ext>
            </a:extLst>
          </p:cNvPr>
          <p:cNvSpPr/>
          <p:nvPr/>
        </p:nvSpPr>
        <p:spPr>
          <a:xfrm>
            <a:off x="7356142" y="3412"/>
            <a:ext cx="4835857" cy="6871978"/>
          </a:xfrm>
          <a:prstGeom prst="rect">
            <a:avLst/>
          </a:prstGeom>
          <a:solidFill>
            <a:schemeClr val="bg1">
              <a:alpha val="68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de-DE" sz="3200" b="0" i="0" u="none" strike="noStrike" kern="1200" cap="none" spc="0" normalizeH="0" baseline="0" noProof="0" dirty="0">
              <a:ln>
                <a:noFill/>
              </a:ln>
              <a:solidFill>
                <a:srgbClr val="FFFFFF"/>
              </a:solidFill>
              <a:effectLst/>
              <a:uLnTx/>
              <a:uFillTx/>
              <a:latin typeface="Arial" panose="020B0604020202020204" pitchFamily="34" charset="0"/>
              <a:ea typeface="Helvetica Neue Medium"/>
              <a:cs typeface="Arial" panose="020B0604020202020204" pitchFamily="34" charset="0"/>
              <a:sym typeface="Helvetica Neue Medium"/>
            </a:endParaRPr>
          </a:p>
        </p:txBody>
      </p:sp>
      <p:sp>
        <p:nvSpPr>
          <p:cNvPr id="15" name="Subtitle 2">
            <a:extLst>
              <a:ext uri="{FF2B5EF4-FFF2-40B4-BE49-F238E27FC236}">
                <a16:creationId xmlns:a16="http://schemas.microsoft.com/office/drawing/2014/main" id="{2FD686F1-C7A4-4E77-A550-AFB5B3662C84}"/>
              </a:ext>
            </a:extLst>
          </p:cNvPr>
          <p:cNvSpPr txBox="1">
            <a:spLocks/>
          </p:cNvSpPr>
          <p:nvPr/>
        </p:nvSpPr>
        <p:spPr bwMode="gray">
          <a:xfrm>
            <a:off x="9091962" y="4131639"/>
            <a:ext cx="3092098" cy="198214"/>
          </a:xfrm>
          <a:prstGeom prst="rect">
            <a:avLst/>
          </a:prstGeom>
        </p:spPr>
        <p:txBody>
          <a:bodyPr vert="horz" lIns="0" tIns="0" rIns="0" bIns="0" rtlCol="0">
            <a:noAutofit/>
          </a:bodyPr>
          <a:lstStyle>
            <a:lvl1pPr marL="0" indent="0" algn="l" defTabSz="1219170" rtl="0" eaLnBrk="1" latinLnBrk="0" hangingPunct="1">
              <a:lnSpc>
                <a:spcPct val="100000"/>
              </a:lnSpc>
              <a:spcBef>
                <a:spcPts val="0"/>
              </a:spcBef>
              <a:spcAft>
                <a:spcPts val="0"/>
              </a:spcAft>
              <a:buSzPct val="100000"/>
              <a:buFont typeface="Arial" panose="020B0604020202020204" pitchFamily="34" charset="0"/>
              <a:buNone/>
              <a:defRPr sz="1600" b="0" kern="1200">
                <a:solidFill>
                  <a:schemeClr val="bg1"/>
                </a:solidFill>
                <a:latin typeface="+mn-lt"/>
                <a:ea typeface="+mn-ea"/>
                <a:cs typeface="+mn-cs"/>
              </a:defRPr>
            </a:lvl1pPr>
            <a:lvl2pPr marL="609585" indent="0" algn="ctr" defTabSz="1219170" rtl="0" eaLnBrk="1" latinLnBrk="0" hangingPunct="1">
              <a:spcBef>
                <a:spcPts val="0"/>
              </a:spcBef>
              <a:spcAft>
                <a:spcPts val="1333"/>
              </a:spcAft>
              <a:buClrTx/>
              <a:buSzPct val="100000"/>
              <a:buFont typeface="Arial"/>
              <a:buNone/>
              <a:defRPr lang="en-US" sz="2667" b="1" kern="1200">
                <a:solidFill>
                  <a:schemeClr val="bg1"/>
                </a:solidFill>
                <a:latin typeface="+mn-lt"/>
                <a:ea typeface="+mn-ea"/>
                <a:cs typeface="+mn-cs"/>
              </a:defRPr>
            </a:lvl2pPr>
            <a:lvl3pPr marL="1219170" indent="0" algn="ctr" defTabSz="1219170" rtl="0" eaLnBrk="1" latinLnBrk="0" hangingPunct="1">
              <a:spcBef>
                <a:spcPts val="0"/>
              </a:spcBef>
              <a:spcAft>
                <a:spcPts val="1333"/>
              </a:spcAft>
              <a:buClrTx/>
              <a:buSzPct val="100000"/>
              <a:buFont typeface="Arial" panose="020B0604020202020204" pitchFamily="34" charset="0"/>
              <a:buNone/>
              <a:defRPr lang="en-US" sz="2400" kern="1200">
                <a:solidFill>
                  <a:schemeClr val="bg1"/>
                </a:solidFill>
                <a:latin typeface="+mn-lt"/>
                <a:ea typeface="+mn-ea"/>
                <a:cs typeface="+mn-cs"/>
              </a:defRPr>
            </a:lvl3pPr>
            <a:lvl4pPr marL="1828754" indent="0" algn="ctr" defTabSz="1219170" rtl="0" eaLnBrk="1" latinLnBrk="0" hangingPunct="1">
              <a:spcBef>
                <a:spcPts val="0"/>
              </a:spcBef>
              <a:spcAft>
                <a:spcPts val="1333"/>
              </a:spcAft>
              <a:buClrTx/>
              <a:buSzPct val="100000"/>
              <a:buFont typeface="Verdana" panose="020B0604030504040204" pitchFamily="34" charset="0"/>
              <a:buNone/>
              <a:defRPr lang="en-US" sz="2133" kern="1200" baseline="0">
                <a:solidFill>
                  <a:schemeClr val="bg1"/>
                </a:solidFill>
                <a:latin typeface="+mn-lt"/>
                <a:ea typeface="+mn-ea"/>
                <a:cs typeface="+mn-cs"/>
              </a:defRPr>
            </a:lvl4pPr>
            <a:lvl5pPr marL="2438339" indent="0" algn="ctr" defTabSz="1064657" rtl="0" eaLnBrk="1" latinLnBrk="0" hangingPunct="1">
              <a:spcBef>
                <a:spcPts val="0"/>
              </a:spcBef>
              <a:spcAft>
                <a:spcPts val="1333"/>
              </a:spcAft>
              <a:buClrTx/>
              <a:buSzPct val="100000"/>
              <a:buFont typeface="Verdana" panose="020B0604030504040204" pitchFamily="34" charset="0"/>
              <a:buNone/>
              <a:tabLst/>
              <a:defRPr lang="en-US" sz="2133" kern="1200" baseline="0">
                <a:solidFill>
                  <a:schemeClr val="bg1"/>
                </a:solidFill>
                <a:latin typeface="+mn-lt"/>
                <a:ea typeface="+mn-ea"/>
                <a:cs typeface="+mn-cs"/>
              </a:defRPr>
            </a:lvl5pPr>
            <a:lvl6pPr marL="3047924" indent="0" algn="ctr" defTabSz="1219170" rtl="0" eaLnBrk="1" latinLnBrk="0" hangingPunct="1">
              <a:spcBef>
                <a:spcPts val="0"/>
              </a:spcBef>
              <a:spcAft>
                <a:spcPts val="1333"/>
              </a:spcAft>
              <a:buFont typeface="Verdana" panose="020B0604030504040204" pitchFamily="34" charset="0"/>
              <a:buNone/>
              <a:defRPr sz="2133" kern="1200" baseline="0">
                <a:solidFill>
                  <a:schemeClr val="tx1"/>
                </a:solidFill>
                <a:latin typeface="+mn-lt"/>
                <a:ea typeface="+mn-ea"/>
                <a:cs typeface="+mn-cs"/>
              </a:defRPr>
            </a:lvl6pPr>
            <a:lvl7pPr marL="3657509" indent="0" algn="ctr" defTabSz="1219170" rtl="0" eaLnBrk="1" latinLnBrk="0" hangingPunct="1">
              <a:spcBef>
                <a:spcPts val="0"/>
              </a:spcBef>
              <a:spcAft>
                <a:spcPts val="1333"/>
              </a:spcAft>
              <a:buFont typeface="Verdana" panose="020B0604030504040204" pitchFamily="34" charset="0"/>
              <a:buNone/>
              <a:defRPr sz="2133" kern="1200">
                <a:solidFill>
                  <a:schemeClr val="tx1"/>
                </a:solidFill>
                <a:latin typeface="+mn-lt"/>
                <a:ea typeface="+mn-ea"/>
                <a:cs typeface="+mn-cs"/>
              </a:defRPr>
            </a:lvl7pPr>
            <a:lvl8pPr marL="4267093" indent="0" algn="ctr" defTabSz="1219170" rtl="0" eaLnBrk="1" latinLnBrk="0" hangingPunct="1">
              <a:spcBef>
                <a:spcPts val="0"/>
              </a:spcBef>
              <a:spcAft>
                <a:spcPts val="1333"/>
              </a:spcAft>
              <a:buFont typeface="Verdana" panose="020B0604030504040204" pitchFamily="34" charset="0"/>
              <a:buNone/>
              <a:defRPr sz="2133" kern="1200" baseline="0">
                <a:solidFill>
                  <a:schemeClr val="tx1"/>
                </a:solidFill>
                <a:latin typeface="+mn-lt"/>
                <a:ea typeface="+mn-ea"/>
                <a:cs typeface="+mn-cs"/>
              </a:defRPr>
            </a:lvl8pPr>
            <a:lvl9pPr marL="4876678" indent="0" algn="ctr" defTabSz="1219170" rtl="0" eaLnBrk="1" latinLnBrk="0" hangingPunct="1">
              <a:spcBef>
                <a:spcPts val="0"/>
              </a:spcBef>
              <a:spcAft>
                <a:spcPts val="1333"/>
              </a:spcAft>
              <a:buFont typeface="Verdana" panose="020B0604030504040204" pitchFamily="34" charset="0"/>
              <a:buNone/>
              <a:defRPr sz="2133" kern="1200" baseline="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Pct val="100000"/>
              <a:buFont typeface="Arial" panose="020B0604020202020204" pitchFamily="34" charset="0"/>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Sara Fönn Jóhannesdóttir</a:t>
            </a:r>
          </a:p>
        </p:txBody>
      </p:sp>
      <p:sp>
        <p:nvSpPr>
          <p:cNvPr id="16" name="Subtitle 2">
            <a:extLst>
              <a:ext uri="{FF2B5EF4-FFF2-40B4-BE49-F238E27FC236}">
                <a16:creationId xmlns:a16="http://schemas.microsoft.com/office/drawing/2014/main" id="{0FC4E762-9E90-476A-AB16-3F70031D8868}"/>
              </a:ext>
            </a:extLst>
          </p:cNvPr>
          <p:cNvSpPr txBox="1">
            <a:spLocks/>
          </p:cNvSpPr>
          <p:nvPr/>
        </p:nvSpPr>
        <p:spPr bwMode="gray">
          <a:xfrm>
            <a:off x="9090068" y="4479421"/>
            <a:ext cx="3092098" cy="629787"/>
          </a:xfrm>
          <a:prstGeom prst="rect">
            <a:avLst/>
          </a:prstGeom>
        </p:spPr>
        <p:txBody>
          <a:bodyPr vert="horz" lIns="0" tIns="0" rIns="0" bIns="0" rtlCol="0">
            <a:noAutofit/>
          </a:bodyPr>
          <a:lstStyle>
            <a:lvl1pPr marL="0" indent="0" algn="l" defTabSz="1219170" rtl="0" eaLnBrk="1" latinLnBrk="0" hangingPunct="1">
              <a:lnSpc>
                <a:spcPct val="100000"/>
              </a:lnSpc>
              <a:spcBef>
                <a:spcPts val="0"/>
              </a:spcBef>
              <a:spcAft>
                <a:spcPts val="0"/>
              </a:spcAft>
              <a:buSzPct val="100000"/>
              <a:buFont typeface="Arial" panose="020B0604020202020204" pitchFamily="34" charset="0"/>
              <a:buNone/>
              <a:defRPr sz="1600" b="0" kern="1200">
                <a:solidFill>
                  <a:schemeClr val="bg1"/>
                </a:solidFill>
                <a:latin typeface="+mn-lt"/>
                <a:ea typeface="+mn-ea"/>
                <a:cs typeface="+mn-cs"/>
              </a:defRPr>
            </a:lvl1pPr>
            <a:lvl2pPr marL="609585" indent="0" algn="ctr" defTabSz="1219170" rtl="0" eaLnBrk="1" latinLnBrk="0" hangingPunct="1">
              <a:spcBef>
                <a:spcPts val="0"/>
              </a:spcBef>
              <a:spcAft>
                <a:spcPts val="1333"/>
              </a:spcAft>
              <a:buClrTx/>
              <a:buSzPct val="100000"/>
              <a:buFont typeface="Arial"/>
              <a:buNone/>
              <a:defRPr lang="en-US" sz="2667" b="1" kern="1200">
                <a:solidFill>
                  <a:schemeClr val="bg1"/>
                </a:solidFill>
                <a:latin typeface="+mn-lt"/>
                <a:ea typeface="+mn-ea"/>
                <a:cs typeface="+mn-cs"/>
              </a:defRPr>
            </a:lvl2pPr>
            <a:lvl3pPr marL="1219170" indent="0" algn="ctr" defTabSz="1219170" rtl="0" eaLnBrk="1" latinLnBrk="0" hangingPunct="1">
              <a:spcBef>
                <a:spcPts val="0"/>
              </a:spcBef>
              <a:spcAft>
                <a:spcPts val="1333"/>
              </a:spcAft>
              <a:buClrTx/>
              <a:buSzPct val="100000"/>
              <a:buFont typeface="Arial" panose="020B0604020202020204" pitchFamily="34" charset="0"/>
              <a:buNone/>
              <a:defRPr lang="en-US" sz="2400" kern="1200">
                <a:solidFill>
                  <a:schemeClr val="bg1"/>
                </a:solidFill>
                <a:latin typeface="+mn-lt"/>
                <a:ea typeface="+mn-ea"/>
                <a:cs typeface="+mn-cs"/>
              </a:defRPr>
            </a:lvl3pPr>
            <a:lvl4pPr marL="1828754" indent="0" algn="ctr" defTabSz="1219170" rtl="0" eaLnBrk="1" latinLnBrk="0" hangingPunct="1">
              <a:spcBef>
                <a:spcPts val="0"/>
              </a:spcBef>
              <a:spcAft>
                <a:spcPts val="1333"/>
              </a:spcAft>
              <a:buClrTx/>
              <a:buSzPct val="100000"/>
              <a:buFont typeface="Verdana" panose="020B0604030504040204" pitchFamily="34" charset="0"/>
              <a:buNone/>
              <a:defRPr lang="en-US" sz="2133" kern="1200" baseline="0">
                <a:solidFill>
                  <a:schemeClr val="bg1"/>
                </a:solidFill>
                <a:latin typeface="+mn-lt"/>
                <a:ea typeface="+mn-ea"/>
                <a:cs typeface="+mn-cs"/>
              </a:defRPr>
            </a:lvl4pPr>
            <a:lvl5pPr marL="2438339" indent="0" algn="ctr" defTabSz="1064657" rtl="0" eaLnBrk="1" latinLnBrk="0" hangingPunct="1">
              <a:spcBef>
                <a:spcPts val="0"/>
              </a:spcBef>
              <a:spcAft>
                <a:spcPts val="1333"/>
              </a:spcAft>
              <a:buClrTx/>
              <a:buSzPct val="100000"/>
              <a:buFont typeface="Verdana" panose="020B0604030504040204" pitchFamily="34" charset="0"/>
              <a:buNone/>
              <a:tabLst/>
              <a:defRPr lang="en-US" sz="2133" kern="1200" baseline="0">
                <a:solidFill>
                  <a:schemeClr val="bg1"/>
                </a:solidFill>
                <a:latin typeface="+mn-lt"/>
                <a:ea typeface="+mn-ea"/>
                <a:cs typeface="+mn-cs"/>
              </a:defRPr>
            </a:lvl5pPr>
            <a:lvl6pPr marL="3047924" indent="0" algn="ctr" defTabSz="1219170" rtl="0" eaLnBrk="1" latinLnBrk="0" hangingPunct="1">
              <a:spcBef>
                <a:spcPts val="0"/>
              </a:spcBef>
              <a:spcAft>
                <a:spcPts val="1333"/>
              </a:spcAft>
              <a:buFont typeface="Verdana" panose="020B0604030504040204" pitchFamily="34" charset="0"/>
              <a:buNone/>
              <a:defRPr sz="2133" kern="1200" baseline="0">
                <a:solidFill>
                  <a:schemeClr val="tx1"/>
                </a:solidFill>
                <a:latin typeface="+mn-lt"/>
                <a:ea typeface="+mn-ea"/>
                <a:cs typeface="+mn-cs"/>
              </a:defRPr>
            </a:lvl6pPr>
            <a:lvl7pPr marL="3657509" indent="0" algn="ctr" defTabSz="1219170" rtl="0" eaLnBrk="1" latinLnBrk="0" hangingPunct="1">
              <a:spcBef>
                <a:spcPts val="0"/>
              </a:spcBef>
              <a:spcAft>
                <a:spcPts val="1333"/>
              </a:spcAft>
              <a:buFont typeface="Verdana" panose="020B0604030504040204" pitchFamily="34" charset="0"/>
              <a:buNone/>
              <a:defRPr sz="2133" kern="1200">
                <a:solidFill>
                  <a:schemeClr val="tx1"/>
                </a:solidFill>
                <a:latin typeface="+mn-lt"/>
                <a:ea typeface="+mn-ea"/>
                <a:cs typeface="+mn-cs"/>
              </a:defRPr>
            </a:lvl7pPr>
            <a:lvl8pPr marL="4267093" indent="0" algn="ctr" defTabSz="1219170" rtl="0" eaLnBrk="1" latinLnBrk="0" hangingPunct="1">
              <a:spcBef>
                <a:spcPts val="0"/>
              </a:spcBef>
              <a:spcAft>
                <a:spcPts val="1333"/>
              </a:spcAft>
              <a:buFont typeface="Verdana" panose="020B0604030504040204" pitchFamily="34" charset="0"/>
              <a:buNone/>
              <a:defRPr sz="2133" kern="1200" baseline="0">
                <a:solidFill>
                  <a:schemeClr val="tx1"/>
                </a:solidFill>
                <a:latin typeface="+mn-lt"/>
                <a:ea typeface="+mn-ea"/>
                <a:cs typeface="+mn-cs"/>
              </a:defRPr>
            </a:lvl8pPr>
            <a:lvl9pPr marL="4876678" indent="0" algn="ctr" defTabSz="1219170" rtl="0" eaLnBrk="1" latinLnBrk="0" hangingPunct="1">
              <a:spcBef>
                <a:spcPts val="0"/>
              </a:spcBef>
              <a:spcAft>
                <a:spcPts val="1333"/>
              </a:spcAft>
              <a:buFont typeface="Verdana" panose="020B0604030504040204" pitchFamily="34" charset="0"/>
              <a:buNone/>
              <a:defRPr sz="2133" kern="1200" baseline="0">
                <a:solidFill>
                  <a:schemeClr val="tx1"/>
                </a:solidFill>
                <a:latin typeface="+mn-lt"/>
                <a:ea typeface="+mn-ea"/>
                <a:cs typeface="+mn-cs"/>
              </a:defRPr>
            </a:lvl9pPr>
          </a:lstStyle>
          <a:p>
            <a:pPr marL="234000" marR="0" lvl="0" indent="-234000" algn="l" defTabSz="1219170" rtl="0" eaLnBrk="1" fontAlgn="auto" latinLnBrk="0" hangingPunct="1">
              <a:lnSpc>
                <a:spcPct val="100000"/>
              </a:lnSpc>
              <a:spcBef>
                <a:spcPts val="0"/>
              </a:spcBef>
              <a:spcAft>
                <a:spcPts val="0"/>
              </a:spcAft>
              <a:buClrTx/>
              <a:buSzPct val="100000"/>
              <a:buFont typeface="Wingdings" panose="05000000000000000000" pitchFamily="2" charset="2"/>
              <a:buChar char="*"/>
              <a:tabLst/>
              <a:defRPr/>
            </a:pPr>
            <a:r>
              <a:rPr kumimoji="0" lang="de-DE" sz="12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sjohannesdottir@deloitte.is</a:t>
            </a:r>
          </a:p>
          <a:p>
            <a:pPr marL="234000" marR="0" lvl="0" indent="-234000" algn="l" defTabSz="1219170" rtl="0" eaLnBrk="1" fontAlgn="auto" latinLnBrk="0" hangingPunct="1">
              <a:lnSpc>
                <a:spcPct val="100000"/>
              </a:lnSpc>
              <a:spcBef>
                <a:spcPts val="0"/>
              </a:spcBef>
              <a:spcAft>
                <a:spcPts val="0"/>
              </a:spcAft>
              <a:buClrTx/>
              <a:buSzPct val="100000"/>
              <a:buFont typeface="Wingdings" panose="05000000000000000000" pitchFamily="2" charset="2"/>
              <a:buChar char="*"/>
              <a:tabLst/>
              <a:defRPr/>
            </a:pPr>
            <a:endParaRPr kumimoji="0" lang="de-DE" sz="12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cxnSp>
        <p:nvCxnSpPr>
          <p:cNvPr id="17" name="Straight Connector 16">
            <a:extLst>
              <a:ext uri="{FF2B5EF4-FFF2-40B4-BE49-F238E27FC236}">
                <a16:creationId xmlns:a16="http://schemas.microsoft.com/office/drawing/2014/main" id="{057A8EC2-A674-4886-9542-325D1F167893}"/>
              </a:ext>
            </a:extLst>
          </p:cNvPr>
          <p:cNvCxnSpPr>
            <a:cxnSpLocks/>
          </p:cNvCxnSpPr>
          <p:nvPr/>
        </p:nvCxnSpPr>
        <p:spPr>
          <a:xfrm>
            <a:off x="8664000" y="4427038"/>
            <a:ext cx="352800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511495C6-F2C4-49F0-BEFE-10623F7C9165}"/>
              </a:ext>
            </a:extLst>
          </p:cNvPr>
          <p:cNvCxnSpPr>
            <a:cxnSpLocks/>
          </p:cNvCxnSpPr>
          <p:nvPr/>
        </p:nvCxnSpPr>
        <p:spPr>
          <a:xfrm>
            <a:off x="8664000" y="3155407"/>
            <a:ext cx="352800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3" name="Subtitle 2">
            <a:extLst>
              <a:ext uri="{FF2B5EF4-FFF2-40B4-BE49-F238E27FC236}">
                <a16:creationId xmlns:a16="http://schemas.microsoft.com/office/drawing/2014/main" id="{6AAC57F1-1526-4C5A-9577-F7C9B59E3327}"/>
              </a:ext>
            </a:extLst>
          </p:cNvPr>
          <p:cNvSpPr txBox="1">
            <a:spLocks/>
          </p:cNvSpPr>
          <p:nvPr/>
        </p:nvSpPr>
        <p:spPr bwMode="gray">
          <a:xfrm>
            <a:off x="9091962" y="2860008"/>
            <a:ext cx="3092098" cy="198214"/>
          </a:xfrm>
          <a:prstGeom prst="rect">
            <a:avLst/>
          </a:prstGeom>
        </p:spPr>
        <p:txBody>
          <a:bodyPr vert="horz" lIns="0" tIns="0" rIns="0" bIns="0" rtlCol="0">
            <a:noAutofit/>
          </a:bodyPr>
          <a:lstStyle>
            <a:lvl1pPr marL="0" indent="0" algn="l" defTabSz="1219170" rtl="0" eaLnBrk="1" latinLnBrk="0" hangingPunct="1">
              <a:lnSpc>
                <a:spcPct val="100000"/>
              </a:lnSpc>
              <a:spcBef>
                <a:spcPts val="0"/>
              </a:spcBef>
              <a:spcAft>
                <a:spcPts val="0"/>
              </a:spcAft>
              <a:buSzPct val="100000"/>
              <a:buFont typeface="Arial" panose="020B0604020202020204" pitchFamily="34" charset="0"/>
              <a:buNone/>
              <a:defRPr sz="1600" b="0" kern="1200">
                <a:solidFill>
                  <a:schemeClr val="bg1"/>
                </a:solidFill>
                <a:latin typeface="+mn-lt"/>
                <a:ea typeface="+mn-ea"/>
                <a:cs typeface="+mn-cs"/>
              </a:defRPr>
            </a:lvl1pPr>
            <a:lvl2pPr marL="609585" indent="0" algn="ctr" defTabSz="1219170" rtl="0" eaLnBrk="1" latinLnBrk="0" hangingPunct="1">
              <a:spcBef>
                <a:spcPts val="0"/>
              </a:spcBef>
              <a:spcAft>
                <a:spcPts val="1333"/>
              </a:spcAft>
              <a:buClrTx/>
              <a:buSzPct val="100000"/>
              <a:buFont typeface="Arial"/>
              <a:buNone/>
              <a:defRPr lang="en-US" sz="2667" b="1" kern="1200">
                <a:solidFill>
                  <a:schemeClr val="bg1"/>
                </a:solidFill>
                <a:latin typeface="+mn-lt"/>
                <a:ea typeface="+mn-ea"/>
                <a:cs typeface="+mn-cs"/>
              </a:defRPr>
            </a:lvl2pPr>
            <a:lvl3pPr marL="1219170" indent="0" algn="ctr" defTabSz="1219170" rtl="0" eaLnBrk="1" latinLnBrk="0" hangingPunct="1">
              <a:spcBef>
                <a:spcPts val="0"/>
              </a:spcBef>
              <a:spcAft>
                <a:spcPts val="1333"/>
              </a:spcAft>
              <a:buClrTx/>
              <a:buSzPct val="100000"/>
              <a:buFont typeface="Arial" panose="020B0604020202020204" pitchFamily="34" charset="0"/>
              <a:buNone/>
              <a:defRPr lang="en-US" sz="2400" kern="1200">
                <a:solidFill>
                  <a:schemeClr val="bg1"/>
                </a:solidFill>
                <a:latin typeface="+mn-lt"/>
                <a:ea typeface="+mn-ea"/>
                <a:cs typeface="+mn-cs"/>
              </a:defRPr>
            </a:lvl3pPr>
            <a:lvl4pPr marL="1828754" indent="0" algn="ctr" defTabSz="1219170" rtl="0" eaLnBrk="1" latinLnBrk="0" hangingPunct="1">
              <a:spcBef>
                <a:spcPts val="0"/>
              </a:spcBef>
              <a:spcAft>
                <a:spcPts val="1333"/>
              </a:spcAft>
              <a:buClrTx/>
              <a:buSzPct val="100000"/>
              <a:buFont typeface="Verdana" panose="020B0604030504040204" pitchFamily="34" charset="0"/>
              <a:buNone/>
              <a:defRPr lang="en-US" sz="2133" kern="1200" baseline="0">
                <a:solidFill>
                  <a:schemeClr val="bg1"/>
                </a:solidFill>
                <a:latin typeface="+mn-lt"/>
                <a:ea typeface="+mn-ea"/>
                <a:cs typeface="+mn-cs"/>
              </a:defRPr>
            </a:lvl4pPr>
            <a:lvl5pPr marL="2438339" indent="0" algn="ctr" defTabSz="1064657" rtl="0" eaLnBrk="1" latinLnBrk="0" hangingPunct="1">
              <a:spcBef>
                <a:spcPts val="0"/>
              </a:spcBef>
              <a:spcAft>
                <a:spcPts val="1333"/>
              </a:spcAft>
              <a:buClrTx/>
              <a:buSzPct val="100000"/>
              <a:buFont typeface="Verdana" panose="020B0604030504040204" pitchFamily="34" charset="0"/>
              <a:buNone/>
              <a:tabLst/>
              <a:defRPr lang="en-US" sz="2133" kern="1200" baseline="0">
                <a:solidFill>
                  <a:schemeClr val="bg1"/>
                </a:solidFill>
                <a:latin typeface="+mn-lt"/>
                <a:ea typeface="+mn-ea"/>
                <a:cs typeface="+mn-cs"/>
              </a:defRPr>
            </a:lvl5pPr>
            <a:lvl6pPr marL="3047924" indent="0" algn="ctr" defTabSz="1219170" rtl="0" eaLnBrk="1" latinLnBrk="0" hangingPunct="1">
              <a:spcBef>
                <a:spcPts val="0"/>
              </a:spcBef>
              <a:spcAft>
                <a:spcPts val="1333"/>
              </a:spcAft>
              <a:buFont typeface="Verdana" panose="020B0604030504040204" pitchFamily="34" charset="0"/>
              <a:buNone/>
              <a:defRPr sz="2133" kern="1200" baseline="0">
                <a:solidFill>
                  <a:schemeClr val="tx1"/>
                </a:solidFill>
                <a:latin typeface="+mn-lt"/>
                <a:ea typeface="+mn-ea"/>
                <a:cs typeface="+mn-cs"/>
              </a:defRPr>
            </a:lvl6pPr>
            <a:lvl7pPr marL="3657509" indent="0" algn="ctr" defTabSz="1219170" rtl="0" eaLnBrk="1" latinLnBrk="0" hangingPunct="1">
              <a:spcBef>
                <a:spcPts val="0"/>
              </a:spcBef>
              <a:spcAft>
                <a:spcPts val="1333"/>
              </a:spcAft>
              <a:buFont typeface="Verdana" panose="020B0604030504040204" pitchFamily="34" charset="0"/>
              <a:buNone/>
              <a:defRPr sz="2133" kern="1200">
                <a:solidFill>
                  <a:schemeClr val="tx1"/>
                </a:solidFill>
                <a:latin typeface="+mn-lt"/>
                <a:ea typeface="+mn-ea"/>
                <a:cs typeface="+mn-cs"/>
              </a:defRPr>
            </a:lvl7pPr>
            <a:lvl8pPr marL="4267093" indent="0" algn="ctr" defTabSz="1219170" rtl="0" eaLnBrk="1" latinLnBrk="0" hangingPunct="1">
              <a:spcBef>
                <a:spcPts val="0"/>
              </a:spcBef>
              <a:spcAft>
                <a:spcPts val="1333"/>
              </a:spcAft>
              <a:buFont typeface="Verdana" panose="020B0604030504040204" pitchFamily="34" charset="0"/>
              <a:buNone/>
              <a:defRPr sz="2133" kern="1200" baseline="0">
                <a:solidFill>
                  <a:schemeClr val="tx1"/>
                </a:solidFill>
                <a:latin typeface="+mn-lt"/>
                <a:ea typeface="+mn-ea"/>
                <a:cs typeface="+mn-cs"/>
              </a:defRPr>
            </a:lvl8pPr>
            <a:lvl9pPr marL="4876678" indent="0" algn="ctr" defTabSz="1219170" rtl="0" eaLnBrk="1" latinLnBrk="0" hangingPunct="1">
              <a:spcBef>
                <a:spcPts val="0"/>
              </a:spcBef>
              <a:spcAft>
                <a:spcPts val="1333"/>
              </a:spcAft>
              <a:buFont typeface="Verdana" panose="020B0604030504040204" pitchFamily="34" charset="0"/>
              <a:buNone/>
              <a:defRPr sz="2133" kern="1200" baseline="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Pct val="100000"/>
              <a:buFont typeface="Arial" panose="020B0604020202020204" pitchFamily="34" charset="0"/>
              <a:buNone/>
              <a:tabLst/>
              <a:defRPr/>
            </a:pPr>
            <a:r>
              <a:rPr kumimoji="0" lang="de-DE" sz="16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Björgvin Ingi Ólafsson</a:t>
            </a:r>
          </a:p>
        </p:txBody>
      </p:sp>
      <p:sp>
        <p:nvSpPr>
          <p:cNvPr id="24" name="Subtitle 2">
            <a:extLst>
              <a:ext uri="{FF2B5EF4-FFF2-40B4-BE49-F238E27FC236}">
                <a16:creationId xmlns:a16="http://schemas.microsoft.com/office/drawing/2014/main" id="{CBF79870-3B4C-4CF8-83F5-5B0943649D45}"/>
              </a:ext>
            </a:extLst>
          </p:cNvPr>
          <p:cNvSpPr txBox="1">
            <a:spLocks/>
          </p:cNvSpPr>
          <p:nvPr/>
        </p:nvSpPr>
        <p:spPr bwMode="gray">
          <a:xfrm>
            <a:off x="9090068" y="3207790"/>
            <a:ext cx="3092098" cy="629787"/>
          </a:xfrm>
          <a:prstGeom prst="rect">
            <a:avLst/>
          </a:prstGeom>
        </p:spPr>
        <p:txBody>
          <a:bodyPr vert="horz" lIns="0" tIns="0" rIns="0" bIns="0" rtlCol="0">
            <a:noAutofit/>
          </a:bodyPr>
          <a:lstStyle>
            <a:lvl1pPr marL="0" indent="0" algn="l" defTabSz="1219170" rtl="0" eaLnBrk="1" latinLnBrk="0" hangingPunct="1">
              <a:lnSpc>
                <a:spcPct val="100000"/>
              </a:lnSpc>
              <a:spcBef>
                <a:spcPts val="0"/>
              </a:spcBef>
              <a:spcAft>
                <a:spcPts val="0"/>
              </a:spcAft>
              <a:buSzPct val="100000"/>
              <a:buFont typeface="Arial" panose="020B0604020202020204" pitchFamily="34" charset="0"/>
              <a:buNone/>
              <a:defRPr sz="1600" b="0" kern="1200">
                <a:solidFill>
                  <a:schemeClr val="bg1"/>
                </a:solidFill>
                <a:latin typeface="+mn-lt"/>
                <a:ea typeface="+mn-ea"/>
                <a:cs typeface="+mn-cs"/>
              </a:defRPr>
            </a:lvl1pPr>
            <a:lvl2pPr marL="609585" indent="0" algn="ctr" defTabSz="1219170" rtl="0" eaLnBrk="1" latinLnBrk="0" hangingPunct="1">
              <a:spcBef>
                <a:spcPts val="0"/>
              </a:spcBef>
              <a:spcAft>
                <a:spcPts val="1333"/>
              </a:spcAft>
              <a:buClrTx/>
              <a:buSzPct val="100000"/>
              <a:buFont typeface="Arial"/>
              <a:buNone/>
              <a:defRPr lang="en-US" sz="2667" b="1" kern="1200">
                <a:solidFill>
                  <a:schemeClr val="bg1"/>
                </a:solidFill>
                <a:latin typeface="+mn-lt"/>
                <a:ea typeface="+mn-ea"/>
                <a:cs typeface="+mn-cs"/>
              </a:defRPr>
            </a:lvl2pPr>
            <a:lvl3pPr marL="1219170" indent="0" algn="ctr" defTabSz="1219170" rtl="0" eaLnBrk="1" latinLnBrk="0" hangingPunct="1">
              <a:spcBef>
                <a:spcPts val="0"/>
              </a:spcBef>
              <a:spcAft>
                <a:spcPts val="1333"/>
              </a:spcAft>
              <a:buClrTx/>
              <a:buSzPct val="100000"/>
              <a:buFont typeface="Arial" panose="020B0604020202020204" pitchFamily="34" charset="0"/>
              <a:buNone/>
              <a:defRPr lang="en-US" sz="2400" kern="1200">
                <a:solidFill>
                  <a:schemeClr val="bg1"/>
                </a:solidFill>
                <a:latin typeface="+mn-lt"/>
                <a:ea typeface="+mn-ea"/>
                <a:cs typeface="+mn-cs"/>
              </a:defRPr>
            </a:lvl3pPr>
            <a:lvl4pPr marL="1828754" indent="0" algn="ctr" defTabSz="1219170" rtl="0" eaLnBrk="1" latinLnBrk="0" hangingPunct="1">
              <a:spcBef>
                <a:spcPts val="0"/>
              </a:spcBef>
              <a:spcAft>
                <a:spcPts val="1333"/>
              </a:spcAft>
              <a:buClrTx/>
              <a:buSzPct val="100000"/>
              <a:buFont typeface="Verdana" panose="020B0604030504040204" pitchFamily="34" charset="0"/>
              <a:buNone/>
              <a:defRPr lang="en-US" sz="2133" kern="1200" baseline="0">
                <a:solidFill>
                  <a:schemeClr val="bg1"/>
                </a:solidFill>
                <a:latin typeface="+mn-lt"/>
                <a:ea typeface="+mn-ea"/>
                <a:cs typeface="+mn-cs"/>
              </a:defRPr>
            </a:lvl4pPr>
            <a:lvl5pPr marL="2438339" indent="0" algn="ctr" defTabSz="1064657" rtl="0" eaLnBrk="1" latinLnBrk="0" hangingPunct="1">
              <a:spcBef>
                <a:spcPts val="0"/>
              </a:spcBef>
              <a:spcAft>
                <a:spcPts val="1333"/>
              </a:spcAft>
              <a:buClrTx/>
              <a:buSzPct val="100000"/>
              <a:buFont typeface="Verdana" panose="020B0604030504040204" pitchFamily="34" charset="0"/>
              <a:buNone/>
              <a:tabLst/>
              <a:defRPr lang="en-US" sz="2133" kern="1200" baseline="0">
                <a:solidFill>
                  <a:schemeClr val="bg1"/>
                </a:solidFill>
                <a:latin typeface="+mn-lt"/>
                <a:ea typeface="+mn-ea"/>
                <a:cs typeface="+mn-cs"/>
              </a:defRPr>
            </a:lvl5pPr>
            <a:lvl6pPr marL="3047924" indent="0" algn="ctr" defTabSz="1219170" rtl="0" eaLnBrk="1" latinLnBrk="0" hangingPunct="1">
              <a:spcBef>
                <a:spcPts val="0"/>
              </a:spcBef>
              <a:spcAft>
                <a:spcPts val="1333"/>
              </a:spcAft>
              <a:buFont typeface="Verdana" panose="020B0604030504040204" pitchFamily="34" charset="0"/>
              <a:buNone/>
              <a:defRPr sz="2133" kern="1200" baseline="0">
                <a:solidFill>
                  <a:schemeClr val="tx1"/>
                </a:solidFill>
                <a:latin typeface="+mn-lt"/>
                <a:ea typeface="+mn-ea"/>
                <a:cs typeface="+mn-cs"/>
              </a:defRPr>
            </a:lvl6pPr>
            <a:lvl7pPr marL="3657509" indent="0" algn="ctr" defTabSz="1219170" rtl="0" eaLnBrk="1" latinLnBrk="0" hangingPunct="1">
              <a:spcBef>
                <a:spcPts val="0"/>
              </a:spcBef>
              <a:spcAft>
                <a:spcPts val="1333"/>
              </a:spcAft>
              <a:buFont typeface="Verdana" panose="020B0604030504040204" pitchFamily="34" charset="0"/>
              <a:buNone/>
              <a:defRPr sz="2133" kern="1200">
                <a:solidFill>
                  <a:schemeClr val="tx1"/>
                </a:solidFill>
                <a:latin typeface="+mn-lt"/>
                <a:ea typeface="+mn-ea"/>
                <a:cs typeface="+mn-cs"/>
              </a:defRPr>
            </a:lvl7pPr>
            <a:lvl8pPr marL="4267093" indent="0" algn="ctr" defTabSz="1219170" rtl="0" eaLnBrk="1" latinLnBrk="0" hangingPunct="1">
              <a:spcBef>
                <a:spcPts val="0"/>
              </a:spcBef>
              <a:spcAft>
                <a:spcPts val="1333"/>
              </a:spcAft>
              <a:buFont typeface="Verdana" panose="020B0604030504040204" pitchFamily="34" charset="0"/>
              <a:buNone/>
              <a:defRPr sz="2133" kern="1200" baseline="0">
                <a:solidFill>
                  <a:schemeClr val="tx1"/>
                </a:solidFill>
                <a:latin typeface="+mn-lt"/>
                <a:ea typeface="+mn-ea"/>
                <a:cs typeface="+mn-cs"/>
              </a:defRPr>
            </a:lvl8pPr>
            <a:lvl9pPr marL="4876678" indent="0" algn="ctr" defTabSz="1219170" rtl="0" eaLnBrk="1" latinLnBrk="0" hangingPunct="1">
              <a:spcBef>
                <a:spcPts val="0"/>
              </a:spcBef>
              <a:spcAft>
                <a:spcPts val="1333"/>
              </a:spcAft>
              <a:buFont typeface="Verdana" panose="020B0604030504040204" pitchFamily="34" charset="0"/>
              <a:buNone/>
              <a:defRPr sz="2133" kern="1200" baseline="0">
                <a:solidFill>
                  <a:schemeClr val="tx1"/>
                </a:solidFill>
                <a:latin typeface="+mn-lt"/>
                <a:ea typeface="+mn-ea"/>
                <a:cs typeface="+mn-cs"/>
              </a:defRPr>
            </a:lvl9pPr>
          </a:lstStyle>
          <a:p>
            <a:pPr marL="234000" marR="0" lvl="0" indent="-234000" algn="l" defTabSz="1219170" rtl="0" eaLnBrk="1" fontAlgn="auto" latinLnBrk="0" hangingPunct="1">
              <a:lnSpc>
                <a:spcPct val="100000"/>
              </a:lnSpc>
              <a:spcBef>
                <a:spcPts val="0"/>
              </a:spcBef>
              <a:spcAft>
                <a:spcPts val="0"/>
              </a:spcAft>
              <a:buClrTx/>
              <a:buSzPct val="100000"/>
              <a:buFont typeface="Wingdings" panose="05000000000000000000" pitchFamily="2" charset="2"/>
              <a:buChar char="*"/>
              <a:tabLst/>
              <a:defRPr/>
            </a:pPr>
            <a:r>
              <a:rPr kumimoji="0" lang="de-DE" sz="12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bolafsson@deloitte.is</a:t>
            </a:r>
          </a:p>
        </p:txBody>
      </p:sp>
      <p:pic>
        <p:nvPicPr>
          <p:cNvPr id="37" name="Picture 36">
            <a:extLst>
              <a:ext uri="{FF2B5EF4-FFF2-40B4-BE49-F238E27FC236}">
                <a16:creationId xmlns:a16="http://schemas.microsoft.com/office/drawing/2014/main" id="{DB3DCA9E-8CDA-4FCC-A9D2-CE902E47C0E5}"/>
              </a:ext>
            </a:extLst>
          </p:cNvPr>
          <p:cNvPicPr>
            <a:picLocks noChangeAspect="1"/>
          </p:cNvPicPr>
          <p:nvPr/>
        </p:nvPicPr>
        <p:blipFill rotWithShape="1">
          <a:blip r:embed="rId8" cstate="screen">
            <a:grayscl/>
            <a:extLst>
              <a:ext uri="{28A0092B-C50C-407E-A947-70E740481C1C}">
                <a14:useLocalDpi xmlns:a14="http://schemas.microsoft.com/office/drawing/2010/main"/>
              </a:ext>
            </a:extLst>
          </a:blip>
          <a:srcRect/>
          <a:stretch/>
        </p:blipFill>
        <p:spPr>
          <a:xfrm>
            <a:off x="7983031" y="2832226"/>
            <a:ext cx="933812" cy="932400"/>
          </a:xfrm>
          <a:prstGeom prst="ellipse">
            <a:avLst/>
          </a:prstGeom>
          <a:ln w="19050">
            <a:solidFill>
              <a:schemeClr val="accent1"/>
            </a:solidFill>
          </a:ln>
        </p:spPr>
      </p:pic>
      <p:pic>
        <p:nvPicPr>
          <p:cNvPr id="48" name="Picture 47">
            <a:extLst>
              <a:ext uri="{FF2B5EF4-FFF2-40B4-BE49-F238E27FC236}">
                <a16:creationId xmlns:a16="http://schemas.microsoft.com/office/drawing/2014/main" id="{FB2088F3-12E2-44B5-B96B-8DCF3B42F8D1}"/>
              </a:ext>
            </a:extLst>
          </p:cNvPr>
          <p:cNvPicPr>
            <a:picLocks noChangeAspect="1"/>
          </p:cNvPicPr>
          <p:nvPr/>
        </p:nvPicPr>
        <p:blipFill>
          <a:blip r:embed="rId9" cstate="email">
            <a:grayscl/>
            <a:extLst>
              <a:ext uri="{28A0092B-C50C-407E-A947-70E740481C1C}">
                <a14:useLocalDpi xmlns:a14="http://schemas.microsoft.com/office/drawing/2010/main"/>
              </a:ext>
            </a:extLst>
          </a:blip>
          <a:stretch>
            <a:fillRect/>
          </a:stretch>
        </p:blipFill>
        <p:spPr>
          <a:xfrm>
            <a:off x="7973198" y="4079255"/>
            <a:ext cx="932400" cy="932400"/>
          </a:xfrm>
          <a:prstGeom prst="ellipse">
            <a:avLst/>
          </a:prstGeom>
          <a:ln w="19050">
            <a:solidFill>
              <a:schemeClr val="accent1"/>
            </a:solidFill>
          </a:ln>
        </p:spPr>
      </p:pic>
      <p:cxnSp>
        <p:nvCxnSpPr>
          <p:cNvPr id="52" name="Straight Connector 51">
            <a:extLst>
              <a:ext uri="{FF2B5EF4-FFF2-40B4-BE49-F238E27FC236}">
                <a16:creationId xmlns:a16="http://schemas.microsoft.com/office/drawing/2014/main" id="{767CE9B4-FC3D-476F-886A-5773E8C24B05}"/>
              </a:ext>
            </a:extLst>
          </p:cNvPr>
          <p:cNvCxnSpPr>
            <a:cxnSpLocks/>
          </p:cNvCxnSpPr>
          <p:nvPr/>
        </p:nvCxnSpPr>
        <p:spPr>
          <a:xfrm>
            <a:off x="8664000" y="5600898"/>
            <a:ext cx="352800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53" name="Subtitle 2">
            <a:extLst>
              <a:ext uri="{FF2B5EF4-FFF2-40B4-BE49-F238E27FC236}">
                <a16:creationId xmlns:a16="http://schemas.microsoft.com/office/drawing/2014/main" id="{31F7D976-69A1-4DB2-B5FA-CCABFC1B86BF}"/>
              </a:ext>
            </a:extLst>
          </p:cNvPr>
          <p:cNvSpPr txBox="1">
            <a:spLocks/>
          </p:cNvSpPr>
          <p:nvPr/>
        </p:nvSpPr>
        <p:spPr bwMode="gray">
          <a:xfrm>
            <a:off x="9091962" y="5305499"/>
            <a:ext cx="3092098" cy="198214"/>
          </a:xfrm>
          <a:prstGeom prst="rect">
            <a:avLst/>
          </a:prstGeom>
        </p:spPr>
        <p:txBody>
          <a:bodyPr vert="horz" lIns="0" tIns="0" rIns="0" bIns="0" rtlCol="0">
            <a:noAutofit/>
          </a:bodyPr>
          <a:lstStyle>
            <a:lvl1pPr marL="0" indent="0" algn="l" defTabSz="1219170" rtl="0" eaLnBrk="1" latinLnBrk="0" hangingPunct="1">
              <a:lnSpc>
                <a:spcPct val="100000"/>
              </a:lnSpc>
              <a:spcBef>
                <a:spcPts val="0"/>
              </a:spcBef>
              <a:spcAft>
                <a:spcPts val="0"/>
              </a:spcAft>
              <a:buSzPct val="100000"/>
              <a:buFont typeface="Arial" panose="020B0604020202020204" pitchFamily="34" charset="0"/>
              <a:buNone/>
              <a:defRPr sz="1600" b="0" kern="1200">
                <a:solidFill>
                  <a:schemeClr val="bg1"/>
                </a:solidFill>
                <a:latin typeface="+mn-lt"/>
                <a:ea typeface="+mn-ea"/>
                <a:cs typeface="+mn-cs"/>
              </a:defRPr>
            </a:lvl1pPr>
            <a:lvl2pPr marL="609585" indent="0" algn="ctr" defTabSz="1219170" rtl="0" eaLnBrk="1" latinLnBrk="0" hangingPunct="1">
              <a:spcBef>
                <a:spcPts val="0"/>
              </a:spcBef>
              <a:spcAft>
                <a:spcPts val="1333"/>
              </a:spcAft>
              <a:buClrTx/>
              <a:buSzPct val="100000"/>
              <a:buFont typeface="Arial"/>
              <a:buNone/>
              <a:defRPr lang="en-US" sz="2667" b="1" kern="1200">
                <a:solidFill>
                  <a:schemeClr val="bg1"/>
                </a:solidFill>
                <a:latin typeface="+mn-lt"/>
                <a:ea typeface="+mn-ea"/>
                <a:cs typeface="+mn-cs"/>
              </a:defRPr>
            </a:lvl2pPr>
            <a:lvl3pPr marL="1219170" indent="0" algn="ctr" defTabSz="1219170" rtl="0" eaLnBrk="1" latinLnBrk="0" hangingPunct="1">
              <a:spcBef>
                <a:spcPts val="0"/>
              </a:spcBef>
              <a:spcAft>
                <a:spcPts val="1333"/>
              </a:spcAft>
              <a:buClrTx/>
              <a:buSzPct val="100000"/>
              <a:buFont typeface="Arial" panose="020B0604020202020204" pitchFamily="34" charset="0"/>
              <a:buNone/>
              <a:defRPr lang="en-US" sz="2400" kern="1200">
                <a:solidFill>
                  <a:schemeClr val="bg1"/>
                </a:solidFill>
                <a:latin typeface="+mn-lt"/>
                <a:ea typeface="+mn-ea"/>
                <a:cs typeface="+mn-cs"/>
              </a:defRPr>
            </a:lvl3pPr>
            <a:lvl4pPr marL="1828754" indent="0" algn="ctr" defTabSz="1219170" rtl="0" eaLnBrk="1" latinLnBrk="0" hangingPunct="1">
              <a:spcBef>
                <a:spcPts val="0"/>
              </a:spcBef>
              <a:spcAft>
                <a:spcPts val="1333"/>
              </a:spcAft>
              <a:buClrTx/>
              <a:buSzPct val="100000"/>
              <a:buFont typeface="Verdana" panose="020B0604030504040204" pitchFamily="34" charset="0"/>
              <a:buNone/>
              <a:defRPr lang="en-US" sz="2133" kern="1200" baseline="0">
                <a:solidFill>
                  <a:schemeClr val="bg1"/>
                </a:solidFill>
                <a:latin typeface="+mn-lt"/>
                <a:ea typeface="+mn-ea"/>
                <a:cs typeface="+mn-cs"/>
              </a:defRPr>
            </a:lvl4pPr>
            <a:lvl5pPr marL="2438339" indent="0" algn="ctr" defTabSz="1064657" rtl="0" eaLnBrk="1" latinLnBrk="0" hangingPunct="1">
              <a:spcBef>
                <a:spcPts val="0"/>
              </a:spcBef>
              <a:spcAft>
                <a:spcPts val="1333"/>
              </a:spcAft>
              <a:buClrTx/>
              <a:buSzPct val="100000"/>
              <a:buFont typeface="Verdana" panose="020B0604030504040204" pitchFamily="34" charset="0"/>
              <a:buNone/>
              <a:tabLst/>
              <a:defRPr lang="en-US" sz="2133" kern="1200" baseline="0">
                <a:solidFill>
                  <a:schemeClr val="bg1"/>
                </a:solidFill>
                <a:latin typeface="+mn-lt"/>
                <a:ea typeface="+mn-ea"/>
                <a:cs typeface="+mn-cs"/>
              </a:defRPr>
            </a:lvl5pPr>
            <a:lvl6pPr marL="3047924" indent="0" algn="ctr" defTabSz="1219170" rtl="0" eaLnBrk="1" latinLnBrk="0" hangingPunct="1">
              <a:spcBef>
                <a:spcPts val="0"/>
              </a:spcBef>
              <a:spcAft>
                <a:spcPts val="1333"/>
              </a:spcAft>
              <a:buFont typeface="Verdana" panose="020B0604030504040204" pitchFamily="34" charset="0"/>
              <a:buNone/>
              <a:defRPr sz="2133" kern="1200" baseline="0">
                <a:solidFill>
                  <a:schemeClr val="tx1"/>
                </a:solidFill>
                <a:latin typeface="+mn-lt"/>
                <a:ea typeface="+mn-ea"/>
                <a:cs typeface="+mn-cs"/>
              </a:defRPr>
            </a:lvl6pPr>
            <a:lvl7pPr marL="3657509" indent="0" algn="ctr" defTabSz="1219170" rtl="0" eaLnBrk="1" latinLnBrk="0" hangingPunct="1">
              <a:spcBef>
                <a:spcPts val="0"/>
              </a:spcBef>
              <a:spcAft>
                <a:spcPts val="1333"/>
              </a:spcAft>
              <a:buFont typeface="Verdana" panose="020B0604030504040204" pitchFamily="34" charset="0"/>
              <a:buNone/>
              <a:defRPr sz="2133" kern="1200">
                <a:solidFill>
                  <a:schemeClr val="tx1"/>
                </a:solidFill>
                <a:latin typeface="+mn-lt"/>
                <a:ea typeface="+mn-ea"/>
                <a:cs typeface="+mn-cs"/>
              </a:defRPr>
            </a:lvl7pPr>
            <a:lvl8pPr marL="4267093" indent="0" algn="ctr" defTabSz="1219170" rtl="0" eaLnBrk="1" latinLnBrk="0" hangingPunct="1">
              <a:spcBef>
                <a:spcPts val="0"/>
              </a:spcBef>
              <a:spcAft>
                <a:spcPts val="1333"/>
              </a:spcAft>
              <a:buFont typeface="Verdana" panose="020B0604030504040204" pitchFamily="34" charset="0"/>
              <a:buNone/>
              <a:defRPr sz="2133" kern="1200" baseline="0">
                <a:solidFill>
                  <a:schemeClr val="tx1"/>
                </a:solidFill>
                <a:latin typeface="+mn-lt"/>
                <a:ea typeface="+mn-ea"/>
                <a:cs typeface="+mn-cs"/>
              </a:defRPr>
            </a:lvl8pPr>
            <a:lvl9pPr marL="4876678" indent="0" algn="ctr" defTabSz="1219170" rtl="0" eaLnBrk="1" latinLnBrk="0" hangingPunct="1">
              <a:spcBef>
                <a:spcPts val="0"/>
              </a:spcBef>
              <a:spcAft>
                <a:spcPts val="1333"/>
              </a:spcAft>
              <a:buFont typeface="Verdana" panose="020B0604030504040204" pitchFamily="34" charset="0"/>
              <a:buNone/>
              <a:defRPr sz="2133" kern="1200" baseline="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Pct val="100000"/>
              <a:buFont typeface="Arial" panose="020B0604020202020204" pitchFamily="34" charset="0"/>
              <a:buNone/>
              <a:tabLst/>
              <a:defRPr/>
            </a:pPr>
            <a:r>
              <a:rPr kumimoji="0" lang="de-DE" sz="16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Florian Klein</a:t>
            </a:r>
          </a:p>
        </p:txBody>
      </p:sp>
      <p:sp>
        <p:nvSpPr>
          <p:cNvPr id="54" name="Subtitle 2">
            <a:extLst>
              <a:ext uri="{FF2B5EF4-FFF2-40B4-BE49-F238E27FC236}">
                <a16:creationId xmlns:a16="http://schemas.microsoft.com/office/drawing/2014/main" id="{6DCF6718-3546-4007-BE39-B91C1FD262A9}"/>
              </a:ext>
            </a:extLst>
          </p:cNvPr>
          <p:cNvSpPr txBox="1">
            <a:spLocks/>
          </p:cNvSpPr>
          <p:nvPr/>
        </p:nvSpPr>
        <p:spPr bwMode="gray">
          <a:xfrm>
            <a:off x="9090068" y="5653281"/>
            <a:ext cx="3092098" cy="629787"/>
          </a:xfrm>
          <a:prstGeom prst="rect">
            <a:avLst/>
          </a:prstGeom>
        </p:spPr>
        <p:txBody>
          <a:bodyPr vert="horz" lIns="0" tIns="0" rIns="0" bIns="0" rtlCol="0">
            <a:noAutofit/>
          </a:bodyPr>
          <a:lstStyle>
            <a:lvl1pPr marL="0" indent="0" algn="l" defTabSz="1219170" rtl="0" eaLnBrk="1" latinLnBrk="0" hangingPunct="1">
              <a:lnSpc>
                <a:spcPct val="100000"/>
              </a:lnSpc>
              <a:spcBef>
                <a:spcPts val="0"/>
              </a:spcBef>
              <a:spcAft>
                <a:spcPts val="0"/>
              </a:spcAft>
              <a:buSzPct val="100000"/>
              <a:buFont typeface="Arial" panose="020B0604020202020204" pitchFamily="34" charset="0"/>
              <a:buNone/>
              <a:defRPr sz="1600" b="0" kern="1200">
                <a:solidFill>
                  <a:schemeClr val="bg1"/>
                </a:solidFill>
                <a:latin typeface="+mn-lt"/>
                <a:ea typeface="+mn-ea"/>
                <a:cs typeface="+mn-cs"/>
              </a:defRPr>
            </a:lvl1pPr>
            <a:lvl2pPr marL="609585" indent="0" algn="ctr" defTabSz="1219170" rtl="0" eaLnBrk="1" latinLnBrk="0" hangingPunct="1">
              <a:spcBef>
                <a:spcPts val="0"/>
              </a:spcBef>
              <a:spcAft>
                <a:spcPts val="1333"/>
              </a:spcAft>
              <a:buClrTx/>
              <a:buSzPct val="100000"/>
              <a:buFont typeface="Arial"/>
              <a:buNone/>
              <a:defRPr lang="en-US" sz="2667" b="1" kern="1200">
                <a:solidFill>
                  <a:schemeClr val="bg1"/>
                </a:solidFill>
                <a:latin typeface="+mn-lt"/>
                <a:ea typeface="+mn-ea"/>
                <a:cs typeface="+mn-cs"/>
              </a:defRPr>
            </a:lvl2pPr>
            <a:lvl3pPr marL="1219170" indent="0" algn="ctr" defTabSz="1219170" rtl="0" eaLnBrk="1" latinLnBrk="0" hangingPunct="1">
              <a:spcBef>
                <a:spcPts val="0"/>
              </a:spcBef>
              <a:spcAft>
                <a:spcPts val="1333"/>
              </a:spcAft>
              <a:buClrTx/>
              <a:buSzPct val="100000"/>
              <a:buFont typeface="Arial" panose="020B0604020202020204" pitchFamily="34" charset="0"/>
              <a:buNone/>
              <a:defRPr lang="en-US" sz="2400" kern="1200">
                <a:solidFill>
                  <a:schemeClr val="bg1"/>
                </a:solidFill>
                <a:latin typeface="+mn-lt"/>
                <a:ea typeface="+mn-ea"/>
                <a:cs typeface="+mn-cs"/>
              </a:defRPr>
            </a:lvl3pPr>
            <a:lvl4pPr marL="1828754" indent="0" algn="ctr" defTabSz="1219170" rtl="0" eaLnBrk="1" latinLnBrk="0" hangingPunct="1">
              <a:spcBef>
                <a:spcPts val="0"/>
              </a:spcBef>
              <a:spcAft>
                <a:spcPts val="1333"/>
              </a:spcAft>
              <a:buClrTx/>
              <a:buSzPct val="100000"/>
              <a:buFont typeface="Verdana" panose="020B0604030504040204" pitchFamily="34" charset="0"/>
              <a:buNone/>
              <a:defRPr lang="en-US" sz="2133" kern="1200" baseline="0">
                <a:solidFill>
                  <a:schemeClr val="bg1"/>
                </a:solidFill>
                <a:latin typeface="+mn-lt"/>
                <a:ea typeface="+mn-ea"/>
                <a:cs typeface="+mn-cs"/>
              </a:defRPr>
            </a:lvl4pPr>
            <a:lvl5pPr marL="2438339" indent="0" algn="ctr" defTabSz="1064657" rtl="0" eaLnBrk="1" latinLnBrk="0" hangingPunct="1">
              <a:spcBef>
                <a:spcPts val="0"/>
              </a:spcBef>
              <a:spcAft>
                <a:spcPts val="1333"/>
              </a:spcAft>
              <a:buClrTx/>
              <a:buSzPct val="100000"/>
              <a:buFont typeface="Verdana" panose="020B0604030504040204" pitchFamily="34" charset="0"/>
              <a:buNone/>
              <a:tabLst/>
              <a:defRPr lang="en-US" sz="2133" kern="1200" baseline="0">
                <a:solidFill>
                  <a:schemeClr val="bg1"/>
                </a:solidFill>
                <a:latin typeface="+mn-lt"/>
                <a:ea typeface="+mn-ea"/>
                <a:cs typeface="+mn-cs"/>
              </a:defRPr>
            </a:lvl5pPr>
            <a:lvl6pPr marL="3047924" indent="0" algn="ctr" defTabSz="1219170" rtl="0" eaLnBrk="1" latinLnBrk="0" hangingPunct="1">
              <a:spcBef>
                <a:spcPts val="0"/>
              </a:spcBef>
              <a:spcAft>
                <a:spcPts val="1333"/>
              </a:spcAft>
              <a:buFont typeface="Verdana" panose="020B0604030504040204" pitchFamily="34" charset="0"/>
              <a:buNone/>
              <a:defRPr sz="2133" kern="1200" baseline="0">
                <a:solidFill>
                  <a:schemeClr val="tx1"/>
                </a:solidFill>
                <a:latin typeface="+mn-lt"/>
                <a:ea typeface="+mn-ea"/>
                <a:cs typeface="+mn-cs"/>
              </a:defRPr>
            </a:lvl6pPr>
            <a:lvl7pPr marL="3657509" indent="0" algn="ctr" defTabSz="1219170" rtl="0" eaLnBrk="1" latinLnBrk="0" hangingPunct="1">
              <a:spcBef>
                <a:spcPts val="0"/>
              </a:spcBef>
              <a:spcAft>
                <a:spcPts val="1333"/>
              </a:spcAft>
              <a:buFont typeface="Verdana" panose="020B0604030504040204" pitchFamily="34" charset="0"/>
              <a:buNone/>
              <a:defRPr sz="2133" kern="1200">
                <a:solidFill>
                  <a:schemeClr val="tx1"/>
                </a:solidFill>
                <a:latin typeface="+mn-lt"/>
                <a:ea typeface="+mn-ea"/>
                <a:cs typeface="+mn-cs"/>
              </a:defRPr>
            </a:lvl7pPr>
            <a:lvl8pPr marL="4267093" indent="0" algn="ctr" defTabSz="1219170" rtl="0" eaLnBrk="1" latinLnBrk="0" hangingPunct="1">
              <a:spcBef>
                <a:spcPts val="0"/>
              </a:spcBef>
              <a:spcAft>
                <a:spcPts val="1333"/>
              </a:spcAft>
              <a:buFont typeface="Verdana" panose="020B0604030504040204" pitchFamily="34" charset="0"/>
              <a:buNone/>
              <a:defRPr sz="2133" kern="1200" baseline="0">
                <a:solidFill>
                  <a:schemeClr val="tx1"/>
                </a:solidFill>
                <a:latin typeface="+mn-lt"/>
                <a:ea typeface="+mn-ea"/>
                <a:cs typeface="+mn-cs"/>
              </a:defRPr>
            </a:lvl8pPr>
            <a:lvl9pPr marL="4876678" indent="0" algn="ctr" defTabSz="1219170" rtl="0" eaLnBrk="1" latinLnBrk="0" hangingPunct="1">
              <a:spcBef>
                <a:spcPts val="0"/>
              </a:spcBef>
              <a:spcAft>
                <a:spcPts val="1333"/>
              </a:spcAft>
              <a:buFont typeface="Verdana" panose="020B0604030504040204" pitchFamily="34" charset="0"/>
              <a:buNone/>
              <a:defRPr sz="2133" kern="1200" baseline="0">
                <a:solidFill>
                  <a:schemeClr val="tx1"/>
                </a:solidFill>
                <a:latin typeface="+mn-lt"/>
                <a:ea typeface="+mn-ea"/>
                <a:cs typeface="+mn-cs"/>
              </a:defRPr>
            </a:lvl9pPr>
          </a:lstStyle>
          <a:p>
            <a:pPr marL="234000" marR="0" lvl="0" indent="-234000" algn="l" defTabSz="1219170" rtl="0" eaLnBrk="1" fontAlgn="auto" latinLnBrk="0" hangingPunct="1">
              <a:lnSpc>
                <a:spcPct val="100000"/>
              </a:lnSpc>
              <a:spcBef>
                <a:spcPts val="0"/>
              </a:spcBef>
              <a:spcAft>
                <a:spcPts val="0"/>
              </a:spcAft>
              <a:buClrTx/>
              <a:buSzPct val="100000"/>
              <a:buFont typeface="Wingdings" panose="05000000000000000000" pitchFamily="2" charset="2"/>
              <a:buChar char="*"/>
              <a:tabLst/>
              <a:defRPr/>
            </a:pPr>
            <a:r>
              <a:rPr kumimoji="0" lang="de-DE" sz="12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fklein@deloitte.de</a:t>
            </a:r>
          </a:p>
        </p:txBody>
      </p:sp>
      <p:pic>
        <p:nvPicPr>
          <p:cNvPr id="55" name="Picture 54">
            <a:extLst>
              <a:ext uri="{FF2B5EF4-FFF2-40B4-BE49-F238E27FC236}">
                <a16:creationId xmlns:a16="http://schemas.microsoft.com/office/drawing/2014/main" id="{FD034E5B-C1EE-49F3-8E43-EAA3A75EBA2C}"/>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t="572" b="572"/>
          <a:stretch/>
        </p:blipFill>
        <p:spPr>
          <a:xfrm>
            <a:off x="7991866" y="5326283"/>
            <a:ext cx="936000" cy="936000"/>
          </a:xfrm>
          <a:prstGeom prst="ellipse">
            <a:avLst/>
          </a:prstGeom>
          <a:blipFill>
            <a:blip r:embed="rId11" cstate="screen">
              <a:extLst>
                <a:ext uri="{28A0092B-C50C-407E-A947-70E740481C1C}">
                  <a14:useLocalDpi xmlns:a14="http://schemas.microsoft.com/office/drawing/2010/main"/>
                </a:ext>
              </a:extLst>
            </a:blip>
            <a:stretch>
              <a:fillRect/>
            </a:stretch>
          </a:blipFill>
          <a:ln w="19050">
            <a:solidFill>
              <a:schemeClr val="accent1"/>
            </a:solidFill>
          </a:ln>
        </p:spPr>
      </p:pic>
      <p:grpSp>
        <p:nvGrpSpPr>
          <p:cNvPr id="56" name="Group 55">
            <a:extLst>
              <a:ext uri="{FF2B5EF4-FFF2-40B4-BE49-F238E27FC236}">
                <a16:creationId xmlns:a16="http://schemas.microsoft.com/office/drawing/2014/main" id="{CF0801C3-A2DC-41EB-A213-AA3EBC0F4ECA}"/>
              </a:ext>
            </a:extLst>
          </p:cNvPr>
          <p:cNvGrpSpPr>
            <a:grpSpLocks noChangeAspect="1"/>
          </p:cNvGrpSpPr>
          <p:nvPr/>
        </p:nvGrpSpPr>
        <p:grpSpPr>
          <a:xfrm>
            <a:off x="9774070" y="351533"/>
            <a:ext cx="1998000" cy="374400"/>
            <a:chOff x="398463" y="404813"/>
            <a:chExt cx="1627187" cy="307976"/>
          </a:xfrm>
          <a:solidFill>
            <a:sysClr val="windowText" lastClr="000000"/>
          </a:solidFill>
        </p:grpSpPr>
        <p:sp>
          <p:nvSpPr>
            <p:cNvPr id="57" name="Oval 5">
              <a:extLst>
                <a:ext uri="{FF2B5EF4-FFF2-40B4-BE49-F238E27FC236}">
                  <a16:creationId xmlns:a16="http://schemas.microsoft.com/office/drawing/2014/main" id="{8EFBEC51-602C-48A4-8C4D-A4DF1F4A4BEF}"/>
                </a:ext>
              </a:extLst>
            </p:cNvPr>
            <p:cNvSpPr>
              <a:spLocks noChangeArrowheads="1"/>
            </p:cNvSpPr>
            <p:nvPr/>
          </p:nvSpPr>
          <p:spPr bwMode="auto">
            <a:xfrm>
              <a:off x="1938338" y="625476"/>
              <a:ext cx="87312" cy="87313"/>
            </a:xfrm>
            <a:prstGeom prst="ellipse">
              <a:avLst/>
            </a:prstGeom>
            <a:solidFill>
              <a:srgbClr val="99CB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600" b="0" i="0" u="none" strike="noStrike" kern="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58" name="Freeform 6">
              <a:extLst>
                <a:ext uri="{FF2B5EF4-FFF2-40B4-BE49-F238E27FC236}">
                  <a16:creationId xmlns:a16="http://schemas.microsoft.com/office/drawing/2014/main" id="{38242071-D24B-40D2-A884-F2EF91627566}"/>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600" b="0" i="0" u="none" strike="noStrike" kern="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59" name="Rectangle 7">
              <a:extLst>
                <a:ext uri="{FF2B5EF4-FFF2-40B4-BE49-F238E27FC236}">
                  <a16:creationId xmlns:a16="http://schemas.microsoft.com/office/drawing/2014/main" id="{2DE88B52-387E-4322-913B-927D121F1DA1}"/>
                </a:ext>
              </a:extLst>
            </p:cNvPr>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600" b="0" i="0" u="none" strike="noStrike" kern="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60" name="Freeform 8">
              <a:extLst>
                <a:ext uri="{FF2B5EF4-FFF2-40B4-BE49-F238E27FC236}">
                  <a16:creationId xmlns:a16="http://schemas.microsoft.com/office/drawing/2014/main" id="{19DE61CB-36CF-498F-B61B-3902C1F84247}"/>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600" b="0" i="0" u="none" strike="noStrike" kern="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61" name="Rectangle 9">
              <a:extLst>
                <a:ext uri="{FF2B5EF4-FFF2-40B4-BE49-F238E27FC236}">
                  <a16:creationId xmlns:a16="http://schemas.microsoft.com/office/drawing/2014/main" id="{7775F9B8-0513-4190-82D8-2FE8511C87EA}"/>
                </a:ext>
              </a:extLst>
            </p:cNvPr>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600" b="0" i="0" u="none" strike="noStrike" kern="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62" name="Rectangle 10">
              <a:extLst>
                <a:ext uri="{FF2B5EF4-FFF2-40B4-BE49-F238E27FC236}">
                  <a16:creationId xmlns:a16="http://schemas.microsoft.com/office/drawing/2014/main" id="{BABBB832-639E-4E14-8AE5-FFC4F5EA5280}"/>
                </a:ext>
              </a:extLst>
            </p:cNvPr>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600" b="0" i="0" u="none" strike="noStrike" kern="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63" name="Freeform 11">
              <a:extLst>
                <a:ext uri="{FF2B5EF4-FFF2-40B4-BE49-F238E27FC236}">
                  <a16:creationId xmlns:a16="http://schemas.microsoft.com/office/drawing/2014/main" id="{5D190A24-1F64-429F-AE04-19990118FDBB}"/>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600" b="0" i="0" u="none" strike="noStrike" kern="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64" name="Freeform 12">
              <a:extLst>
                <a:ext uri="{FF2B5EF4-FFF2-40B4-BE49-F238E27FC236}">
                  <a16:creationId xmlns:a16="http://schemas.microsoft.com/office/drawing/2014/main" id="{D58AD859-AB2E-489B-BC99-67FF933A75B7}"/>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600" b="0" i="0" u="none" strike="noStrike" kern="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65" name="Freeform 13">
              <a:extLst>
                <a:ext uri="{FF2B5EF4-FFF2-40B4-BE49-F238E27FC236}">
                  <a16:creationId xmlns:a16="http://schemas.microsoft.com/office/drawing/2014/main" id="{E082719B-7D84-4AF9-B975-B0567AF8A528}"/>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600" b="0" i="0" u="none" strike="noStrike" kern="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66" name="Freeform 14">
              <a:extLst>
                <a:ext uri="{FF2B5EF4-FFF2-40B4-BE49-F238E27FC236}">
                  <a16:creationId xmlns:a16="http://schemas.microsoft.com/office/drawing/2014/main" id="{7672F8BC-554C-4BF8-8EBB-A61B81249260}"/>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600" b="0" i="0" u="none" strike="noStrike" kern="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grpSp>
      <p:sp>
        <p:nvSpPr>
          <p:cNvPr id="30" name="Text Placeholder 2">
            <a:extLst>
              <a:ext uri="{FF2B5EF4-FFF2-40B4-BE49-F238E27FC236}">
                <a16:creationId xmlns:a16="http://schemas.microsoft.com/office/drawing/2014/main" id="{11C3C9B9-1FEC-4FE0-BA0E-3BE074FD46F7}"/>
              </a:ext>
            </a:extLst>
          </p:cNvPr>
          <p:cNvSpPr txBox="1">
            <a:spLocks/>
          </p:cNvSpPr>
          <p:nvPr/>
        </p:nvSpPr>
        <p:spPr>
          <a:xfrm>
            <a:off x="142742" y="6123397"/>
            <a:ext cx="6877333" cy="750287"/>
          </a:xfrm>
          <a:prstGeom prst="rect">
            <a:avLst/>
          </a:prstGeom>
        </p:spPr>
        <p:txBody>
          <a:bodyPr vert="horz" lIns="0" tIns="0" rIns="0" bIns="0" rtlCol="0">
            <a:normAutofit/>
          </a:bodyPr>
          <a:lstStyle>
            <a:lvl1pPr marL="0" indent="0" algn="l" defTabSz="1219170" rtl="0" eaLnBrk="1" latinLnBrk="0" hangingPunct="1">
              <a:spcBef>
                <a:spcPts val="0"/>
              </a:spcBef>
              <a:spcAft>
                <a:spcPts val="1333"/>
              </a:spcAft>
              <a:buSzPct val="100000"/>
              <a:buFont typeface="Arial" panose="020B0604020202020204" pitchFamily="34" charset="0"/>
              <a:buNone/>
              <a:defRPr sz="1200" b="0" kern="1200">
                <a:solidFill>
                  <a:schemeClr val="tx1"/>
                </a:solidFill>
                <a:latin typeface="+mn-lt"/>
                <a:ea typeface="+mn-ea"/>
                <a:cs typeface="+mn-cs"/>
              </a:defRPr>
            </a:lvl1pPr>
            <a:lvl2pPr marL="0" indent="0" algn="l" defTabSz="1219170" rtl="0" eaLnBrk="1" latinLnBrk="0" hangingPunct="1">
              <a:spcBef>
                <a:spcPts val="0"/>
              </a:spcBef>
              <a:spcAft>
                <a:spcPts val="1333"/>
              </a:spcAft>
              <a:buClrTx/>
              <a:buSzPct val="100000"/>
              <a:buFont typeface="Arial"/>
              <a:buNone/>
              <a:defRPr lang="en-US" sz="1200" b="1" kern="1200" dirty="0" smtClean="0">
                <a:solidFill>
                  <a:schemeClr val="tx1"/>
                </a:solidFill>
                <a:latin typeface="+mn-lt"/>
                <a:ea typeface="+mn-ea"/>
                <a:cs typeface="+mn-cs"/>
              </a:defRPr>
            </a:lvl2pPr>
            <a:lvl3pPr marL="235194" indent="-235194" algn="l" defTabSz="1219170" rtl="0" eaLnBrk="1" latinLnBrk="0" hangingPunct="1">
              <a:spcBef>
                <a:spcPts val="0"/>
              </a:spcBef>
              <a:spcAft>
                <a:spcPts val="1333"/>
              </a:spcAft>
              <a:buClrTx/>
              <a:buSzPct val="100000"/>
              <a:buFont typeface="Arial" panose="020B0604020202020204" pitchFamily="34" charset="0"/>
              <a:buChar char="•"/>
              <a:defRPr lang="en-US" sz="1200" kern="1200" dirty="0" smtClean="0">
                <a:solidFill>
                  <a:schemeClr val="tx1"/>
                </a:solidFill>
                <a:latin typeface="+mn-lt"/>
                <a:ea typeface="+mn-ea"/>
                <a:cs typeface="+mn-cs"/>
              </a:defRPr>
            </a:lvl3pPr>
            <a:lvl4pPr marL="475188" indent="-235194" algn="l" defTabSz="1219170" rtl="0" eaLnBrk="1" latinLnBrk="0" hangingPunct="1">
              <a:spcBef>
                <a:spcPts val="0"/>
              </a:spcBef>
              <a:spcAft>
                <a:spcPts val="1333"/>
              </a:spcAft>
              <a:buClrTx/>
              <a:buSzPct val="100000"/>
              <a:buFont typeface="Verdana" panose="020B0604030504040204" pitchFamily="34" charset="0"/>
              <a:buChar char="−"/>
              <a:defRPr lang="en-US" sz="1200" kern="1200" baseline="0" dirty="0" smtClean="0">
                <a:solidFill>
                  <a:schemeClr val="tx1"/>
                </a:solidFill>
                <a:latin typeface="+mn-lt"/>
                <a:ea typeface="+mn-ea"/>
                <a:cs typeface="+mn-cs"/>
              </a:defRPr>
            </a:lvl4pPr>
            <a:lvl5pPr marL="710382" indent="-235194" algn="l" defTabSz="1064657" rtl="0" eaLnBrk="1" latinLnBrk="0" hangingPunct="1">
              <a:spcBef>
                <a:spcPts val="0"/>
              </a:spcBef>
              <a:spcAft>
                <a:spcPts val="1333"/>
              </a:spcAft>
              <a:buClrTx/>
              <a:buSzPct val="100000"/>
              <a:buFont typeface="Verdana" panose="020B0604030504040204" pitchFamily="34" charset="0"/>
              <a:buChar char="−"/>
              <a:tabLst/>
              <a:defRPr lang="en-US" sz="1200" kern="1200" baseline="0" dirty="0" smtClean="0">
                <a:solidFill>
                  <a:schemeClr val="tx1"/>
                </a:solidFill>
                <a:latin typeface="+mn-lt"/>
                <a:ea typeface="+mn-ea"/>
                <a:cs typeface="+mn-cs"/>
              </a:defRPr>
            </a:lvl5pPr>
            <a:lvl6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6pPr>
            <a:lvl7pPr marL="710382" indent="-235194" algn="l" defTabSz="1219170" rtl="0" eaLnBrk="1" latinLnBrk="0" hangingPunct="1">
              <a:spcBef>
                <a:spcPts val="0"/>
              </a:spcBef>
              <a:spcAft>
                <a:spcPts val="1333"/>
              </a:spcAft>
              <a:buFont typeface="Verdana" panose="020B0604030504040204" pitchFamily="34" charset="0"/>
              <a:buChar char="−"/>
              <a:defRPr sz="1600" kern="1200">
                <a:solidFill>
                  <a:schemeClr val="tx1"/>
                </a:solidFill>
                <a:latin typeface="+mn-lt"/>
                <a:ea typeface="+mn-ea"/>
                <a:cs typeface="+mn-cs"/>
              </a:defRPr>
            </a:lvl7pPr>
            <a:lvl8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8pPr>
            <a:lvl9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9pPr>
          </a:lstStyle>
          <a:p>
            <a:pPr marL="0" marR="0" lvl="0" indent="0" algn="l" defTabSz="1219170" rtl="0" eaLnBrk="1" fontAlgn="auto" latinLnBrk="0" hangingPunct="1">
              <a:lnSpc>
                <a:spcPts val="1000"/>
              </a:lnSpc>
              <a:spcBef>
                <a:spcPts val="0"/>
              </a:spcBef>
              <a:spcAft>
                <a:spcPts val="1333"/>
              </a:spcAft>
              <a:buClrTx/>
              <a:buSzPct val="100000"/>
              <a:buFont typeface="Arial" panose="020B0604020202020204" pitchFamily="34" charset="0"/>
              <a:buNone/>
              <a:tabLst/>
              <a:defRPr/>
            </a:pPr>
            <a:r>
              <a:rPr kumimoji="0" lang="is-IS" sz="800" b="0" i="0" u="none" strike="noStrik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Deloitte vísar til eins eða fleiri aðildarfélaga innan Deloitte Touche Tohmatsu Limited („DTTL") og tengdra félaga þeirra (sameiginlega vísað til sem „félög Deloitte"). DTTL (einnig vísað til sem („Deloitte á alþjóðavísu") og hvert aðildarfélag þess eru lagalega aðskildir og sjálfstæðir lögaðilar, sem geta hvorki skyldað eða skuldbundið hvort annað gagnvart þriðja aðila. DTTL og hvert DTTL aðildarfélag og tengd félög eru aðeins ábyrg fyrir eigin athöfnum og aðgerðaleysi, en ekki hvors annars. DTTL innir ekki af hendi þjónustu til viðskiptavina. Fyrir frekari upplýsingar; www.deloitte.com/about</a:t>
            </a:r>
          </a:p>
          <a:p>
            <a:pPr marL="0" marR="0" lvl="0" indent="0" algn="l" defTabSz="1219170" rtl="0" eaLnBrk="1" fontAlgn="auto" latinLnBrk="0" hangingPunct="1">
              <a:lnSpc>
                <a:spcPts val="1000"/>
              </a:lnSpc>
              <a:spcBef>
                <a:spcPts val="0"/>
              </a:spcBef>
              <a:spcAft>
                <a:spcPts val="1333"/>
              </a:spcAft>
              <a:buClrTx/>
              <a:buSzPct val="100000"/>
              <a:buFont typeface="Arial" panose="020B0604020202020204" pitchFamily="34" charset="0"/>
              <a:buNone/>
              <a:tabLst/>
              <a:defRPr/>
            </a:pPr>
            <a:endParaRPr kumimoji="0" lang="is-IS" sz="800" b="0" i="0" u="none" strike="noStrik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a:p>
            <a:pPr marL="0" marR="0" lvl="0" indent="0" algn="l" defTabSz="1219170" rtl="0" eaLnBrk="1" fontAlgn="auto" latinLnBrk="0" hangingPunct="1">
              <a:lnSpc>
                <a:spcPts val="1000"/>
              </a:lnSpc>
              <a:spcBef>
                <a:spcPts val="0"/>
              </a:spcBef>
              <a:spcAft>
                <a:spcPts val="1333"/>
              </a:spcAft>
              <a:buClrTx/>
              <a:buSzPct val="100000"/>
              <a:buFont typeface="Arial" panose="020B0604020202020204" pitchFamily="34" charset="0"/>
              <a:buNone/>
              <a:tabLst/>
              <a:defRPr/>
            </a:pPr>
            <a:endParaRPr kumimoji="0" lang="is-IS" sz="800" b="0" i="0" u="none" strike="noStrik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560574"/>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186" name="Picture 2" descr="Image result for bill gat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377" y="0"/>
            <a:ext cx="12259377" cy="762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6237591"/>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04B77E5A-E5B7-4058-A1DF-3DE576BE13AE}"/>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5072" name="think-cell Slide" r:id="rId5" imgW="360" imgH="360" progId="TCLayout.ActiveDocument.1">
                  <p:embed/>
                </p:oleObj>
              </mc:Choice>
              <mc:Fallback>
                <p:oleObj name="think-cell Slide" r:id="rId5" imgW="360" imgH="360" progId="TCLayout.ActiveDocument.1">
                  <p:embed/>
                  <p:pic>
                    <p:nvPicPr>
                      <p:cNvPr id="8" name="Object 7" hidden="1">
                        <a:extLst>
                          <a:ext uri="{FF2B5EF4-FFF2-40B4-BE49-F238E27FC236}">
                            <a16:creationId xmlns:a16="http://schemas.microsoft.com/office/drawing/2014/main" id="{04B77E5A-E5B7-4058-A1DF-3DE576BE13AE}"/>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7" name="Text Placeholder 6">
            <a:extLst>
              <a:ext uri="{FF2B5EF4-FFF2-40B4-BE49-F238E27FC236}">
                <a16:creationId xmlns:a16="http://schemas.microsoft.com/office/drawing/2014/main" id="{0E5D0B40-DEBC-4BA8-B0C6-A1CFE8B17E1F}"/>
              </a:ext>
            </a:extLst>
          </p:cNvPr>
          <p:cNvSpPr>
            <a:spLocks noGrp="1"/>
          </p:cNvSpPr>
          <p:nvPr>
            <p:ph type="body" sz="quarter" idx="15"/>
          </p:nvPr>
        </p:nvSpPr>
        <p:spPr>
          <a:xfrm>
            <a:off x="1902617" y="1582220"/>
            <a:ext cx="9638073" cy="4337317"/>
          </a:xfrm>
        </p:spPr>
        <p:txBody>
          <a:bodyPr>
            <a:noAutofit/>
          </a:bodyPr>
          <a:lstStyle/>
          <a:p>
            <a:r>
              <a:rPr lang="is-IS" b="0" dirty="0"/>
              <a:t>Í stað þess að spá hvernig við höldum að Reykjavík verði árið 2035 spurðum við okkur </a:t>
            </a:r>
            <a:r>
              <a:rPr lang="is-IS" dirty="0"/>
              <a:t>hvaða drifkraftar skipta máli um það hvernig borg Reykjavík verður og hvort um þá sé óvissa?</a:t>
            </a:r>
          </a:p>
        </p:txBody>
      </p:sp>
    </p:spTree>
    <p:extLst>
      <p:ext uri="{BB962C8B-B14F-4D97-AF65-F5344CB8AC3E}">
        <p14:creationId xmlns:p14="http://schemas.microsoft.com/office/powerpoint/2010/main" val="2509429043"/>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04B77E5A-E5B7-4058-A1DF-3DE576BE13AE}"/>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5304" name="think-cell Slide" r:id="rId5" imgW="360" imgH="360" progId="TCLayout.ActiveDocument.1">
                  <p:embed/>
                </p:oleObj>
              </mc:Choice>
              <mc:Fallback>
                <p:oleObj name="think-cell Slide" r:id="rId5" imgW="360" imgH="360" progId="TCLayout.ActiveDocument.1">
                  <p:embed/>
                  <p:pic>
                    <p:nvPicPr>
                      <p:cNvPr id="8" name="Object 7" hidden="1">
                        <a:extLst>
                          <a:ext uri="{FF2B5EF4-FFF2-40B4-BE49-F238E27FC236}">
                            <a16:creationId xmlns:a16="http://schemas.microsoft.com/office/drawing/2014/main" id="{04B77E5A-E5B7-4058-A1DF-3DE576BE13AE}"/>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7" name="Text Placeholder 6">
            <a:extLst>
              <a:ext uri="{FF2B5EF4-FFF2-40B4-BE49-F238E27FC236}">
                <a16:creationId xmlns:a16="http://schemas.microsoft.com/office/drawing/2014/main" id="{0E5D0B40-DEBC-4BA8-B0C6-A1CFE8B17E1F}"/>
              </a:ext>
            </a:extLst>
          </p:cNvPr>
          <p:cNvSpPr>
            <a:spLocks noGrp="1"/>
          </p:cNvSpPr>
          <p:nvPr>
            <p:ph type="body" sz="quarter" idx="15"/>
          </p:nvPr>
        </p:nvSpPr>
        <p:spPr>
          <a:xfrm>
            <a:off x="1902617" y="1582220"/>
            <a:ext cx="9638073" cy="4337317"/>
          </a:xfrm>
        </p:spPr>
        <p:txBody>
          <a:bodyPr>
            <a:noAutofit/>
          </a:bodyPr>
          <a:lstStyle/>
          <a:p>
            <a:r>
              <a:rPr lang="is-IS" b="0" dirty="0"/>
              <a:t>Við spurðum okkur svo um það </a:t>
            </a:r>
            <a:r>
              <a:rPr lang="is-IS" dirty="0"/>
              <a:t>hversu mikil óvissa er um þessa drifkrafta?</a:t>
            </a:r>
          </a:p>
        </p:txBody>
      </p:sp>
    </p:spTree>
    <p:extLst>
      <p:ext uri="{BB962C8B-B14F-4D97-AF65-F5344CB8AC3E}">
        <p14:creationId xmlns:p14="http://schemas.microsoft.com/office/powerpoint/2010/main" val="968042964"/>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F0EBC3D3-03A9-4D77-B866-98F8B40A376C}"/>
              </a:ext>
            </a:extLst>
          </p:cNvPr>
          <p:cNvGraphicFramePr>
            <a:graphicFrameLocks noChangeAspect="1"/>
          </p:cNvGraphicFramePr>
          <p:nvPr>
            <p:custDataLst>
              <p:tags r:id="rId2"/>
            </p:custDataLst>
            <p:extLst>
              <p:ext uri="{D42A27DB-BD31-4B8C-83A1-F6EECF244321}">
                <p14:modId xmlns:p14="http://schemas.microsoft.com/office/powerpoint/2010/main" val="201178856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6333" name="think-cell Slide" r:id="rId6" imgW="408" imgH="408" progId="TCLayout.ActiveDocument.1">
                  <p:embed/>
                </p:oleObj>
              </mc:Choice>
              <mc:Fallback>
                <p:oleObj name="think-cell Slide" r:id="rId6" imgW="408" imgH="408" progId="TCLayout.ActiveDocument.1">
                  <p:embed/>
                  <p:pic>
                    <p:nvPicPr>
                      <p:cNvPr id="7" name="Object 6" hidden="1">
                        <a:extLst>
                          <a:ext uri="{FF2B5EF4-FFF2-40B4-BE49-F238E27FC236}">
                            <a16:creationId xmlns:a16="http://schemas.microsoft.com/office/drawing/2014/main" id="{F0EBC3D3-03A9-4D77-B866-98F8B40A376C}"/>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4" name="Rectangle 3">
            <a:extLst>
              <a:ext uri="{FF2B5EF4-FFF2-40B4-BE49-F238E27FC236}">
                <a16:creationId xmlns:a16="http://schemas.microsoft.com/office/drawing/2014/main" id="{3F7530EF-EF67-4951-8B20-95EE1E5018F4}"/>
              </a:ext>
            </a:extLst>
          </p:cNvPr>
          <p:cNvSpPr/>
          <p:nvPr/>
        </p:nvSpPr>
        <p:spPr bwMode="gray">
          <a:xfrm>
            <a:off x="9507388" y="24194"/>
            <a:ext cx="2700670" cy="1424762"/>
          </a:xfrm>
          <a:prstGeom prst="rect">
            <a:avLst/>
          </a:prstGeom>
          <a:solidFill>
            <a:schemeClr val="bg1"/>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is-IS" sz="1600" b="1" dirty="0">
              <a:solidFill>
                <a:schemeClr val="bg1"/>
              </a:solidFill>
            </a:endParaRPr>
          </a:p>
        </p:txBody>
      </p:sp>
      <p:grpSp>
        <p:nvGrpSpPr>
          <p:cNvPr id="81" name="Group 80">
            <a:extLst>
              <a:ext uri="{FF2B5EF4-FFF2-40B4-BE49-F238E27FC236}">
                <a16:creationId xmlns:a16="http://schemas.microsoft.com/office/drawing/2014/main" id="{C51CB4ED-71E0-4490-8953-20F5A316A99B}"/>
              </a:ext>
            </a:extLst>
          </p:cNvPr>
          <p:cNvGrpSpPr/>
          <p:nvPr/>
        </p:nvGrpSpPr>
        <p:grpSpPr>
          <a:xfrm>
            <a:off x="159489" y="170121"/>
            <a:ext cx="11824282" cy="6134986"/>
            <a:chOff x="201805" y="1670169"/>
            <a:chExt cx="11775541" cy="4326660"/>
          </a:xfrm>
        </p:grpSpPr>
        <p:sp>
          <p:nvSpPr>
            <p:cNvPr id="8" name="TextBox 7">
              <a:extLst>
                <a:ext uri="{FF2B5EF4-FFF2-40B4-BE49-F238E27FC236}">
                  <a16:creationId xmlns:a16="http://schemas.microsoft.com/office/drawing/2014/main" id="{2C1F8669-4A16-49D7-BAC7-18789A439D2F}"/>
                </a:ext>
              </a:extLst>
            </p:cNvPr>
            <p:cNvSpPr txBox="1">
              <a:spLocks/>
            </p:cNvSpPr>
            <p:nvPr/>
          </p:nvSpPr>
          <p:spPr>
            <a:xfrm>
              <a:off x="201805" y="1670169"/>
              <a:ext cx="1620000" cy="327600"/>
            </a:xfrm>
            <a:prstGeom prst="rect">
              <a:avLst/>
            </a:prstGeom>
            <a:solidFill>
              <a:srgbClr val="F547C3"/>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10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Nýsköpun í Reykjavík</a:t>
              </a:r>
            </a:p>
          </p:txBody>
        </p:sp>
        <p:sp>
          <p:nvSpPr>
            <p:cNvPr id="9" name="TextBox 8">
              <a:extLst>
                <a:ext uri="{FF2B5EF4-FFF2-40B4-BE49-F238E27FC236}">
                  <a16:creationId xmlns:a16="http://schemas.microsoft.com/office/drawing/2014/main" id="{FD05ABD7-3EEE-4A3A-A0E1-8A1244094B3C}"/>
                </a:ext>
              </a:extLst>
            </p:cNvPr>
            <p:cNvSpPr txBox="1">
              <a:spLocks/>
            </p:cNvSpPr>
            <p:nvPr/>
          </p:nvSpPr>
          <p:spPr>
            <a:xfrm>
              <a:off x="201805" y="2070075"/>
              <a:ext cx="1620000" cy="327600"/>
            </a:xfrm>
            <a:prstGeom prst="rect">
              <a:avLst/>
            </a:prstGeom>
            <a:solidFill>
              <a:srgbClr val="F547C3"/>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10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Efnahagsumhverfi Reykjavíkur </a:t>
              </a:r>
            </a:p>
          </p:txBody>
        </p:sp>
        <p:sp>
          <p:nvSpPr>
            <p:cNvPr id="10" name="TextBox 9">
              <a:extLst>
                <a:ext uri="{FF2B5EF4-FFF2-40B4-BE49-F238E27FC236}">
                  <a16:creationId xmlns:a16="http://schemas.microsoft.com/office/drawing/2014/main" id="{4328A5BE-C1E4-499B-A3B6-8FD6276AB165}"/>
                </a:ext>
              </a:extLst>
            </p:cNvPr>
            <p:cNvSpPr txBox="1">
              <a:spLocks/>
            </p:cNvSpPr>
            <p:nvPr/>
          </p:nvSpPr>
          <p:spPr>
            <a:xfrm>
              <a:off x="201805" y="2469981"/>
              <a:ext cx="1620000" cy="327600"/>
            </a:xfrm>
            <a:prstGeom prst="rect">
              <a:avLst/>
            </a:prstGeom>
            <a:solidFill>
              <a:srgbClr val="F547C3"/>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1000" b="0" i="0" u="none" strike="noStrike" kern="1200" cap="none" spc="-30" normalizeH="0" baseline="0" noProof="0">
                  <a:ln>
                    <a:noFill/>
                  </a:ln>
                  <a:solidFill>
                    <a:prstClr val="black"/>
                  </a:solidFill>
                  <a:effectLst/>
                  <a:uLnTx/>
                  <a:uFillTx/>
                  <a:latin typeface="Arial" panose="020B0604020202020204" pitchFamily="34" charset="0"/>
                  <a:ea typeface="+mn-ea"/>
                  <a:cs typeface="Arial" panose="020B0604020202020204" pitchFamily="34" charset="0"/>
                </a:rPr>
                <a:t>Eldsneytisverð</a:t>
              </a:r>
            </a:p>
          </p:txBody>
        </p:sp>
        <p:sp>
          <p:nvSpPr>
            <p:cNvPr id="11" name="TextBox 10">
              <a:extLst>
                <a:ext uri="{FF2B5EF4-FFF2-40B4-BE49-F238E27FC236}">
                  <a16:creationId xmlns:a16="http://schemas.microsoft.com/office/drawing/2014/main" id="{EF899B2B-F0B3-47C9-9FB8-6018B33DD96B}"/>
                </a:ext>
              </a:extLst>
            </p:cNvPr>
            <p:cNvSpPr txBox="1">
              <a:spLocks/>
            </p:cNvSpPr>
            <p:nvPr/>
          </p:nvSpPr>
          <p:spPr>
            <a:xfrm>
              <a:off x="201805" y="2869887"/>
              <a:ext cx="1620000" cy="327600"/>
            </a:xfrm>
            <a:prstGeom prst="rect">
              <a:avLst/>
            </a:prstGeom>
            <a:solidFill>
              <a:srgbClr val="F547C3"/>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1000" b="0" i="0" u="none" strike="noStrike" kern="1200" cap="none" spc="-3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Atvinnuleysi í Reykjavík</a:t>
              </a:r>
            </a:p>
          </p:txBody>
        </p:sp>
        <p:sp>
          <p:nvSpPr>
            <p:cNvPr id="12" name="TextBox 11">
              <a:extLst>
                <a:ext uri="{FF2B5EF4-FFF2-40B4-BE49-F238E27FC236}">
                  <a16:creationId xmlns:a16="http://schemas.microsoft.com/office/drawing/2014/main" id="{FFF49158-C0C2-4C87-B0A3-CB545035D040}"/>
                </a:ext>
              </a:extLst>
            </p:cNvPr>
            <p:cNvSpPr txBox="1">
              <a:spLocks/>
            </p:cNvSpPr>
            <p:nvPr/>
          </p:nvSpPr>
          <p:spPr>
            <a:xfrm>
              <a:off x="201805" y="3269793"/>
              <a:ext cx="1620000" cy="327600"/>
            </a:xfrm>
            <a:prstGeom prst="rect">
              <a:avLst/>
            </a:prstGeom>
            <a:solidFill>
              <a:srgbClr val="F547C3"/>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10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Samkeppnishæfni Reykjavíkurborgar</a:t>
              </a:r>
            </a:p>
          </p:txBody>
        </p:sp>
        <p:sp>
          <p:nvSpPr>
            <p:cNvPr id="13" name="TextBox 12">
              <a:extLst>
                <a:ext uri="{FF2B5EF4-FFF2-40B4-BE49-F238E27FC236}">
                  <a16:creationId xmlns:a16="http://schemas.microsoft.com/office/drawing/2014/main" id="{A919A6F8-BA15-4320-B9E5-F0DD35CF76EF}"/>
                </a:ext>
              </a:extLst>
            </p:cNvPr>
            <p:cNvSpPr txBox="1">
              <a:spLocks/>
            </p:cNvSpPr>
            <p:nvPr/>
          </p:nvSpPr>
          <p:spPr>
            <a:xfrm>
              <a:off x="201805" y="3669699"/>
              <a:ext cx="1620000" cy="327600"/>
            </a:xfrm>
            <a:prstGeom prst="rect">
              <a:avLst/>
            </a:prstGeom>
            <a:solidFill>
              <a:srgbClr val="F547C3"/>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10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Alþjóðlegt efnahagsumhverfi</a:t>
              </a:r>
            </a:p>
          </p:txBody>
        </p:sp>
        <p:sp>
          <p:nvSpPr>
            <p:cNvPr id="14" name="TextBox 13">
              <a:extLst>
                <a:ext uri="{FF2B5EF4-FFF2-40B4-BE49-F238E27FC236}">
                  <a16:creationId xmlns:a16="http://schemas.microsoft.com/office/drawing/2014/main" id="{4A8ED7F2-C7F2-4893-8FBE-0D2CA1B8C027}"/>
                </a:ext>
              </a:extLst>
            </p:cNvPr>
            <p:cNvSpPr txBox="1">
              <a:spLocks/>
            </p:cNvSpPr>
            <p:nvPr/>
          </p:nvSpPr>
          <p:spPr>
            <a:xfrm>
              <a:off x="201805" y="4069605"/>
              <a:ext cx="1620000" cy="327600"/>
            </a:xfrm>
            <a:prstGeom prst="rect">
              <a:avLst/>
            </a:prstGeom>
            <a:solidFill>
              <a:srgbClr val="F547C3"/>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1000" b="0" i="0" u="none" strike="noStrike" kern="1200" cap="none" spc="-3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Skattbyrði og opinber gjöld borgarbúa</a:t>
              </a:r>
            </a:p>
          </p:txBody>
        </p:sp>
        <p:sp>
          <p:nvSpPr>
            <p:cNvPr id="15" name="TextBox 14">
              <a:extLst>
                <a:ext uri="{FF2B5EF4-FFF2-40B4-BE49-F238E27FC236}">
                  <a16:creationId xmlns:a16="http://schemas.microsoft.com/office/drawing/2014/main" id="{D58B8A05-D02A-4D50-9F26-7568D0E6800A}"/>
                </a:ext>
              </a:extLst>
            </p:cNvPr>
            <p:cNvSpPr txBox="1">
              <a:spLocks/>
            </p:cNvSpPr>
            <p:nvPr/>
          </p:nvSpPr>
          <p:spPr>
            <a:xfrm>
              <a:off x="201805" y="4469511"/>
              <a:ext cx="1620000" cy="327600"/>
            </a:xfrm>
            <a:prstGeom prst="rect">
              <a:avLst/>
            </a:prstGeom>
            <a:solidFill>
              <a:srgbClr val="F547C3"/>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1000" b="0" i="0" u="none" strike="noStrike" kern="1200" cap="none" spc="-30" normalizeH="0" baseline="0" noProof="0">
                  <a:ln>
                    <a:noFill/>
                  </a:ln>
                  <a:solidFill>
                    <a:prstClr val="black"/>
                  </a:solidFill>
                  <a:effectLst/>
                  <a:uLnTx/>
                  <a:uFillTx/>
                  <a:latin typeface="Arial" panose="020B0604020202020204" pitchFamily="34" charset="0"/>
                  <a:ea typeface="+mn-ea"/>
                  <a:cs typeface="Arial" panose="020B0604020202020204" pitchFamily="34" charset="0"/>
                </a:rPr>
                <a:t>Áhugi erlendra sérfræðinga á að starfa í Reykjavík</a:t>
              </a:r>
            </a:p>
          </p:txBody>
        </p:sp>
        <p:sp>
          <p:nvSpPr>
            <p:cNvPr id="16" name="TextBox 15">
              <a:extLst>
                <a:ext uri="{FF2B5EF4-FFF2-40B4-BE49-F238E27FC236}">
                  <a16:creationId xmlns:a16="http://schemas.microsoft.com/office/drawing/2014/main" id="{554EED29-BBED-453F-8F61-0814B7EB14F6}"/>
                </a:ext>
              </a:extLst>
            </p:cNvPr>
            <p:cNvSpPr txBox="1">
              <a:spLocks/>
            </p:cNvSpPr>
            <p:nvPr/>
          </p:nvSpPr>
          <p:spPr>
            <a:xfrm>
              <a:off x="201805" y="4869417"/>
              <a:ext cx="1620000" cy="327600"/>
            </a:xfrm>
            <a:prstGeom prst="rect">
              <a:avLst/>
            </a:prstGeom>
            <a:solidFill>
              <a:srgbClr val="F547C3"/>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10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Fjöldi ferðamanna</a:t>
              </a:r>
            </a:p>
          </p:txBody>
        </p:sp>
        <p:sp>
          <p:nvSpPr>
            <p:cNvPr id="17" name="TextBox 16">
              <a:extLst>
                <a:ext uri="{FF2B5EF4-FFF2-40B4-BE49-F238E27FC236}">
                  <a16:creationId xmlns:a16="http://schemas.microsoft.com/office/drawing/2014/main" id="{4F9EBE05-6022-49B2-B1B6-BFF249365C25}"/>
                </a:ext>
              </a:extLst>
            </p:cNvPr>
            <p:cNvSpPr txBox="1">
              <a:spLocks/>
            </p:cNvSpPr>
            <p:nvPr/>
          </p:nvSpPr>
          <p:spPr>
            <a:xfrm>
              <a:off x="1894397" y="1670169"/>
              <a:ext cx="1620000" cy="327600"/>
            </a:xfrm>
            <a:prstGeom prst="rect">
              <a:avLst/>
            </a:prstGeom>
            <a:solidFill>
              <a:srgbClr val="F547C3"/>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1000" b="0" i="0" u="none" strike="noStrike" kern="1200" cap="none" spc="-30" normalizeH="0" baseline="0" noProof="0">
                  <a:ln>
                    <a:noFill/>
                  </a:ln>
                  <a:solidFill>
                    <a:prstClr val="black"/>
                  </a:solidFill>
                  <a:effectLst/>
                  <a:uLnTx/>
                  <a:uFillTx/>
                  <a:latin typeface="Arial" panose="020B0604020202020204" pitchFamily="34" charset="0"/>
                  <a:ea typeface="+mn-ea"/>
                  <a:cs typeface="Arial" panose="020B0604020202020204" pitchFamily="34" charset="0"/>
                </a:rPr>
                <a:t>Netverslun</a:t>
              </a:r>
            </a:p>
          </p:txBody>
        </p:sp>
        <p:sp>
          <p:nvSpPr>
            <p:cNvPr id="18" name="TextBox 17">
              <a:extLst>
                <a:ext uri="{FF2B5EF4-FFF2-40B4-BE49-F238E27FC236}">
                  <a16:creationId xmlns:a16="http://schemas.microsoft.com/office/drawing/2014/main" id="{A5865799-F97F-4FB9-9D29-9631C6351834}"/>
                </a:ext>
              </a:extLst>
            </p:cNvPr>
            <p:cNvSpPr txBox="1">
              <a:spLocks/>
            </p:cNvSpPr>
            <p:nvPr/>
          </p:nvSpPr>
          <p:spPr>
            <a:xfrm>
              <a:off x="1894397" y="2070075"/>
              <a:ext cx="1620000" cy="327600"/>
            </a:xfrm>
            <a:prstGeom prst="rect">
              <a:avLst/>
            </a:prstGeom>
            <a:solidFill>
              <a:srgbClr val="F547C3"/>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1000" b="0" i="0" u="none" strike="noStrike" kern="1200" cap="none" spc="-30" normalizeH="0" baseline="0" noProof="0">
                  <a:ln>
                    <a:noFill/>
                  </a:ln>
                  <a:solidFill>
                    <a:prstClr val="black"/>
                  </a:solidFill>
                  <a:effectLst/>
                  <a:uLnTx/>
                  <a:uFillTx/>
                  <a:latin typeface="Arial" panose="020B0604020202020204" pitchFamily="34" charset="0"/>
                  <a:ea typeface="+mn-ea"/>
                  <a:cs typeface="Arial" panose="020B0604020202020204" pitchFamily="34" charset="0"/>
                </a:rPr>
                <a:t>Hæði Reykjavíkur gagnvart einstökum atvinnugreinum</a:t>
              </a:r>
            </a:p>
          </p:txBody>
        </p:sp>
        <p:sp>
          <p:nvSpPr>
            <p:cNvPr id="19" name="TextBox 18">
              <a:extLst>
                <a:ext uri="{FF2B5EF4-FFF2-40B4-BE49-F238E27FC236}">
                  <a16:creationId xmlns:a16="http://schemas.microsoft.com/office/drawing/2014/main" id="{C295034D-A462-4FB6-A5E8-D08F558D73AD}"/>
                </a:ext>
              </a:extLst>
            </p:cNvPr>
            <p:cNvSpPr txBox="1">
              <a:spLocks/>
            </p:cNvSpPr>
            <p:nvPr/>
          </p:nvSpPr>
          <p:spPr>
            <a:xfrm>
              <a:off x="1894397" y="2469981"/>
              <a:ext cx="1620000" cy="327600"/>
            </a:xfrm>
            <a:prstGeom prst="rect">
              <a:avLst/>
            </a:prstGeom>
            <a:solidFill>
              <a:srgbClr val="F547C3"/>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1000" b="0" i="0" u="none" strike="noStrike" kern="1200" cap="none" spc="-30" normalizeH="0" baseline="0" noProof="0">
                  <a:ln>
                    <a:noFill/>
                  </a:ln>
                  <a:solidFill>
                    <a:prstClr val="black"/>
                  </a:solidFill>
                  <a:effectLst/>
                  <a:uLnTx/>
                  <a:uFillTx/>
                  <a:latin typeface="Arial" panose="020B0604020202020204" pitchFamily="34" charset="0"/>
                  <a:ea typeface="+mn-ea"/>
                  <a:cs typeface="Arial" panose="020B0604020202020204" pitchFamily="34" charset="0"/>
                </a:rPr>
                <a:t>Rafrænt vinnuumhverfi</a:t>
              </a:r>
            </a:p>
          </p:txBody>
        </p:sp>
        <p:sp>
          <p:nvSpPr>
            <p:cNvPr id="20" name="TextBox 19">
              <a:extLst>
                <a:ext uri="{FF2B5EF4-FFF2-40B4-BE49-F238E27FC236}">
                  <a16:creationId xmlns:a16="http://schemas.microsoft.com/office/drawing/2014/main" id="{DFA0D489-28A5-472E-B467-2D4598D1D8B5}"/>
                </a:ext>
              </a:extLst>
            </p:cNvPr>
            <p:cNvSpPr txBox="1">
              <a:spLocks/>
            </p:cNvSpPr>
            <p:nvPr/>
          </p:nvSpPr>
          <p:spPr>
            <a:xfrm>
              <a:off x="1894397" y="2869887"/>
              <a:ext cx="1620000" cy="327600"/>
            </a:xfrm>
            <a:prstGeom prst="rect">
              <a:avLst/>
            </a:prstGeom>
            <a:solidFill>
              <a:srgbClr val="F547C3"/>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10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Skilvirkni viðskiptaumhverfis </a:t>
              </a:r>
              <a:br>
                <a:rPr kumimoji="0" lang="is-IS" sz="10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is-IS" sz="10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 </a:t>
              </a:r>
              <a:r>
                <a:rPr kumimoji="0" lang="is-IS" sz="1000" b="0" i="0" u="none" strike="noStrike" kern="1200" cap="none" spc="-3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ease</a:t>
              </a:r>
              <a:r>
                <a:rPr kumimoji="0" lang="is-IS" sz="10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of </a:t>
              </a:r>
              <a:r>
                <a:rPr kumimoji="0" lang="is-IS" sz="1000" b="0" i="0" u="none" strike="noStrike" kern="1200" cap="none" spc="-3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doing</a:t>
              </a:r>
              <a:r>
                <a:rPr kumimoji="0" lang="is-IS" sz="10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is-IS" sz="1000" b="0" i="0" u="none" strike="noStrike" kern="1200" cap="none" spc="-3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business</a:t>
              </a:r>
              <a:r>
                <a:rPr kumimoji="0" lang="is-IS" sz="10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p:txBody>
        </p:sp>
        <p:sp>
          <p:nvSpPr>
            <p:cNvPr id="21" name="TextBox 20">
              <a:extLst>
                <a:ext uri="{FF2B5EF4-FFF2-40B4-BE49-F238E27FC236}">
                  <a16:creationId xmlns:a16="http://schemas.microsoft.com/office/drawing/2014/main" id="{00B27E1C-005E-451F-A799-19647F308439}"/>
                </a:ext>
              </a:extLst>
            </p:cNvPr>
            <p:cNvSpPr txBox="1">
              <a:spLocks/>
            </p:cNvSpPr>
            <p:nvPr/>
          </p:nvSpPr>
          <p:spPr>
            <a:xfrm>
              <a:off x="1894397" y="3269793"/>
              <a:ext cx="1620000" cy="327600"/>
            </a:xfrm>
            <a:prstGeom prst="rect">
              <a:avLst/>
            </a:prstGeom>
            <a:solidFill>
              <a:srgbClr val="F547C3"/>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1000" b="0" i="0" u="none" strike="noStrike" kern="1200" cap="none" spc="-3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Framboð á íbúðarhúsnæði</a:t>
              </a:r>
            </a:p>
          </p:txBody>
        </p:sp>
        <p:sp>
          <p:nvSpPr>
            <p:cNvPr id="22" name="TextBox 21">
              <a:extLst>
                <a:ext uri="{FF2B5EF4-FFF2-40B4-BE49-F238E27FC236}">
                  <a16:creationId xmlns:a16="http://schemas.microsoft.com/office/drawing/2014/main" id="{EF21429B-26B0-4057-A032-F5C0C032EDA1}"/>
                </a:ext>
              </a:extLst>
            </p:cNvPr>
            <p:cNvSpPr txBox="1">
              <a:spLocks/>
            </p:cNvSpPr>
            <p:nvPr/>
          </p:nvSpPr>
          <p:spPr>
            <a:xfrm>
              <a:off x="1894397" y="3669699"/>
              <a:ext cx="1620000" cy="327600"/>
            </a:xfrm>
            <a:prstGeom prst="rect">
              <a:avLst/>
            </a:prstGeom>
            <a:solidFill>
              <a:srgbClr val="F547C3"/>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1000" b="0" i="0" u="none" strike="noStrike" kern="1200" cap="none" spc="-3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Framboð  á atvinnuhúsnæði</a:t>
              </a:r>
            </a:p>
          </p:txBody>
        </p:sp>
        <p:sp>
          <p:nvSpPr>
            <p:cNvPr id="23" name="TextBox 22">
              <a:extLst>
                <a:ext uri="{FF2B5EF4-FFF2-40B4-BE49-F238E27FC236}">
                  <a16:creationId xmlns:a16="http://schemas.microsoft.com/office/drawing/2014/main" id="{6CD72339-888D-48FD-BB34-9397F6C17D4D}"/>
                </a:ext>
              </a:extLst>
            </p:cNvPr>
            <p:cNvSpPr txBox="1">
              <a:spLocks/>
            </p:cNvSpPr>
            <p:nvPr/>
          </p:nvSpPr>
          <p:spPr>
            <a:xfrm>
              <a:off x="1894397" y="4069605"/>
              <a:ext cx="1620000" cy="327600"/>
            </a:xfrm>
            <a:prstGeom prst="rect">
              <a:avLst/>
            </a:prstGeom>
            <a:solidFill>
              <a:srgbClr val="F547C3"/>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1000" b="0" i="0" u="none" strike="noStrike" kern="1200" cap="none" spc="-30" normalizeH="0" baseline="0" noProof="0">
                  <a:ln>
                    <a:noFill/>
                  </a:ln>
                  <a:solidFill>
                    <a:prstClr val="black"/>
                  </a:solidFill>
                  <a:effectLst/>
                  <a:uLnTx/>
                  <a:uFillTx/>
                  <a:latin typeface="Arial" panose="020B0604020202020204" pitchFamily="34" charset="0"/>
                  <a:ea typeface="+mn-ea"/>
                  <a:cs typeface="Arial" panose="020B0604020202020204" pitchFamily="34" charset="0"/>
                </a:rPr>
                <a:t>Verð á íbúðarhúsnæði</a:t>
              </a:r>
            </a:p>
          </p:txBody>
        </p:sp>
        <p:sp>
          <p:nvSpPr>
            <p:cNvPr id="24" name="TextBox 23">
              <a:extLst>
                <a:ext uri="{FF2B5EF4-FFF2-40B4-BE49-F238E27FC236}">
                  <a16:creationId xmlns:a16="http://schemas.microsoft.com/office/drawing/2014/main" id="{4077E71D-B658-4056-BC42-E5C2BA3E1238}"/>
                </a:ext>
              </a:extLst>
            </p:cNvPr>
            <p:cNvSpPr txBox="1">
              <a:spLocks/>
            </p:cNvSpPr>
            <p:nvPr/>
          </p:nvSpPr>
          <p:spPr>
            <a:xfrm>
              <a:off x="1894397" y="4469511"/>
              <a:ext cx="1620000" cy="327600"/>
            </a:xfrm>
            <a:prstGeom prst="rect">
              <a:avLst/>
            </a:prstGeom>
            <a:solidFill>
              <a:srgbClr val="F547C3"/>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1000" b="0" i="0" u="none" strike="noStrike" kern="1200" cap="none" spc="-30" normalizeH="0" baseline="0" noProof="0">
                  <a:ln>
                    <a:noFill/>
                  </a:ln>
                  <a:solidFill>
                    <a:prstClr val="black"/>
                  </a:solidFill>
                  <a:effectLst/>
                  <a:uLnTx/>
                  <a:uFillTx/>
                  <a:latin typeface="Arial" panose="020B0604020202020204" pitchFamily="34" charset="0"/>
                  <a:ea typeface="+mn-ea"/>
                  <a:cs typeface="Arial" panose="020B0604020202020204" pitchFamily="34" charset="0"/>
                </a:rPr>
                <a:t>Verð á atvinnuhúsnæði</a:t>
              </a:r>
            </a:p>
          </p:txBody>
        </p:sp>
        <p:sp>
          <p:nvSpPr>
            <p:cNvPr id="25" name="TextBox 24">
              <a:extLst>
                <a:ext uri="{FF2B5EF4-FFF2-40B4-BE49-F238E27FC236}">
                  <a16:creationId xmlns:a16="http://schemas.microsoft.com/office/drawing/2014/main" id="{FC91FED4-EBFE-4DB0-A1C6-8F2A069B3FD4}"/>
                </a:ext>
              </a:extLst>
            </p:cNvPr>
            <p:cNvSpPr txBox="1">
              <a:spLocks/>
            </p:cNvSpPr>
            <p:nvPr/>
          </p:nvSpPr>
          <p:spPr>
            <a:xfrm>
              <a:off x="1894397" y="4869417"/>
              <a:ext cx="1620000" cy="327600"/>
            </a:xfrm>
            <a:prstGeom prst="rect">
              <a:avLst/>
            </a:prstGeom>
            <a:solidFill>
              <a:srgbClr val="F547C3"/>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10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Þátttaka erlends vinnuafls á vinnumarkaði</a:t>
              </a:r>
            </a:p>
          </p:txBody>
        </p:sp>
        <p:sp>
          <p:nvSpPr>
            <p:cNvPr id="26" name="TextBox 25">
              <a:extLst>
                <a:ext uri="{FF2B5EF4-FFF2-40B4-BE49-F238E27FC236}">
                  <a16:creationId xmlns:a16="http://schemas.microsoft.com/office/drawing/2014/main" id="{3B794D31-B3A6-47E5-8521-89AD49A4F3BD}"/>
                </a:ext>
              </a:extLst>
            </p:cNvPr>
            <p:cNvSpPr txBox="1">
              <a:spLocks/>
            </p:cNvSpPr>
            <p:nvPr/>
          </p:nvSpPr>
          <p:spPr>
            <a:xfrm>
              <a:off x="201805" y="5269323"/>
              <a:ext cx="1620000" cy="327600"/>
            </a:xfrm>
            <a:prstGeom prst="rect">
              <a:avLst/>
            </a:prstGeom>
            <a:solidFill>
              <a:srgbClr val="F547C3"/>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1000" b="0" i="0" u="none" strike="noStrike" kern="1200" cap="none" spc="-30" normalizeH="0" baseline="0" noProof="0">
                  <a:ln>
                    <a:noFill/>
                  </a:ln>
                  <a:solidFill>
                    <a:prstClr val="black"/>
                  </a:solidFill>
                  <a:effectLst/>
                  <a:uLnTx/>
                  <a:uFillTx/>
                  <a:latin typeface="Arial" panose="020B0604020202020204" pitchFamily="34" charset="0"/>
                  <a:ea typeface="+mn-ea"/>
                  <a:cs typeface="Arial" panose="020B0604020202020204" pitchFamily="34" charset="0"/>
                </a:rPr>
                <a:t>Heimsfaraldrar</a:t>
              </a:r>
            </a:p>
          </p:txBody>
        </p:sp>
        <p:sp>
          <p:nvSpPr>
            <p:cNvPr id="27" name="TextBox 26">
              <a:extLst>
                <a:ext uri="{FF2B5EF4-FFF2-40B4-BE49-F238E27FC236}">
                  <a16:creationId xmlns:a16="http://schemas.microsoft.com/office/drawing/2014/main" id="{009F8BAD-C5D1-447B-8435-62BE98612704}"/>
                </a:ext>
              </a:extLst>
            </p:cNvPr>
            <p:cNvSpPr txBox="1">
              <a:spLocks/>
            </p:cNvSpPr>
            <p:nvPr/>
          </p:nvSpPr>
          <p:spPr>
            <a:xfrm>
              <a:off x="201805" y="5669229"/>
              <a:ext cx="1620000" cy="327600"/>
            </a:xfrm>
            <a:prstGeom prst="rect">
              <a:avLst/>
            </a:prstGeom>
            <a:solidFill>
              <a:srgbClr val="F547C3"/>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1000" b="0" i="0" u="none" strike="noStrike" kern="1200" cap="none" spc="-3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Covid-19 heimsfaraldur</a:t>
              </a:r>
            </a:p>
          </p:txBody>
        </p:sp>
        <p:sp>
          <p:nvSpPr>
            <p:cNvPr id="28" name="TextBox 27">
              <a:extLst>
                <a:ext uri="{FF2B5EF4-FFF2-40B4-BE49-F238E27FC236}">
                  <a16:creationId xmlns:a16="http://schemas.microsoft.com/office/drawing/2014/main" id="{417FAB3D-9B0B-4FC5-8366-F5DE11EFEBFE}"/>
                </a:ext>
              </a:extLst>
            </p:cNvPr>
            <p:cNvSpPr txBox="1">
              <a:spLocks/>
            </p:cNvSpPr>
            <p:nvPr/>
          </p:nvSpPr>
          <p:spPr>
            <a:xfrm>
              <a:off x="3586987" y="2469981"/>
              <a:ext cx="1620000" cy="327600"/>
            </a:xfrm>
            <a:prstGeom prst="rect">
              <a:avLst/>
            </a:prstGeom>
            <a:solidFill>
              <a:srgbClr val="62B5E5"/>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defPPr>
                <a:defRPr lang="en-US"/>
              </a:defPPr>
              <a:lvl1pPr algn="ctr">
                <a:defRPr sz="800" spc="-30">
                  <a:solidFill>
                    <a:schemeClr val="bg1"/>
                  </a:solidFill>
                  <a:latin typeface="Verdana" panose="020B060403050404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1000" b="0" i="0" u="none" strike="noStrike" kern="1200" cap="none" spc="-30" normalizeH="0" baseline="0" noProof="0">
                  <a:ln>
                    <a:noFill/>
                  </a:ln>
                  <a:solidFill>
                    <a:prstClr val="black"/>
                  </a:solidFill>
                  <a:effectLst/>
                  <a:uLnTx/>
                  <a:uFillTx/>
                  <a:latin typeface="Arial" panose="020B0604020202020204" pitchFamily="34" charset="0"/>
                  <a:ea typeface="+mn-ea"/>
                  <a:cs typeface="Arial" panose="020B0604020202020204" pitchFamily="34" charset="0"/>
                </a:rPr>
                <a:t>Þétting byggðar</a:t>
              </a:r>
            </a:p>
          </p:txBody>
        </p:sp>
        <p:sp>
          <p:nvSpPr>
            <p:cNvPr id="29" name="TextBox 28">
              <a:extLst>
                <a:ext uri="{FF2B5EF4-FFF2-40B4-BE49-F238E27FC236}">
                  <a16:creationId xmlns:a16="http://schemas.microsoft.com/office/drawing/2014/main" id="{1300E24A-C4F7-466B-9FB8-FA5685F0EA68}"/>
                </a:ext>
              </a:extLst>
            </p:cNvPr>
            <p:cNvSpPr txBox="1">
              <a:spLocks/>
            </p:cNvSpPr>
            <p:nvPr/>
          </p:nvSpPr>
          <p:spPr>
            <a:xfrm>
              <a:off x="3586987" y="2869887"/>
              <a:ext cx="1620000" cy="327600"/>
            </a:xfrm>
            <a:prstGeom prst="rect">
              <a:avLst/>
            </a:prstGeom>
            <a:solidFill>
              <a:srgbClr val="62B5E5"/>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defPPr>
                <a:defRPr lang="en-US"/>
              </a:defPPr>
              <a:lvl1pPr algn="ctr">
                <a:defRPr sz="800" spc="-30">
                  <a:solidFill>
                    <a:schemeClr val="bg1"/>
                  </a:solidFill>
                  <a:latin typeface="Verdana" panose="020B060403050404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1000" b="0" i="0" u="none" strike="noStrike" kern="1200" cap="none" spc="-30" normalizeH="0" baseline="0" noProof="0">
                  <a:ln>
                    <a:noFill/>
                  </a:ln>
                  <a:solidFill>
                    <a:prstClr val="black"/>
                  </a:solidFill>
                  <a:effectLst/>
                  <a:uLnTx/>
                  <a:uFillTx/>
                  <a:latin typeface="Arial" panose="020B0604020202020204" pitchFamily="34" charset="0"/>
                  <a:ea typeface="+mn-ea"/>
                  <a:cs typeface="Arial" panose="020B0604020202020204" pitchFamily="34" charset="0"/>
                </a:rPr>
                <a:t>Áhersla á viðnám við loftslagsbreytingum</a:t>
              </a:r>
            </a:p>
          </p:txBody>
        </p:sp>
        <p:sp>
          <p:nvSpPr>
            <p:cNvPr id="30" name="TextBox 29">
              <a:extLst>
                <a:ext uri="{FF2B5EF4-FFF2-40B4-BE49-F238E27FC236}">
                  <a16:creationId xmlns:a16="http://schemas.microsoft.com/office/drawing/2014/main" id="{2243A2A1-8530-4FC7-88D5-30532966022D}"/>
                </a:ext>
              </a:extLst>
            </p:cNvPr>
            <p:cNvSpPr txBox="1">
              <a:spLocks/>
            </p:cNvSpPr>
            <p:nvPr/>
          </p:nvSpPr>
          <p:spPr>
            <a:xfrm>
              <a:off x="3586987" y="3269793"/>
              <a:ext cx="1620000" cy="327600"/>
            </a:xfrm>
            <a:prstGeom prst="rect">
              <a:avLst/>
            </a:prstGeom>
            <a:solidFill>
              <a:srgbClr val="62B5E5"/>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1000" b="0" i="0" u="none" strike="noStrike" kern="1200" cap="none" spc="-30" normalizeH="0" baseline="0" noProof="0">
                  <a:ln>
                    <a:noFill/>
                  </a:ln>
                  <a:solidFill>
                    <a:prstClr val="black"/>
                  </a:solidFill>
                  <a:effectLst/>
                  <a:uLnTx/>
                  <a:uFillTx/>
                  <a:latin typeface="Arial" panose="020B0604020202020204" pitchFamily="34" charset="0"/>
                  <a:ea typeface="+mn-ea"/>
                  <a:cs typeface="Arial" panose="020B0604020202020204" pitchFamily="34" charset="0"/>
                </a:rPr>
                <a:t>Gæði innviða</a:t>
              </a:r>
            </a:p>
          </p:txBody>
        </p:sp>
        <p:sp>
          <p:nvSpPr>
            <p:cNvPr id="31" name="TextBox 30">
              <a:extLst>
                <a:ext uri="{FF2B5EF4-FFF2-40B4-BE49-F238E27FC236}">
                  <a16:creationId xmlns:a16="http://schemas.microsoft.com/office/drawing/2014/main" id="{9A251A84-6BD3-4BB5-95AC-2620B38B8C21}"/>
                </a:ext>
              </a:extLst>
            </p:cNvPr>
            <p:cNvSpPr txBox="1">
              <a:spLocks/>
            </p:cNvSpPr>
            <p:nvPr/>
          </p:nvSpPr>
          <p:spPr>
            <a:xfrm>
              <a:off x="3586987" y="3669699"/>
              <a:ext cx="1620000" cy="327600"/>
            </a:xfrm>
            <a:prstGeom prst="rect">
              <a:avLst/>
            </a:prstGeom>
            <a:solidFill>
              <a:srgbClr val="62B5E5"/>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1000" b="0" i="0" u="none" strike="noStrike" kern="1200" cap="none" spc="-30" normalizeH="0" baseline="0" noProof="0">
                  <a:ln>
                    <a:noFill/>
                  </a:ln>
                  <a:solidFill>
                    <a:prstClr val="black"/>
                  </a:solidFill>
                  <a:effectLst/>
                  <a:uLnTx/>
                  <a:uFillTx/>
                  <a:latin typeface="Arial" panose="020B0604020202020204" pitchFamily="34" charset="0"/>
                  <a:ea typeface="+mn-ea"/>
                  <a:cs typeface="Arial" panose="020B0604020202020204" pitchFamily="34" charset="0"/>
                </a:rPr>
                <a:t>Umhverfisvitund almennings</a:t>
              </a:r>
            </a:p>
          </p:txBody>
        </p:sp>
        <p:sp>
          <p:nvSpPr>
            <p:cNvPr id="32" name="TextBox 31">
              <a:extLst>
                <a:ext uri="{FF2B5EF4-FFF2-40B4-BE49-F238E27FC236}">
                  <a16:creationId xmlns:a16="http://schemas.microsoft.com/office/drawing/2014/main" id="{BB23AC6A-F51E-4FC3-B36A-0732A3C880F1}"/>
                </a:ext>
              </a:extLst>
            </p:cNvPr>
            <p:cNvSpPr txBox="1">
              <a:spLocks/>
            </p:cNvSpPr>
            <p:nvPr/>
          </p:nvSpPr>
          <p:spPr>
            <a:xfrm>
              <a:off x="3586987" y="4069605"/>
              <a:ext cx="1620000" cy="327600"/>
            </a:xfrm>
            <a:prstGeom prst="rect">
              <a:avLst/>
            </a:prstGeom>
            <a:solidFill>
              <a:srgbClr val="62B5E5"/>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1000" b="0" i="0" u="none" strike="noStrike" kern="1200" cap="none" spc="-30" normalizeH="0" baseline="0" noProof="0">
                  <a:ln>
                    <a:noFill/>
                  </a:ln>
                  <a:solidFill>
                    <a:prstClr val="black"/>
                  </a:solidFill>
                  <a:effectLst/>
                  <a:uLnTx/>
                  <a:uFillTx/>
                  <a:latin typeface="Arial" panose="020B0604020202020204" pitchFamily="34" charset="0"/>
                  <a:ea typeface="+mn-ea"/>
                  <a:cs typeface="Arial" panose="020B0604020202020204" pitchFamily="34" charset="0"/>
                </a:rPr>
                <a:t>Hringrásarhagkerfið</a:t>
              </a:r>
            </a:p>
          </p:txBody>
        </p:sp>
        <p:sp>
          <p:nvSpPr>
            <p:cNvPr id="33" name="TextBox 32">
              <a:extLst>
                <a:ext uri="{FF2B5EF4-FFF2-40B4-BE49-F238E27FC236}">
                  <a16:creationId xmlns:a16="http://schemas.microsoft.com/office/drawing/2014/main" id="{98890D3B-D500-4723-9BAA-01990D99A49D}"/>
                </a:ext>
              </a:extLst>
            </p:cNvPr>
            <p:cNvSpPr txBox="1">
              <a:spLocks/>
            </p:cNvSpPr>
            <p:nvPr/>
          </p:nvSpPr>
          <p:spPr>
            <a:xfrm>
              <a:off x="3586987" y="4469511"/>
              <a:ext cx="1620000" cy="327600"/>
            </a:xfrm>
            <a:prstGeom prst="rect">
              <a:avLst/>
            </a:prstGeom>
            <a:solidFill>
              <a:srgbClr val="62B5E5"/>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10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Loftmengun</a:t>
              </a:r>
            </a:p>
          </p:txBody>
        </p:sp>
        <p:sp>
          <p:nvSpPr>
            <p:cNvPr id="34" name="TextBox 33">
              <a:extLst>
                <a:ext uri="{FF2B5EF4-FFF2-40B4-BE49-F238E27FC236}">
                  <a16:creationId xmlns:a16="http://schemas.microsoft.com/office/drawing/2014/main" id="{C683C07D-F8D5-4458-BAB7-A41E67D5BBC1}"/>
                </a:ext>
              </a:extLst>
            </p:cNvPr>
            <p:cNvSpPr txBox="1">
              <a:spLocks/>
            </p:cNvSpPr>
            <p:nvPr/>
          </p:nvSpPr>
          <p:spPr>
            <a:xfrm>
              <a:off x="3586987" y="4869417"/>
              <a:ext cx="1620000" cy="327600"/>
            </a:xfrm>
            <a:prstGeom prst="rect">
              <a:avLst/>
            </a:prstGeom>
            <a:solidFill>
              <a:srgbClr val="62B5E5"/>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10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Borgarlínan</a:t>
              </a:r>
            </a:p>
          </p:txBody>
        </p:sp>
        <p:sp>
          <p:nvSpPr>
            <p:cNvPr id="35" name="TextBox 34">
              <a:extLst>
                <a:ext uri="{FF2B5EF4-FFF2-40B4-BE49-F238E27FC236}">
                  <a16:creationId xmlns:a16="http://schemas.microsoft.com/office/drawing/2014/main" id="{7AD0204C-7436-4C98-91E3-1E71155FAB95}"/>
                </a:ext>
              </a:extLst>
            </p:cNvPr>
            <p:cNvSpPr txBox="1">
              <a:spLocks/>
            </p:cNvSpPr>
            <p:nvPr/>
          </p:nvSpPr>
          <p:spPr>
            <a:xfrm>
              <a:off x="3586985" y="1670169"/>
              <a:ext cx="1620000" cy="327600"/>
            </a:xfrm>
            <a:prstGeom prst="rect">
              <a:avLst/>
            </a:prstGeom>
            <a:solidFill>
              <a:srgbClr val="62B5E5"/>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1000" b="0" i="0" u="none" strike="noStrike" kern="1200" cap="none" spc="-30" normalizeH="0" baseline="0" noProof="0">
                  <a:ln>
                    <a:noFill/>
                  </a:ln>
                  <a:solidFill>
                    <a:prstClr val="black"/>
                  </a:solidFill>
                  <a:effectLst/>
                  <a:uLnTx/>
                  <a:uFillTx/>
                  <a:latin typeface="Arial" panose="020B0604020202020204" pitchFamily="34" charset="0"/>
                  <a:ea typeface="+mn-ea"/>
                  <a:cs typeface="Arial" panose="020B0604020202020204" pitchFamily="34" charset="0"/>
                </a:rPr>
                <a:t>Mikilvægi einkabílsins</a:t>
              </a:r>
            </a:p>
          </p:txBody>
        </p:sp>
        <p:sp>
          <p:nvSpPr>
            <p:cNvPr id="36" name="TextBox 35">
              <a:extLst>
                <a:ext uri="{FF2B5EF4-FFF2-40B4-BE49-F238E27FC236}">
                  <a16:creationId xmlns:a16="http://schemas.microsoft.com/office/drawing/2014/main" id="{A53BC039-7D46-4FF3-9EC1-5BA942B92EE5}"/>
                </a:ext>
              </a:extLst>
            </p:cNvPr>
            <p:cNvSpPr txBox="1">
              <a:spLocks/>
            </p:cNvSpPr>
            <p:nvPr/>
          </p:nvSpPr>
          <p:spPr>
            <a:xfrm>
              <a:off x="3586985" y="2070075"/>
              <a:ext cx="1620000" cy="327600"/>
            </a:xfrm>
            <a:prstGeom prst="rect">
              <a:avLst/>
            </a:prstGeom>
            <a:solidFill>
              <a:srgbClr val="62B5E5"/>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1000" b="0" i="0" u="none" strike="noStrike" kern="1200" cap="none" spc="-3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Náttúruvá</a:t>
              </a:r>
              <a:endParaRPr kumimoji="0" lang="is-IS" sz="10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7" name="TextBox 36">
              <a:extLst>
                <a:ext uri="{FF2B5EF4-FFF2-40B4-BE49-F238E27FC236}">
                  <a16:creationId xmlns:a16="http://schemas.microsoft.com/office/drawing/2014/main" id="{0B979712-1635-492C-BB3E-F689E847C607}"/>
                </a:ext>
              </a:extLst>
            </p:cNvPr>
            <p:cNvSpPr txBox="1">
              <a:spLocks/>
            </p:cNvSpPr>
            <p:nvPr/>
          </p:nvSpPr>
          <p:spPr>
            <a:xfrm>
              <a:off x="5279576" y="2469981"/>
              <a:ext cx="1620000" cy="327600"/>
            </a:xfrm>
            <a:prstGeom prst="rect">
              <a:avLst/>
            </a:prstGeom>
            <a:solidFill>
              <a:srgbClr val="FFA500"/>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1000" b="0" i="0" u="none" strike="noStrike" kern="1200" cap="none" spc="-3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Pólarísering</a:t>
              </a:r>
              <a:r>
                <a:rPr kumimoji="0" lang="is-IS" sz="10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stjórnmála Reykjavíkurborgar</a:t>
              </a:r>
            </a:p>
          </p:txBody>
        </p:sp>
        <p:sp>
          <p:nvSpPr>
            <p:cNvPr id="38" name="TextBox 37">
              <a:extLst>
                <a:ext uri="{FF2B5EF4-FFF2-40B4-BE49-F238E27FC236}">
                  <a16:creationId xmlns:a16="http://schemas.microsoft.com/office/drawing/2014/main" id="{5DB8B443-219B-4ECB-AC41-032912D1C2ED}"/>
                </a:ext>
              </a:extLst>
            </p:cNvPr>
            <p:cNvSpPr txBox="1">
              <a:spLocks/>
            </p:cNvSpPr>
            <p:nvPr/>
          </p:nvSpPr>
          <p:spPr>
            <a:xfrm>
              <a:off x="5279576" y="2869887"/>
              <a:ext cx="1620000" cy="327600"/>
            </a:xfrm>
            <a:prstGeom prst="rect">
              <a:avLst/>
            </a:prstGeom>
            <a:solidFill>
              <a:srgbClr val="FFA500"/>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1000" b="0" i="0" u="none" strike="noStrike" kern="1200" cap="none" spc="-30" normalizeH="0" baseline="0" noProof="0">
                  <a:ln>
                    <a:noFill/>
                  </a:ln>
                  <a:solidFill>
                    <a:prstClr val="black"/>
                  </a:solidFill>
                  <a:effectLst/>
                  <a:uLnTx/>
                  <a:uFillTx/>
                  <a:latin typeface="Arial" panose="020B0604020202020204" pitchFamily="34" charset="0"/>
                  <a:ea typeface="+mn-ea"/>
                  <a:cs typeface="Arial" panose="020B0604020202020204" pitchFamily="34" charset="0"/>
                </a:rPr>
                <a:t>Hætta vegna öfgahópa</a:t>
              </a:r>
            </a:p>
          </p:txBody>
        </p:sp>
        <p:sp>
          <p:nvSpPr>
            <p:cNvPr id="39" name="TextBox 38">
              <a:extLst>
                <a:ext uri="{FF2B5EF4-FFF2-40B4-BE49-F238E27FC236}">
                  <a16:creationId xmlns:a16="http://schemas.microsoft.com/office/drawing/2014/main" id="{6C56B6F9-3A53-4DC3-BB93-EF0E7DB2761E}"/>
                </a:ext>
              </a:extLst>
            </p:cNvPr>
            <p:cNvSpPr txBox="1">
              <a:spLocks/>
            </p:cNvSpPr>
            <p:nvPr/>
          </p:nvSpPr>
          <p:spPr>
            <a:xfrm>
              <a:off x="5279576" y="3269793"/>
              <a:ext cx="1620000" cy="327600"/>
            </a:xfrm>
            <a:prstGeom prst="rect">
              <a:avLst/>
            </a:prstGeom>
            <a:solidFill>
              <a:srgbClr val="FFA500"/>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1000" b="0" i="0" u="none" strike="noStrike" kern="1200" cap="none" spc="-30" normalizeH="0" baseline="0" noProof="0">
                  <a:ln>
                    <a:noFill/>
                  </a:ln>
                  <a:solidFill>
                    <a:prstClr val="black"/>
                  </a:solidFill>
                  <a:effectLst/>
                  <a:uLnTx/>
                  <a:uFillTx/>
                  <a:latin typeface="Arial" panose="020B0604020202020204" pitchFamily="34" charset="0"/>
                  <a:ea typeface="+mn-ea"/>
                  <a:cs typeface="Arial" panose="020B0604020202020204" pitchFamily="34" charset="0"/>
                </a:rPr>
                <a:t>Hætta vegna hryðjuverka</a:t>
              </a:r>
            </a:p>
          </p:txBody>
        </p:sp>
        <p:sp>
          <p:nvSpPr>
            <p:cNvPr id="40" name="TextBox 39">
              <a:extLst>
                <a:ext uri="{FF2B5EF4-FFF2-40B4-BE49-F238E27FC236}">
                  <a16:creationId xmlns:a16="http://schemas.microsoft.com/office/drawing/2014/main" id="{9E5FF3F1-AF47-4A14-A74A-76D0F8EC4B6A}"/>
                </a:ext>
              </a:extLst>
            </p:cNvPr>
            <p:cNvSpPr txBox="1">
              <a:spLocks/>
            </p:cNvSpPr>
            <p:nvPr/>
          </p:nvSpPr>
          <p:spPr>
            <a:xfrm>
              <a:off x="5279576" y="3669699"/>
              <a:ext cx="1620000" cy="327600"/>
            </a:xfrm>
            <a:prstGeom prst="rect">
              <a:avLst/>
            </a:prstGeom>
            <a:solidFill>
              <a:srgbClr val="FFA500"/>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1000" b="0" i="0" u="none" strike="noStrike" kern="1200" cap="none" spc="-3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Traust til borgarstjórnar Reykjavíkur</a:t>
              </a:r>
            </a:p>
          </p:txBody>
        </p:sp>
        <p:sp>
          <p:nvSpPr>
            <p:cNvPr id="41" name="TextBox 40">
              <a:extLst>
                <a:ext uri="{FF2B5EF4-FFF2-40B4-BE49-F238E27FC236}">
                  <a16:creationId xmlns:a16="http://schemas.microsoft.com/office/drawing/2014/main" id="{F2BA697F-00E3-4292-89A6-248A17BF7F13}"/>
                </a:ext>
              </a:extLst>
            </p:cNvPr>
            <p:cNvSpPr txBox="1">
              <a:spLocks/>
            </p:cNvSpPr>
            <p:nvPr/>
          </p:nvSpPr>
          <p:spPr>
            <a:xfrm>
              <a:off x="5279576" y="4069605"/>
              <a:ext cx="1620000" cy="327600"/>
            </a:xfrm>
            <a:prstGeom prst="rect">
              <a:avLst/>
            </a:prstGeom>
            <a:solidFill>
              <a:srgbClr val="FFA500"/>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10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Alþjóðleg ímynd Reykjavíkur</a:t>
              </a:r>
            </a:p>
          </p:txBody>
        </p:sp>
        <p:sp>
          <p:nvSpPr>
            <p:cNvPr id="42" name="TextBox 41">
              <a:extLst>
                <a:ext uri="{FF2B5EF4-FFF2-40B4-BE49-F238E27FC236}">
                  <a16:creationId xmlns:a16="http://schemas.microsoft.com/office/drawing/2014/main" id="{F96140F6-FA81-48A9-8EBF-AC51D0531CCC}"/>
                </a:ext>
              </a:extLst>
            </p:cNvPr>
            <p:cNvSpPr txBox="1">
              <a:spLocks/>
            </p:cNvSpPr>
            <p:nvPr/>
          </p:nvSpPr>
          <p:spPr>
            <a:xfrm>
              <a:off x="5279576" y="4469511"/>
              <a:ext cx="1620000" cy="327600"/>
            </a:xfrm>
            <a:prstGeom prst="rect">
              <a:avLst/>
            </a:prstGeom>
            <a:solidFill>
              <a:srgbClr val="FFA500"/>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1000" b="0" i="0" u="none" strike="noStrike" kern="1200" cap="none" spc="-3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Spilling innan borgarkerfisins</a:t>
              </a:r>
            </a:p>
          </p:txBody>
        </p:sp>
        <p:sp>
          <p:nvSpPr>
            <p:cNvPr id="43" name="TextBox 42">
              <a:extLst>
                <a:ext uri="{FF2B5EF4-FFF2-40B4-BE49-F238E27FC236}">
                  <a16:creationId xmlns:a16="http://schemas.microsoft.com/office/drawing/2014/main" id="{DCEF8199-1071-4FB9-A363-0A3D763C2CB0}"/>
                </a:ext>
              </a:extLst>
            </p:cNvPr>
            <p:cNvSpPr txBox="1">
              <a:spLocks/>
            </p:cNvSpPr>
            <p:nvPr/>
          </p:nvSpPr>
          <p:spPr>
            <a:xfrm>
              <a:off x="5279576" y="4869417"/>
              <a:ext cx="1620000" cy="327600"/>
            </a:xfrm>
            <a:prstGeom prst="rect">
              <a:avLst/>
            </a:prstGeom>
            <a:solidFill>
              <a:srgbClr val="FFA500"/>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10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Afglæpavæðing fíkniefnaneyslu</a:t>
              </a:r>
            </a:p>
          </p:txBody>
        </p:sp>
        <p:sp>
          <p:nvSpPr>
            <p:cNvPr id="44" name="TextBox 43">
              <a:extLst>
                <a:ext uri="{FF2B5EF4-FFF2-40B4-BE49-F238E27FC236}">
                  <a16:creationId xmlns:a16="http://schemas.microsoft.com/office/drawing/2014/main" id="{0990C006-B995-4589-8D42-06BE312466AB}"/>
                </a:ext>
              </a:extLst>
            </p:cNvPr>
            <p:cNvSpPr txBox="1">
              <a:spLocks/>
            </p:cNvSpPr>
            <p:nvPr/>
          </p:nvSpPr>
          <p:spPr>
            <a:xfrm>
              <a:off x="5276334" y="1670169"/>
              <a:ext cx="1620000" cy="327600"/>
            </a:xfrm>
            <a:prstGeom prst="rect">
              <a:avLst/>
            </a:prstGeom>
            <a:solidFill>
              <a:srgbClr val="FFA500"/>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10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Áreiðanleiki laga- og reglugerðaumhverfis</a:t>
              </a:r>
            </a:p>
          </p:txBody>
        </p:sp>
        <p:sp>
          <p:nvSpPr>
            <p:cNvPr id="45" name="TextBox 44">
              <a:extLst>
                <a:ext uri="{FF2B5EF4-FFF2-40B4-BE49-F238E27FC236}">
                  <a16:creationId xmlns:a16="http://schemas.microsoft.com/office/drawing/2014/main" id="{B32B1766-3CF6-450B-BF22-448B589F7DB0}"/>
                </a:ext>
              </a:extLst>
            </p:cNvPr>
            <p:cNvSpPr txBox="1">
              <a:spLocks/>
            </p:cNvSpPr>
            <p:nvPr/>
          </p:nvSpPr>
          <p:spPr>
            <a:xfrm>
              <a:off x="6972166" y="1670169"/>
              <a:ext cx="1620000" cy="327600"/>
            </a:xfrm>
            <a:prstGeom prst="rect">
              <a:avLst/>
            </a:prstGeom>
            <a:solidFill>
              <a:srgbClr val="98FF98"/>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1000" b="0" i="0" u="none" strike="noStrike" kern="1200" cap="none" spc="-3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Traust meðal borgarbúa</a:t>
              </a:r>
            </a:p>
          </p:txBody>
        </p:sp>
        <p:sp>
          <p:nvSpPr>
            <p:cNvPr id="46" name="TextBox 45">
              <a:extLst>
                <a:ext uri="{FF2B5EF4-FFF2-40B4-BE49-F238E27FC236}">
                  <a16:creationId xmlns:a16="http://schemas.microsoft.com/office/drawing/2014/main" id="{F8A1B2D4-9ECB-4E8F-A7D2-7E48AB8C390A}"/>
                </a:ext>
              </a:extLst>
            </p:cNvPr>
            <p:cNvSpPr txBox="1">
              <a:spLocks/>
            </p:cNvSpPr>
            <p:nvPr/>
          </p:nvSpPr>
          <p:spPr>
            <a:xfrm>
              <a:off x="6972166" y="2469981"/>
              <a:ext cx="1620000" cy="327600"/>
            </a:xfrm>
            <a:prstGeom prst="rect">
              <a:avLst/>
            </a:prstGeom>
            <a:solidFill>
              <a:srgbClr val="98FF98"/>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1000" b="0" i="0" u="none" strike="noStrike" kern="1200" cap="none" spc="-30" normalizeH="0" baseline="0" noProof="0">
                  <a:ln>
                    <a:noFill/>
                  </a:ln>
                  <a:solidFill>
                    <a:prstClr val="black"/>
                  </a:solidFill>
                  <a:effectLst/>
                  <a:uLnTx/>
                  <a:uFillTx/>
                  <a:latin typeface="Arial" panose="020B0604020202020204" pitchFamily="34" charset="0"/>
                  <a:ea typeface="+mn-ea"/>
                  <a:cs typeface="Arial" panose="020B0604020202020204" pitchFamily="34" charset="0"/>
                </a:rPr>
                <a:t>Valdefling kvenna</a:t>
              </a:r>
            </a:p>
          </p:txBody>
        </p:sp>
        <p:sp>
          <p:nvSpPr>
            <p:cNvPr id="47" name="TextBox 46">
              <a:extLst>
                <a:ext uri="{FF2B5EF4-FFF2-40B4-BE49-F238E27FC236}">
                  <a16:creationId xmlns:a16="http://schemas.microsoft.com/office/drawing/2014/main" id="{2D41C22A-C7B8-405F-BBC2-19EF193122AE}"/>
                </a:ext>
              </a:extLst>
            </p:cNvPr>
            <p:cNvSpPr txBox="1">
              <a:spLocks/>
            </p:cNvSpPr>
            <p:nvPr/>
          </p:nvSpPr>
          <p:spPr>
            <a:xfrm>
              <a:off x="6972166" y="2869887"/>
              <a:ext cx="1620000" cy="327600"/>
            </a:xfrm>
            <a:prstGeom prst="rect">
              <a:avLst/>
            </a:prstGeom>
            <a:solidFill>
              <a:srgbClr val="98FF98"/>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10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Alþjóðlegur fólksflutningur til Reykjavíkur</a:t>
              </a:r>
            </a:p>
          </p:txBody>
        </p:sp>
        <p:sp>
          <p:nvSpPr>
            <p:cNvPr id="48" name="TextBox 47">
              <a:extLst>
                <a:ext uri="{FF2B5EF4-FFF2-40B4-BE49-F238E27FC236}">
                  <a16:creationId xmlns:a16="http://schemas.microsoft.com/office/drawing/2014/main" id="{EE4162BA-F068-4860-9574-3CBC2811E319}"/>
                </a:ext>
              </a:extLst>
            </p:cNvPr>
            <p:cNvSpPr txBox="1">
              <a:spLocks/>
            </p:cNvSpPr>
            <p:nvPr/>
          </p:nvSpPr>
          <p:spPr>
            <a:xfrm>
              <a:off x="6972166" y="3269793"/>
              <a:ext cx="1620000" cy="327600"/>
            </a:xfrm>
            <a:prstGeom prst="rect">
              <a:avLst/>
            </a:prstGeom>
            <a:solidFill>
              <a:srgbClr val="98FF98"/>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1000" b="0" i="0" u="none" strike="noStrike" kern="1200" cap="none" spc="-30" normalizeH="0" baseline="0" noProof="0">
                  <a:ln>
                    <a:noFill/>
                  </a:ln>
                  <a:solidFill>
                    <a:prstClr val="black"/>
                  </a:solidFill>
                  <a:effectLst/>
                  <a:uLnTx/>
                  <a:uFillTx/>
                  <a:latin typeface="Arial" panose="020B0604020202020204" pitchFamily="34" charset="0"/>
                  <a:ea typeface="+mn-ea"/>
                  <a:cs typeface="Arial" panose="020B0604020202020204" pitchFamily="34" charset="0"/>
                </a:rPr>
                <a:t>Gæði velferðarkerfis Reykjavíkurborgar</a:t>
              </a:r>
            </a:p>
          </p:txBody>
        </p:sp>
        <p:sp>
          <p:nvSpPr>
            <p:cNvPr id="49" name="TextBox 48">
              <a:extLst>
                <a:ext uri="{FF2B5EF4-FFF2-40B4-BE49-F238E27FC236}">
                  <a16:creationId xmlns:a16="http://schemas.microsoft.com/office/drawing/2014/main" id="{20F0B923-F240-4665-B4B0-03A900263E7D}"/>
                </a:ext>
              </a:extLst>
            </p:cNvPr>
            <p:cNvSpPr txBox="1">
              <a:spLocks/>
            </p:cNvSpPr>
            <p:nvPr/>
          </p:nvSpPr>
          <p:spPr>
            <a:xfrm>
              <a:off x="6972166" y="3669699"/>
              <a:ext cx="1620000" cy="327600"/>
            </a:xfrm>
            <a:prstGeom prst="rect">
              <a:avLst/>
            </a:prstGeom>
            <a:solidFill>
              <a:srgbClr val="98FF98"/>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10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Hraði og áhrif alþjóðavæðingar</a:t>
              </a:r>
            </a:p>
          </p:txBody>
        </p:sp>
        <p:sp>
          <p:nvSpPr>
            <p:cNvPr id="50" name="TextBox 49">
              <a:extLst>
                <a:ext uri="{FF2B5EF4-FFF2-40B4-BE49-F238E27FC236}">
                  <a16:creationId xmlns:a16="http://schemas.microsoft.com/office/drawing/2014/main" id="{DC6811E5-0DDA-4B11-8F14-5B3DBFC3ABFC}"/>
                </a:ext>
              </a:extLst>
            </p:cNvPr>
            <p:cNvSpPr txBox="1">
              <a:spLocks/>
            </p:cNvSpPr>
            <p:nvPr/>
          </p:nvSpPr>
          <p:spPr>
            <a:xfrm>
              <a:off x="6972166" y="4069605"/>
              <a:ext cx="1620000" cy="327600"/>
            </a:xfrm>
            <a:prstGeom prst="rect">
              <a:avLst/>
            </a:prstGeom>
            <a:solidFill>
              <a:srgbClr val="98FF98"/>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1000" b="0" i="0" u="none" strike="noStrike" kern="1200" cap="none" spc="-30" normalizeH="0" baseline="0" noProof="0">
                  <a:ln>
                    <a:noFill/>
                  </a:ln>
                  <a:solidFill>
                    <a:prstClr val="black"/>
                  </a:solidFill>
                  <a:effectLst/>
                  <a:uLnTx/>
                  <a:uFillTx/>
                  <a:latin typeface="Arial" panose="020B0604020202020204" pitchFamily="34" charset="0"/>
                  <a:ea typeface="+mn-ea"/>
                  <a:cs typeface="Arial" panose="020B0604020202020204" pitchFamily="34" charset="0"/>
                </a:rPr>
                <a:t>Möguleikar innflytjenda til aðlögunar að íslensku samfélagi</a:t>
              </a:r>
            </a:p>
          </p:txBody>
        </p:sp>
        <p:sp>
          <p:nvSpPr>
            <p:cNvPr id="51" name="TextBox 50">
              <a:extLst>
                <a:ext uri="{FF2B5EF4-FFF2-40B4-BE49-F238E27FC236}">
                  <a16:creationId xmlns:a16="http://schemas.microsoft.com/office/drawing/2014/main" id="{093FE68E-3B22-4F19-8D1F-8C377A188FF0}"/>
                </a:ext>
              </a:extLst>
            </p:cNvPr>
            <p:cNvSpPr txBox="1">
              <a:spLocks/>
            </p:cNvSpPr>
            <p:nvPr/>
          </p:nvSpPr>
          <p:spPr>
            <a:xfrm>
              <a:off x="6972166" y="4469511"/>
              <a:ext cx="1620000" cy="327600"/>
            </a:xfrm>
            <a:prstGeom prst="rect">
              <a:avLst/>
            </a:prstGeom>
            <a:solidFill>
              <a:srgbClr val="98FF98"/>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1000" b="0" i="0" u="none" strike="noStrike" kern="1200" cap="none" spc="-3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Stuðningur við jaðarsettra hópa</a:t>
              </a:r>
            </a:p>
          </p:txBody>
        </p:sp>
        <p:sp>
          <p:nvSpPr>
            <p:cNvPr id="52" name="TextBox 51">
              <a:extLst>
                <a:ext uri="{FF2B5EF4-FFF2-40B4-BE49-F238E27FC236}">
                  <a16:creationId xmlns:a16="http://schemas.microsoft.com/office/drawing/2014/main" id="{28BA1D6B-A9D4-4F12-A029-556432576C9E}"/>
                </a:ext>
              </a:extLst>
            </p:cNvPr>
            <p:cNvSpPr txBox="1">
              <a:spLocks/>
            </p:cNvSpPr>
            <p:nvPr/>
          </p:nvSpPr>
          <p:spPr>
            <a:xfrm>
              <a:off x="6972166" y="4869417"/>
              <a:ext cx="1620000" cy="327600"/>
            </a:xfrm>
            <a:prstGeom prst="rect">
              <a:avLst/>
            </a:prstGeom>
            <a:solidFill>
              <a:srgbClr val="98FF98"/>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10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Gæði menntunar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10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í Reykjavík</a:t>
              </a:r>
            </a:p>
          </p:txBody>
        </p:sp>
        <p:sp>
          <p:nvSpPr>
            <p:cNvPr id="53" name="TextBox 52">
              <a:extLst>
                <a:ext uri="{FF2B5EF4-FFF2-40B4-BE49-F238E27FC236}">
                  <a16:creationId xmlns:a16="http://schemas.microsoft.com/office/drawing/2014/main" id="{6C4B8F37-947B-4607-A15F-59540A3CF47F}"/>
                </a:ext>
              </a:extLst>
            </p:cNvPr>
            <p:cNvSpPr txBox="1">
              <a:spLocks/>
            </p:cNvSpPr>
            <p:nvPr/>
          </p:nvSpPr>
          <p:spPr>
            <a:xfrm>
              <a:off x="8664755" y="1670169"/>
              <a:ext cx="1620000" cy="327600"/>
            </a:xfrm>
            <a:prstGeom prst="rect">
              <a:avLst/>
            </a:prstGeom>
            <a:solidFill>
              <a:srgbClr val="98FF98"/>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10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Fólksfjölgun í Reykjavík</a:t>
              </a:r>
            </a:p>
          </p:txBody>
        </p:sp>
        <p:sp>
          <p:nvSpPr>
            <p:cNvPr id="54" name="TextBox 53">
              <a:extLst>
                <a:ext uri="{FF2B5EF4-FFF2-40B4-BE49-F238E27FC236}">
                  <a16:creationId xmlns:a16="http://schemas.microsoft.com/office/drawing/2014/main" id="{90816AEB-3F86-4935-B6C2-F2B62383E7E9}"/>
                </a:ext>
              </a:extLst>
            </p:cNvPr>
            <p:cNvSpPr txBox="1">
              <a:spLocks/>
            </p:cNvSpPr>
            <p:nvPr/>
          </p:nvSpPr>
          <p:spPr>
            <a:xfrm>
              <a:off x="8664755" y="2069657"/>
              <a:ext cx="1620000" cy="327600"/>
            </a:xfrm>
            <a:prstGeom prst="rect">
              <a:avLst/>
            </a:prstGeom>
            <a:solidFill>
              <a:srgbClr val="98FF98"/>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1000" b="0" i="0" u="none" strike="noStrike" kern="1200" cap="none" spc="-30" normalizeH="0" baseline="0" noProof="0">
                  <a:ln>
                    <a:noFill/>
                  </a:ln>
                  <a:solidFill>
                    <a:prstClr val="black"/>
                  </a:solidFill>
                  <a:effectLst/>
                  <a:uLnTx/>
                  <a:uFillTx/>
                  <a:latin typeface="Arial" panose="020B0604020202020204" pitchFamily="34" charset="0"/>
                  <a:ea typeface="+mn-ea"/>
                  <a:cs typeface="Arial" panose="020B0604020202020204" pitchFamily="34" charset="0"/>
                </a:rPr>
                <a:t>Menntunar án aðgreiningar</a:t>
              </a:r>
            </a:p>
          </p:txBody>
        </p:sp>
        <p:sp>
          <p:nvSpPr>
            <p:cNvPr id="55" name="TextBox 54">
              <a:extLst>
                <a:ext uri="{FF2B5EF4-FFF2-40B4-BE49-F238E27FC236}">
                  <a16:creationId xmlns:a16="http://schemas.microsoft.com/office/drawing/2014/main" id="{955F4412-3A1E-42C7-8452-69651483E36F}"/>
                </a:ext>
              </a:extLst>
            </p:cNvPr>
            <p:cNvSpPr txBox="1">
              <a:spLocks/>
            </p:cNvSpPr>
            <p:nvPr/>
          </p:nvSpPr>
          <p:spPr>
            <a:xfrm>
              <a:off x="8664755" y="2469145"/>
              <a:ext cx="1620000" cy="327600"/>
            </a:xfrm>
            <a:prstGeom prst="rect">
              <a:avLst/>
            </a:prstGeom>
            <a:solidFill>
              <a:srgbClr val="98FF98"/>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10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Samkeppni um sérhæft vinnuafl</a:t>
              </a:r>
            </a:p>
          </p:txBody>
        </p:sp>
        <p:sp>
          <p:nvSpPr>
            <p:cNvPr id="56" name="TextBox 55">
              <a:extLst>
                <a:ext uri="{FF2B5EF4-FFF2-40B4-BE49-F238E27FC236}">
                  <a16:creationId xmlns:a16="http://schemas.microsoft.com/office/drawing/2014/main" id="{B03BF666-7250-4FF0-B7E8-A767D6E59703}"/>
                </a:ext>
              </a:extLst>
            </p:cNvPr>
            <p:cNvSpPr txBox="1">
              <a:spLocks/>
            </p:cNvSpPr>
            <p:nvPr/>
          </p:nvSpPr>
          <p:spPr>
            <a:xfrm>
              <a:off x="8664755" y="2868633"/>
              <a:ext cx="1620000" cy="327600"/>
            </a:xfrm>
            <a:prstGeom prst="rect">
              <a:avLst/>
            </a:prstGeom>
            <a:solidFill>
              <a:srgbClr val="98FF98"/>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1000" b="0" i="0" u="none" strike="noStrike" kern="1200" cap="none" spc="-30" normalizeH="0" baseline="0" noProof="0">
                  <a:ln>
                    <a:noFill/>
                  </a:ln>
                  <a:solidFill>
                    <a:prstClr val="black"/>
                  </a:solidFill>
                  <a:effectLst/>
                  <a:uLnTx/>
                  <a:uFillTx/>
                  <a:latin typeface="Arial" panose="020B0604020202020204" pitchFamily="34" charset="0"/>
                  <a:ea typeface="+mn-ea"/>
                  <a:cs typeface="Arial" panose="020B0604020202020204" pitchFamily="34" charset="0"/>
                </a:rPr>
                <a:t>Mikilvægi reykvískrar menningar</a:t>
              </a:r>
            </a:p>
          </p:txBody>
        </p:sp>
        <p:sp>
          <p:nvSpPr>
            <p:cNvPr id="57" name="TextBox 56">
              <a:extLst>
                <a:ext uri="{FF2B5EF4-FFF2-40B4-BE49-F238E27FC236}">
                  <a16:creationId xmlns:a16="http://schemas.microsoft.com/office/drawing/2014/main" id="{132608C6-BE2C-4915-9D84-279FA79C07EE}"/>
                </a:ext>
              </a:extLst>
            </p:cNvPr>
            <p:cNvSpPr txBox="1">
              <a:spLocks/>
            </p:cNvSpPr>
            <p:nvPr/>
          </p:nvSpPr>
          <p:spPr>
            <a:xfrm>
              <a:off x="8664755" y="3268121"/>
              <a:ext cx="1620000" cy="327600"/>
            </a:xfrm>
            <a:prstGeom prst="rect">
              <a:avLst/>
            </a:prstGeom>
            <a:solidFill>
              <a:srgbClr val="98FF98"/>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1000" b="0" i="0" u="none" strike="noStrike" kern="1200" cap="none" spc="-30" normalizeH="0" baseline="0" noProof="0">
                  <a:ln>
                    <a:noFill/>
                  </a:ln>
                  <a:solidFill>
                    <a:prstClr val="black"/>
                  </a:solidFill>
                  <a:effectLst/>
                  <a:uLnTx/>
                  <a:uFillTx/>
                  <a:latin typeface="Arial" panose="020B0604020202020204" pitchFamily="34" charset="0"/>
                  <a:ea typeface="+mn-ea"/>
                  <a:cs typeface="Arial" panose="020B0604020202020204" pitchFamily="34" charset="0"/>
                </a:rPr>
                <a:t>Deilihagkerfið</a:t>
              </a:r>
            </a:p>
          </p:txBody>
        </p:sp>
        <p:sp>
          <p:nvSpPr>
            <p:cNvPr id="58" name="TextBox 57">
              <a:extLst>
                <a:ext uri="{FF2B5EF4-FFF2-40B4-BE49-F238E27FC236}">
                  <a16:creationId xmlns:a16="http://schemas.microsoft.com/office/drawing/2014/main" id="{CBB1257E-4AEB-4A11-91CF-C9D1B9E276AD}"/>
                </a:ext>
              </a:extLst>
            </p:cNvPr>
            <p:cNvSpPr txBox="1">
              <a:spLocks/>
            </p:cNvSpPr>
            <p:nvPr/>
          </p:nvSpPr>
          <p:spPr>
            <a:xfrm>
              <a:off x="8664755" y="3667609"/>
              <a:ext cx="1620000" cy="327600"/>
            </a:xfrm>
            <a:prstGeom prst="rect">
              <a:avLst/>
            </a:prstGeom>
            <a:solidFill>
              <a:srgbClr val="98FF98"/>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1000" b="0" i="0" u="none" strike="noStrike" kern="1200" cap="none" spc="-3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Aðgengi að hæfu og hentugu vinnuafli</a:t>
              </a:r>
            </a:p>
          </p:txBody>
        </p:sp>
        <p:sp>
          <p:nvSpPr>
            <p:cNvPr id="59" name="TextBox 58">
              <a:extLst>
                <a:ext uri="{FF2B5EF4-FFF2-40B4-BE49-F238E27FC236}">
                  <a16:creationId xmlns:a16="http://schemas.microsoft.com/office/drawing/2014/main" id="{8B01719D-DFA4-47C4-B8F6-7E3B29F009DD}"/>
                </a:ext>
              </a:extLst>
            </p:cNvPr>
            <p:cNvSpPr txBox="1">
              <a:spLocks/>
            </p:cNvSpPr>
            <p:nvPr/>
          </p:nvSpPr>
          <p:spPr>
            <a:xfrm>
              <a:off x="8664755" y="4067097"/>
              <a:ext cx="1620000" cy="327600"/>
            </a:xfrm>
            <a:prstGeom prst="rect">
              <a:avLst/>
            </a:prstGeom>
            <a:solidFill>
              <a:srgbClr val="98FF98"/>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10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Flutningur íbúa af landsbyggð til Reykjavíkur</a:t>
              </a:r>
            </a:p>
          </p:txBody>
        </p:sp>
        <p:sp>
          <p:nvSpPr>
            <p:cNvPr id="60" name="TextBox 59">
              <a:extLst>
                <a:ext uri="{FF2B5EF4-FFF2-40B4-BE49-F238E27FC236}">
                  <a16:creationId xmlns:a16="http://schemas.microsoft.com/office/drawing/2014/main" id="{73CA7C13-9AB7-492D-B478-35276F7EC004}"/>
                </a:ext>
              </a:extLst>
            </p:cNvPr>
            <p:cNvSpPr txBox="1">
              <a:spLocks/>
            </p:cNvSpPr>
            <p:nvPr/>
          </p:nvSpPr>
          <p:spPr>
            <a:xfrm>
              <a:off x="8664755" y="4466585"/>
              <a:ext cx="1620000" cy="327600"/>
            </a:xfrm>
            <a:prstGeom prst="rect">
              <a:avLst/>
            </a:prstGeom>
            <a:solidFill>
              <a:srgbClr val="98FF98"/>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10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Glæpir og öryggistilfinning</a:t>
              </a:r>
            </a:p>
          </p:txBody>
        </p:sp>
        <p:sp>
          <p:nvSpPr>
            <p:cNvPr id="61" name="TextBox 60">
              <a:extLst>
                <a:ext uri="{FF2B5EF4-FFF2-40B4-BE49-F238E27FC236}">
                  <a16:creationId xmlns:a16="http://schemas.microsoft.com/office/drawing/2014/main" id="{23BE8A0B-DEFB-4E55-AF9C-1905691613C6}"/>
                </a:ext>
              </a:extLst>
            </p:cNvPr>
            <p:cNvSpPr txBox="1">
              <a:spLocks/>
            </p:cNvSpPr>
            <p:nvPr/>
          </p:nvSpPr>
          <p:spPr>
            <a:xfrm>
              <a:off x="8659252" y="4866073"/>
              <a:ext cx="1620000" cy="327600"/>
            </a:xfrm>
            <a:prstGeom prst="rect">
              <a:avLst/>
            </a:prstGeom>
            <a:solidFill>
              <a:srgbClr val="98FF98"/>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defPPr>
                <a:defRPr lang="is-IS"/>
              </a:defPPr>
              <a:lvl1pPr algn="ctr">
                <a:defRPr sz="800" spc="-30">
                  <a:latin typeface="Verdana" panose="020B060403050404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10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Lýðheilsa borgarbúa</a:t>
              </a:r>
            </a:p>
          </p:txBody>
        </p:sp>
        <p:sp>
          <p:nvSpPr>
            <p:cNvPr id="62" name="TextBox 61">
              <a:extLst>
                <a:ext uri="{FF2B5EF4-FFF2-40B4-BE49-F238E27FC236}">
                  <a16:creationId xmlns:a16="http://schemas.microsoft.com/office/drawing/2014/main" id="{D8AE81A5-63E5-4100-9DAF-E1DB6A0FB68C}"/>
                </a:ext>
              </a:extLst>
            </p:cNvPr>
            <p:cNvSpPr txBox="1">
              <a:spLocks/>
            </p:cNvSpPr>
            <p:nvPr/>
          </p:nvSpPr>
          <p:spPr>
            <a:xfrm>
              <a:off x="8659252" y="5665052"/>
              <a:ext cx="1620000" cy="327600"/>
            </a:xfrm>
            <a:prstGeom prst="rect">
              <a:avLst/>
            </a:prstGeom>
            <a:solidFill>
              <a:srgbClr val="FFFFC2"/>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1000" b="0" i="0" u="none" strike="noStrike" kern="1200" cap="none" spc="-30" normalizeH="0" baseline="0" noProof="0">
                  <a:ln>
                    <a:noFill/>
                  </a:ln>
                  <a:solidFill>
                    <a:prstClr val="black"/>
                  </a:solidFill>
                  <a:effectLst/>
                  <a:uLnTx/>
                  <a:uFillTx/>
                  <a:latin typeface="Arial" panose="020B0604020202020204" pitchFamily="34" charset="0"/>
                  <a:ea typeface="+mn-ea"/>
                  <a:cs typeface="Arial" panose="020B0604020202020204" pitchFamily="34" charset="0"/>
                </a:rPr>
                <a:t>Þróun og áhrif gervigreindar</a:t>
              </a:r>
            </a:p>
          </p:txBody>
        </p:sp>
        <p:sp>
          <p:nvSpPr>
            <p:cNvPr id="63" name="TextBox 62">
              <a:extLst>
                <a:ext uri="{FF2B5EF4-FFF2-40B4-BE49-F238E27FC236}">
                  <a16:creationId xmlns:a16="http://schemas.microsoft.com/office/drawing/2014/main" id="{43C5A768-7268-4BA8-91BC-BA720BBA1874}"/>
                </a:ext>
              </a:extLst>
            </p:cNvPr>
            <p:cNvSpPr txBox="1">
              <a:spLocks/>
            </p:cNvSpPr>
            <p:nvPr/>
          </p:nvSpPr>
          <p:spPr>
            <a:xfrm>
              <a:off x="10357346" y="2069658"/>
              <a:ext cx="1620000" cy="327600"/>
            </a:xfrm>
            <a:prstGeom prst="rect">
              <a:avLst/>
            </a:prstGeom>
            <a:solidFill>
              <a:srgbClr val="FFFFC2"/>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1000" b="0" i="0" u="none" strike="noStrike" kern="1200" cap="none" spc="-3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Rafvæðing</a:t>
              </a:r>
              <a:r>
                <a:rPr kumimoji="0" lang="is-IS" sz="10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samgangna </a:t>
              </a:r>
              <a:br>
                <a:rPr kumimoji="0" lang="is-IS" sz="10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is-IS" sz="10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 e-</a:t>
              </a:r>
              <a:r>
                <a:rPr kumimoji="0" lang="is-IS" sz="1000" b="0" i="0" u="none" strike="noStrike" kern="1200" cap="none" spc="-3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mobility</a:t>
              </a:r>
              <a:r>
                <a:rPr kumimoji="0" lang="is-IS" sz="10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p:txBody>
        </p:sp>
        <p:sp>
          <p:nvSpPr>
            <p:cNvPr id="64" name="TextBox 63">
              <a:extLst>
                <a:ext uri="{FF2B5EF4-FFF2-40B4-BE49-F238E27FC236}">
                  <a16:creationId xmlns:a16="http://schemas.microsoft.com/office/drawing/2014/main" id="{289930C6-ECF1-4DA6-AC8E-F8DDF1B967CE}"/>
                </a:ext>
              </a:extLst>
            </p:cNvPr>
            <p:cNvSpPr txBox="1">
              <a:spLocks/>
            </p:cNvSpPr>
            <p:nvPr/>
          </p:nvSpPr>
          <p:spPr>
            <a:xfrm>
              <a:off x="10357346" y="2469147"/>
              <a:ext cx="1620000" cy="327600"/>
            </a:xfrm>
            <a:prstGeom prst="rect">
              <a:avLst/>
            </a:prstGeom>
            <a:solidFill>
              <a:srgbClr val="FFFFC2"/>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10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Gæði stafrænna innviða</a:t>
              </a:r>
            </a:p>
          </p:txBody>
        </p:sp>
        <p:sp>
          <p:nvSpPr>
            <p:cNvPr id="65" name="TextBox 64">
              <a:extLst>
                <a:ext uri="{FF2B5EF4-FFF2-40B4-BE49-F238E27FC236}">
                  <a16:creationId xmlns:a16="http://schemas.microsoft.com/office/drawing/2014/main" id="{2D4BB325-E86D-4F01-AA9D-F24C6FE3559E}"/>
                </a:ext>
              </a:extLst>
            </p:cNvPr>
            <p:cNvSpPr txBox="1">
              <a:spLocks/>
            </p:cNvSpPr>
            <p:nvPr/>
          </p:nvSpPr>
          <p:spPr>
            <a:xfrm>
              <a:off x="10357346" y="2868636"/>
              <a:ext cx="1620000" cy="327600"/>
            </a:xfrm>
            <a:prstGeom prst="rect">
              <a:avLst/>
            </a:prstGeom>
            <a:solidFill>
              <a:srgbClr val="FFFFC2"/>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10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Gagna- og persónuvernd</a:t>
              </a:r>
            </a:p>
          </p:txBody>
        </p:sp>
        <p:sp>
          <p:nvSpPr>
            <p:cNvPr id="66" name="TextBox 65">
              <a:extLst>
                <a:ext uri="{FF2B5EF4-FFF2-40B4-BE49-F238E27FC236}">
                  <a16:creationId xmlns:a16="http://schemas.microsoft.com/office/drawing/2014/main" id="{8094AD33-F154-4A87-B3BE-61F43410433C}"/>
                </a:ext>
              </a:extLst>
            </p:cNvPr>
            <p:cNvSpPr txBox="1">
              <a:spLocks/>
            </p:cNvSpPr>
            <p:nvPr/>
          </p:nvSpPr>
          <p:spPr>
            <a:xfrm>
              <a:off x="10357346" y="3268125"/>
              <a:ext cx="1620000" cy="327600"/>
            </a:xfrm>
            <a:prstGeom prst="rect">
              <a:avLst/>
            </a:prstGeom>
            <a:solidFill>
              <a:srgbClr val="FFFFC2"/>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10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Hlutverk samfélagsmiðla</a:t>
              </a:r>
            </a:p>
          </p:txBody>
        </p:sp>
        <p:sp>
          <p:nvSpPr>
            <p:cNvPr id="67" name="TextBox 66">
              <a:extLst>
                <a:ext uri="{FF2B5EF4-FFF2-40B4-BE49-F238E27FC236}">
                  <a16:creationId xmlns:a16="http://schemas.microsoft.com/office/drawing/2014/main" id="{824960C6-94F7-4FE1-A1E4-4DC0A6E6FCF0}"/>
                </a:ext>
              </a:extLst>
            </p:cNvPr>
            <p:cNvSpPr txBox="1">
              <a:spLocks/>
            </p:cNvSpPr>
            <p:nvPr/>
          </p:nvSpPr>
          <p:spPr>
            <a:xfrm>
              <a:off x="10357346" y="3667614"/>
              <a:ext cx="1620000" cy="327600"/>
            </a:xfrm>
            <a:prstGeom prst="rect">
              <a:avLst/>
            </a:prstGeom>
            <a:solidFill>
              <a:srgbClr val="FFFFC2"/>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1000" b="0" i="0" u="none" strike="noStrike" kern="1200" cap="none" spc="-30" normalizeH="0" baseline="0" noProof="0">
                  <a:ln>
                    <a:noFill/>
                  </a:ln>
                  <a:solidFill>
                    <a:prstClr val="black"/>
                  </a:solidFill>
                  <a:effectLst/>
                  <a:uLnTx/>
                  <a:uFillTx/>
                  <a:latin typeface="Arial" panose="020B0604020202020204" pitchFamily="34" charset="0"/>
                  <a:ea typeface="+mn-ea"/>
                  <a:cs typeface="Arial" panose="020B0604020202020204" pitchFamily="34" charset="0"/>
                </a:rPr>
                <a:t>Netöryggi</a:t>
              </a:r>
            </a:p>
          </p:txBody>
        </p:sp>
        <p:sp>
          <p:nvSpPr>
            <p:cNvPr id="68" name="TextBox 67">
              <a:extLst>
                <a:ext uri="{FF2B5EF4-FFF2-40B4-BE49-F238E27FC236}">
                  <a16:creationId xmlns:a16="http://schemas.microsoft.com/office/drawing/2014/main" id="{D43D15BF-521A-425B-AD2F-43E4754508CF}"/>
                </a:ext>
              </a:extLst>
            </p:cNvPr>
            <p:cNvSpPr txBox="1">
              <a:spLocks/>
            </p:cNvSpPr>
            <p:nvPr/>
          </p:nvSpPr>
          <p:spPr>
            <a:xfrm>
              <a:off x="10357346" y="4067103"/>
              <a:ext cx="1620000" cy="327600"/>
            </a:xfrm>
            <a:prstGeom prst="rect">
              <a:avLst/>
            </a:prstGeom>
            <a:solidFill>
              <a:srgbClr val="FFFFC2"/>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10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Sjálfkeyrandi ökutæki</a:t>
              </a:r>
            </a:p>
          </p:txBody>
        </p:sp>
        <p:sp>
          <p:nvSpPr>
            <p:cNvPr id="69" name="TextBox 68">
              <a:extLst>
                <a:ext uri="{FF2B5EF4-FFF2-40B4-BE49-F238E27FC236}">
                  <a16:creationId xmlns:a16="http://schemas.microsoft.com/office/drawing/2014/main" id="{07E9AD4E-5C65-4D39-9711-FB57B40054C6}"/>
                </a:ext>
              </a:extLst>
            </p:cNvPr>
            <p:cNvSpPr txBox="1">
              <a:spLocks/>
            </p:cNvSpPr>
            <p:nvPr/>
          </p:nvSpPr>
          <p:spPr>
            <a:xfrm>
              <a:off x="10354104" y="1670169"/>
              <a:ext cx="1620000" cy="327600"/>
            </a:xfrm>
            <a:prstGeom prst="rect">
              <a:avLst/>
            </a:prstGeom>
            <a:solidFill>
              <a:srgbClr val="FFFFC2"/>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10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Fjórða iðnbyltingin</a:t>
              </a:r>
            </a:p>
          </p:txBody>
        </p:sp>
        <p:sp>
          <p:nvSpPr>
            <p:cNvPr id="70" name="TextBox 69">
              <a:extLst>
                <a:ext uri="{FF2B5EF4-FFF2-40B4-BE49-F238E27FC236}">
                  <a16:creationId xmlns:a16="http://schemas.microsoft.com/office/drawing/2014/main" id="{1F25D777-EDFD-4763-B19B-33E7FF6DB46C}"/>
                </a:ext>
              </a:extLst>
            </p:cNvPr>
            <p:cNvSpPr txBox="1">
              <a:spLocks/>
            </p:cNvSpPr>
            <p:nvPr/>
          </p:nvSpPr>
          <p:spPr>
            <a:xfrm>
              <a:off x="6972166" y="5269323"/>
              <a:ext cx="1620000" cy="327600"/>
            </a:xfrm>
            <a:prstGeom prst="rect">
              <a:avLst/>
            </a:prstGeom>
            <a:solidFill>
              <a:srgbClr val="98FF98"/>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defPPr>
                <a:defRPr lang="is-IS"/>
              </a:defPPr>
              <a:lvl1pPr algn="ctr">
                <a:defRPr sz="800" spc="-30">
                  <a:latin typeface="Verdana" panose="020B060403050404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10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Hæfni samfélags til að bregðast við breytingum </a:t>
              </a:r>
            </a:p>
          </p:txBody>
        </p:sp>
        <p:sp>
          <p:nvSpPr>
            <p:cNvPr id="71" name="TextBox 70">
              <a:extLst>
                <a:ext uri="{FF2B5EF4-FFF2-40B4-BE49-F238E27FC236}">
                  <a16:creationId xmlns:a16="http://schemas.microsoft.com/office/drawing/2014/main" id="{3568199C-9EC8-4A96-B348-3228750F0B82}"/>
                </a:ext>
              </a:extLst>
            </p:cNvPr>
            <p:cNvSpPr txBox="1">
              <a:spLocks/>
            </p:cNvSpPr>
            <p:nvPr/>
          </p:nvSpPr>
          <p:spPr>
            <a:xfrm>
              <a:off x="6972166" y="2070075"/>
              <a:ext cx="1620000" cy="327600"/>
            </a:xfrm>
            <a:prstGeom prst="rect">
              <a:avLst/>
            </a:prstGeom>
            <a:solidFill>
              <a:srgbClr val="98FF98"/>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defPPr>
                <a:defRPr lang="is-IS"/>
              </a:defPPr>
              <a:lvl1pPr algn="ctr">
                <a:defRPr sz="800" spc="-30">
                  <a:latin typeface="Verdana" panose="020B060403050404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10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Breyttur aldurspýramídi</a:t>
              </a:r>
            </a:p>
          </p:txBody>
        </p:sp>
        <p:sp>
          <p:nvSpPr>
            <p:cNvPr id="72" name="TextBox 71">
              <a:extLst>
                <a:ext uri="{FF2B5EF4-FFF2-40B4-BE49-F238E27FC236}">
                  <a16:creationId xmlns:a16="http://schemas.microsoft.com/office/drawing/2014/main" id="{09E47B55-D0CB-4710-8BB3-6F4B0F6A3632}"/>
                </a:ext>
              </a:extLst>
            </p:cNvPr>
            <p:cNvSpPr txBox="1">
              <a:spLocks/>
            </p:cNvSpPr>
            <p:nvPr/>
          </p:nvSpPr>
          <p:spPr>
            <a:xfrm>
              <a:off x="8659252" y="5265561"/>
              <a:ext cx="1620000" cy="327600"/>
            </a:xfrm>
            <a:prstGeom prst="rect">
              <a:avLst/>
            </a:prstGeom>
            <a:solidFill>
              <a:srgbClr val="98FF98"/>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defPPr>
                <a:defRPr lang="is-IS"/>
              </a:defPPr>
              <a:lvl1pPr algn="ctr">
                <a:defRPr sz="800" spc="-30">
                  <a:latin typeface="Verdana" panose="020B060403050404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10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Frelsi til að vinna hvar sem er</a:t>
              </a:r>
            </a:p>
          </p:txBody>
        </p:sp>
        <p:sp>
          <p:nvSpPr>
            <p:cNvPr id="73" name="TextBox 72">
              <a:extLst>
                <a:ext uri="{FF2B5EF4-FFF2-40B4-BE49-F238E27FC236}">
                  <a16:creationId xmlns:a16="http://schemas.microsoft.com/office/drawing/2014/main" id="{D6041853-BB11-4F78-BBA6-A5404DD30861}"/>
                </a:ext>
              </a:extLst>
            </p:cNvPr>
            <p:cNvSpPr txBox="1">
              <a:spLocks/>
            </p:cNvSpPr>
            <p:nvPr/>
          </p:nvSpPr>
          <p:spPr>
            <a:xfrm>
              <a:off x="6972166" y="5669229"/>
              <a:ext cx="1620000" cy="327600"/>
            </a:xfrm>
            <a:prstGeom prst="rect">
              <a:avLst/>
            </a:prstGeom>
            <a:solidFill>
              <a:srgbClr val="98FF98"/>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defPPr>
                <a:defRPr lang="is-IS"/>
              </a:defPPr>
              <a:lvl1pPr algn="ctr">
                <a:defRPr sz="800" spc="-30">
                  <a:latin typeface="Verdana" panose="020B060403050404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10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Breiðara samfélagssjónarhorn </a:t>
              </a:r>
            </a:p>
          </p:txBody>
        </p:sp>
        <p:sp>
          <p:nvSpPr>
            <p:cNvPr id="74" name="TextBox 73">
              <a:extLst>
                <a:ext uri="{FF2B5EF4-FFF2-40B4-BE49-F238E27FC236}">
                  <a16:creationId xmlns:a16="http://schemas.microsoft.com/office/drawing/2014/main" id="{DA3C5D10-E3DC-4014-8EEE-6E6B20F5BB6B}"/>
                </a:ext>
              </a:extLst>
            </p:cNvPr>
            <p:cNvSpPr txBox="1">
              <a:spLocks/>
            </p:cNvSpPr>
            <p:nvPr/>
          </p:nvSpPr>
          <p:spPr>
            <a:xfrm>
              <a:off x="5285080" y="5269323"/>
              <a:ext cx="1620000" cy="327600"/>
            </a:xfrm>
            <a:prstGeom prst="rect">
              <a:avLst/>
            </a:prstGeom>
            <a:solidFill>
              <a:srgbClr val="98FF98"/>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defPPr>
                <a:defRPr lang="is-IS"/>
              </a:defPPr>
              <a:lvl1pPr algn="ctr">
                <a:defRPr sz="800" b="1" spc="-30">
                  <a:latin typeface="Verdana" panose="020B060403050404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10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Vilji til að búa í borg </a:t>
              </a:r>
            </a:p>
          </p:txBody>
        </p:sp>
        <p:sp>
          <p:nvSpPr>
            <p:cNvPr id="75" name="Text Placeholder 12">
              <a:extLst>
                <a:ext uri="{FF2B5EF4-FFF2-40B4-BE49-F238E27FC236}">
                  <a16:creationId xmlns:a16="http://schemas.microsoft.com/office/drawing/2014/main" id="{3866DB66-C519-4192-9046-A9EF8C6D416C}"/>
                </a:ext>
              </a:extLst>
            </p:cNvPr>
            <p:cNvSpPr>
              <a:spLocks/>
            </p:cNvSpPr>
            <p:nvPr>
              <p:custDataLst>
                <p:tags r:id="rId3"/>
              </p:custDataLst>
            </p:nvPr>
          </p:nvSpPr>
          <p:spPr bwMode="auto">
            <a:xfrm>
              <a:off x="5274071" y="5669229"/>
              <a:ext cx="1620000" cy="327600"/>
            </a:xfrm>
            <a:prstGeom prst="rect">
              <a:avLst/>
            </a:prstGeom>
            <a:solidFill>
              <a:srgbClr val="98FF98"/>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10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Hjarðhegðun</a:t>
              </a:r>
            </a:p>
          </p:txBody>
        </p:sp>
        <p:sp>
          <p:nvSpPr>
            <p:cNvPr id="76" name="TextBox 75">
              <a:extLst>
                <a:ext uri="{FF2B5EF4-FFF2-40B4-BE49-F238E27FC236}">
                  <a16:creationId xmlns:a16="http://schemas.microsoft.com/office/drawing/2014/main" id="{FBFA4F7F-C3EC-499A-AADF-652B27BD8789}"/>
                </a:ext>
              </a:extLst>
            </p:cNvPr>
            <p:cNvSpPr txBox="1">
              <a:spLocks/>
            </p:cNvSpPr>
            <p:nvPr/>
          </p:nvSpPr>
          <p:spPr>
            <a:xfrm>
              <a:off x="5276329" y="2070075"/>
              <a:ext cx="1620000" cy="327600"/>
            </a:xfrm>
            <a:prstGeom prst="rect">
              <a:avLst/>
            </a:prstGeom>
            <a:solidFill>
              <a:srgbClr val="FFA500"/>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10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Hugrekki stjórnarmanna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10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til að hugsa </a:t>
              </a:r>
              <a:r>
                <a:rPr kumimoji="0" lang="is-IS" sz="1000" b="0" i="0" u="none" strike="noStrike" kern="1200" cap="none" spc="-3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stórt</a:t>
              </a:r>
              <a:r>
                <a:rPr kumimoji="0" lang="is-IS" sz="10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p:txBody>
        </p:sp>
        <p:sp>
          <p:nvSpPr>
            <p:cNvPr id="77" name="TextBox 76">
              <a:extLst>
                <a:ext uri="{FF2B5EF4-FFF2-40B4-BE49-F238E27FC236}">
                  <a16:creationId xmlns:a16="http://schemas.microsoft.com/office/drawing/2014/main" id="{1007AC3D-D405-4444-A02D-701A58F9758B}"/>
                </a:ext>
              </a:extLst>
            </p:cNvPr>
            <p:cNvSpPr txBox="1">
              <a:spLocks/>
            </p:cNvSpPr>
            <p:nvPr/>
          </p:nvSpPr>
          <p:spPr>
            <a:xfrm>
              <a:off x="3586985" y="5669229"/>
              <a:ext cx="1620000" cy="327600"/>
            </a:xfrm>
            <a:prstGeom prst="rect">
              <a:avLst/>
            </a:prstGeom>
            <a:solidFill>
              <a:srgbClr val="FFA500"/>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10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Skilvirkni stjórnkerfis </a:t>
              </a:r>
            </a:p>
          </p:txBody>
        </p:sp>
        <p:sp>
          <p:nvSpPr>
            <p:cNvPr id="78" name="TextBox 77">
              <a:extLst>
                <a:ext uri="{FF2B5EF4-FFF2-40B4-BE49-F238E27FC236}">
                  <a16:creationId xmlns:a16="http://schemas.microsoft.com/office/drawing/2014/main" id="{FDC571BF-1642-42D2-A755-96828C2AB392}"/>
                </a:ext>
              </a:extLst>
            </p:cNvPr>
            <p:cNvSpPr txBox="1">
              <a:spLocks/>
            </p:cNvSpPr>
            <p:nvPr/>
          </p:nvSpPr>
          <p:spPr>
            <a:xfrm>
              <a:off x="3586987" y="5269323"/>
              <a:ext cx="1620000" cy="327600"/>
            </a:xfrm>
            <a:prstGeom prst="rect">
              <a:avLst/>
            </a:prstGeom>
            <a:solidFill>
              <a:srgbClr val="62B5E5"/>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10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Loftlagsbreytingar</a:t>
              </a:r>
            </a:p>
          </p:txBody>
        </p:sp>
        <p:sp>
          <p:nvSpPr>
            <p:cNvPr id="79" name="TextBox 78">
              <a:extLst>
                <a:ext uri="{FF2B5EF4-FFF2-40B4-BE49-F238E27FC236}">
                  <a16:creationId xmlns:a16="http://schemas.microsoft.com/office/drawing/2014/main" id="{08B4A3E7-5D25-4846-8923-1FC5D5517E5F}"/>
                </a:ext>
              </a:extLst>
            </p:cNvPr>
            <p:cNvSpPr txBox="1">
              <a:spLocks/>
            </p:cNvSpPr>
            <p:nvPr/>
          </p:nvSpPr>
          <p:spPr>
            <a:xfrm>
              <a:off x="1894395" y="5669229"/>
              <a:ext cx="1620000" cy="327600"/>
            </a:xfrm>
            <a:prstGeom prst="rect">
              <a:avLst/>
            </a:prstGeom>
            <a:solidFill>
              <a:srgbClr val="62B5E5"/>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10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Umfang flugs yfir borg </a:t>
              </a:r>
            </a:p>
          </p:txBody>
        </p:sp>
        <p:sp>
          <p:nvSpPr>
            <p:cNvPr id="80" name="TextBox 79">
              <a:extLst>
                <a:ext uri="{FF2B5EF4-FFF2-40B4-BE49-F238E27FC236}">
                  <a16:creationId xmlns:a16="http://schemas.microsoft.com/office/drawing/2014/main" id="{ECD4060D-C28A-4A55-BDED-A8666D7CD842}"/>
                </a:ext>
              </a:extLst>
            </p:cNvPr>
            <p:cNvSpPr txBox="1">
              <a:spLocks/>
            </p:cNvSpPr>
            <p:nvPr/>
          </p:nvSpPr>
          <p:spPr>
            <a:xfrm>
              <a:off x="1888891" y="5269323"/>
              <a:ext cx="1620000" cy="327600"/>
            </a:xfrm>
            <a:prstGeom prst="rect">
              <a:avLst/>
            </a:prstGeom>
            <a:solidFill>
              <a:srgbClr val="62B5E5"/>
            </a:solidFill>
            <a:ln w="63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10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Græn gæði </a:t>
              </a:r>
            </a:p>
          </p:txBody>
        </p:sp>
      </p:grpSp>
      <p:grpSp>
        <p:nvGrpSpPr>
          <p:cNvPr id="88" name="Group 87">
            <a:extLst>
              <a:ext uri="{FF2B5EF4-FFF2-40B4-BE49-F238E27FC236}">
                <a16:creationId xmlns:a16="http://schemas.microsoft.com/office/drawing/2014/main" id="{927EABF4-1CC9-4FE3-9418-88BB3301FFEA}"/>
              </a:ext>
            </a:extLst>
          </p:cNvPr>
          <p:cNvGrpSpPr/>
          <p:nvPr/>
        </p:nvGrpSpPr>
        <p:grpSpPr>
          <a:xfrm>
            <a:off x="3740612" y="6428582"/>
            <a:ext cx="4843967" cy="259297"/>
            <a:chOff x="4132789" y="539541"/>
            <a:chExt cx="4824000" cy="182868"/>
          </a:xfrm>
        </p:grpSpPr>
        <p:sp>
          <p:nvSpPr>
            <p:cNvPr id="82" name="Rounded Rectangle 9">
              <a:extLst>
                <a:ext uri="{FF2B5EF4-FFF2-40B4-BE49-F238E27FC236}">
                  <a16:creationId xmlns:a16="http://schemas.microsoft.com/office/drawing/2014/main" id="{A396D55D-6F92-43EB-A013-17A4C18D57D7}"/>
                </a:ext>
              </a:extLst>
            </p:cNvPr>
            <p:cNvSpPr>
              <a:spLocks noChangeArrowheads="1"/>
            </p:cNvSpPr>
            <p:nvPr/>
          </p:nvSpPr>
          <p:spPr bwMode="gray">
            <a:xfrm>
              <a:off x="4132789" y="539541"/>
              <a:ext cx="897580" cy="180000"/>
            </a:xfrm>
            <a:prstGeom prst="rect">
              <a:avLst/>
            </a:prstGeom>
            <a:solidFill>
              <a:srgbClr val="F547C3"/>
            </a:solidFill>
            <a:ln w="9525" algn="ctr">
              <a:noFill/>
              <a:round/>
              <a:headEnd/>
              <a:tailEnd/>
            </a:ln>
            <a:effectLst/>
          </p:spPr>
          <p:txBody>
            <a:bodyPr wrap="square" lIns="0" tIns="33231" rIns="0" bIns="33231" anchor="ctr"/>
            <a:lstStyle/>
            <a:p>
              <a:pPr marL="0" marR="0" lvl="0" indent="0" algn="ctr" defTabSz="914400" rtl="0" eaLnBrk="1" fontAlgn="auto" latinLnBrk="0" hangingPunct="1">
                <a:lnSpc>
                  <a:spcPct val="100000"/>
                </a:lnSpc>
                <a:spcBef>
                  <a:spcPts val="0"/>
                </a:spcBef>
                <a:spcAft>
                  <a:spcPts val="277"/>
                </a:spcAft>
                <a:buClrTx/>
                <a:buSzTx/>
                <a:buFontTx/>
                <a:buNone/>
                <a:tabLst/>
                <a:defRPr/>
              </a:pPr>
              <a:r>
                <a:rPr kumimoji="0" lang="is-IS" sz="1000" b="0" i="0" u="none" strike="noStrike" kern="1200" cap="none" spc="0" normalizeH="0" baseline="0" noProof="0" dirty="0">
                  <a:ln>
                    <a:noFill/>
                  </a:ln>
                  <a:solidFill>
                    <a:srgbClr val="FFFFFF"/>
                  </a:solidFill>
                  <a:effectLst/>
                  <a:uLnTx/>
                  <a:uFillTx/>
                  <a:latin typeface="Arial" panose="020B0604020202020204" pitchFamily="34" charset="0"/>
                  <a:ea typeface="Verdana" panose="020B0604030504040204" pitchFamily="34" charset="0"/>
                  <a:cs typeface="Arial" panose="020B0604020202020204" pitchFamily="34" charset="0"/>
                </a:rPr>
                <a:t>Efnahagur</a:t>
              </a:r>
            </a:p>
          </p:txBody>
        </p:sp>
        <p:sp>
          <p:nvSpPr>
            <p:cNvPr id="83" name="Oval 13">
              <a:extLst>
                <a:ext uri="{FF2B5EF4-FFF2-40B4-BE49-F238E27FC236}">
                  <a16:creationId xmlns:a16="http://schemas.microsoft.com/office/drawing/2014/main" id="{DDDC5E61-79C9-45D8-B967-7A939B587FE5}"/>
                </a:ext>
              </a:extLst>
            </p:cNvPr>
            <p:cNvSpPr>
              <a:spLocks noChangeArrowheads="1"/>
            </p:cNvSpPr>
            <p:nvPr/>
          </p:nvSpPr>
          <p:spPr bwMode="gray">
            <a:xfrm>
              <a:off x="6096000" y="539541"/>
              <a:ext cx="897580" cy="180000"/>
            </a:xfrm>
            <a:prstGeom prst="rect">
              <a:avLst/>
            </a:prstGeom>
            <a:solidFill>
              <a:srgbClr val="FFA500"/>
            </a:solidFill>
            <a:ln w="9525" algn="ctr">
              <a:noFill/>
              <a:round/>
              <a:headEnd/>
              <a:tailEnd/>
            </a:ln>
            <a:effectLst/>
          </p:spPr>
          <p:txBody>
            <a:bodyPr wrap="square" lIns="0" tIns="33231" rIns="0" bIns="33231" anchor="ctr"/>
            <a:lstStyle/>
            <a:p>
              <a:pPr marL="0" marR="0" lvl="0" indent="0" algn="ctr" defTabSz="914400" rtl="0" eaLnBrk="1" fontAlgn="auto" latinLnBrk="0" hangingPunct="1">
                <a:lnSpc>
                  <a:spcPct val="100000"/>
                </a:lnSpc>
                <a:spcBef>
                  <a:spcPts val="0"/>
                </a:spcBef>
                <a:spcAft>
                  <a:spcPts val="277"/>
                </a:spcAft>
                <a:buClrTx/>
                <a:buSzTx/>
                <a:buFontTx/>
                <a:buNone/>
                <a:tabLst/>
                <a:defRPr/>
              </a:pPr>
              <a:r>
                <a:rPr kumimoji="0" lang="is-IS" sz="1000" b="0" i="0" u="none" strike="noStrike" kern="1200" cap="none" spc="0" normalizeH="0" baseline="0" noProof="0">
                  <a:ln>
                    <a:noFill/>
                  </a:ln>
                  <a:solidFill>
                    <a:prstClr val="white"/>
                  </a:solidFill>
                  <a:effectLst/>
                  <a:uLnTx/>
                  <a:uFillTx/>
                  <a:latin typeface="Arial" panose="020B0604020202020204" pitchFamily="34" charset="0"/>
                  <a:ea typeface="Verdana" panose="020B0604030504040204" pitchFamily="34" charset="0"/>
                  <a:cs typeface="Arial" panose="020B0604020202020204" pitchFamily="34" charset="0"/>
                </a:rPr>
                <a:t>Stjórnmál</a:t>
              </a:r>
            </a:p>
          </p:txBody>
        </p:sp>
        <p:sp>
          <p:nvSpPr>
            <p:cNvPr id="84" name="Oval 9">
              <a:extLst>
                <a:ext uri="{FF2B5EF4-FFF2-40B4-BE49-F238E27FC236}">
                  <a16:creationId xmlns:a16="http://schemas.microsoft.com/office/drawing/2014/main" id="{2042DA69-08B8-4867-AE69-B06EB906AC45}"/>
                </a:ext>
              </a:extLst>
            </p:cNvPr>
            <p:cNvSpPr>
              <a:spLocks noChangeArrowheads="1"/>
            </p:cNvSpPr>
            <p:nvPr/>
          </p:nvSpPr>
          <p:spPr bwMode="gray">
            <a:xfrm>
              <a:off x="8059209" y="539541"/>
              <a:ext cx="897580" cy="180000"/>
            </a:xfrm>
            <a:prstGeom prst="rect">
              <a:avLst/>
            </a:prstGeom>
            <a:solidFill>
              <a:srgbClr val="FFFFC2"/>
            </a:solidFill>
            <a:ln w="9525" algn="ctr">
              <a:noFill/>
              <a:round/>
              <a:headEnd/>
              <a:tailEnd/>
            </a:ln>
            <a:effectLst/>
          </p:spPr>
          <p:txBody>
            <a:bodyPr wrap="square" lIns="0" tIns="33231" rIns="0" bIns="33231" anchor="ctr"/>
            <a:lstStyle/>
            <a:p>
              <a:pPr marL="0" marR="0" lvl="0" indent="0" algn="ctr" defTabSz="914400" rtl="0" eaLnBrk="1" fontAlgn="auto" latinLnBrk="0" hangingPunct="1">
                <a:lnSpc>
                  <a:spcPct val="100000"/>
                </a:lnSpc>
                <a:spcBef>
                  <a:spcPts val="0"/>
                </a:spcBef>
                <a:spcAft>
                  <a:spcPts val="277"/>
                </a:spcAft>
                <a:buClrTx/>
                <a:buSzTx/>
                <a:buFontTx/>
                <a:buNone/>
                <a:tabLst/>
                <a:defRPr/>
              </a:pPr>
              <a:r>
                <a:rPr kumimoji="0" lang="is-IS" sz="1000" b="0" i="0" u="none" strike="noStrike" kern="1200" cap="none" spc="0" normalizeH="0" baseline="0" noProof="0">
                  <a:ln>
                    <a:noFill/>
                  </a:ln>
                  <a:solidFill>
                    <a:prstClr val="black"/>
                  </a:solidFill>
                  <a:effectLst/>
                  <a:uLnTx/>
                  <a:uFillTx/>
                  <a:latin typeface="Arial" panose="020B0604020202020204" pitchFamily="34" charset="0"/>
                  <a:ea typeface="Verdana" panose="020B0604030504040204" pitchFamily="34" charset="0"/>
                  <a:cs typeface="Arial" panose="020B0604020202020204" pitchFamily="34" charset="0"/>
                </a:rPr>
                <a:t>Tækni</a:t>
              </a:r>
            </a:p>
          </p:txBody>
        </p:sp>
        <p:sp>
          <p:nvSpPr>
            <p:cNvPr id="85" name="Rounded Rectangle 16">
              <a:extLst>
                <a:ext uri="{FF2B5EF4-FFF2-40B4-BE49-F238E27FC236}">
                  <a16:creationId xmlns:a16="http://schemas.microsoft.com/office/drawing/2014/main" id="{A9EEEB88-4C07-421F-AEF6-224E2C63CE17}"/>
                </a:ext>
              </a:extLst>
            </p:cNvPr>
            <p:cNvSpPr>
              <a:spLocks noChangeArrowheads="1"/>
            </p:cNvSpPr>
            <p:nvPr/>
          </p:nvSpPr>
          <p:spPr bwMode="gray">
            <a:xfrm>
              <a:off x="5114395" y="539541"/>
              <a:ext cx="897580" cy="180000"/>
            </a:xfrm>
            <a:prstGeom prst="rect">
              <a:avLst/>
            </a:prstGeom>
            <a:solidFill>
              <a:srgbClr val="62B5E5"/>
            </a:solidFill>
            <a:ln w="9525" algn="ctr">
              <a:noFill/>
              <a:round/>
              <a:headEnd/>
              <a:tailEnd/>
            </a:ln>
            <a:effectLst/>
          </p:spPr>
          <p:txBody>
            <a:bodyPr wrap="square" lIns="0" tIns="33231" rIns="0" bIns="33231"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1000" b="0" i="0" u="none" strike="noStrike" kern="1200" cap="none" spc="0" normalizeH="0" baseline="0" noProof="0">
                  <a:ln>
                    <a:noFill/>
                  </a:ln>
                  <a:solidFill>
                    <a:srgbClr val="FFFFFF"/>
                  </a:solidFill>
                  <a:effectLst/>
                  <a:uLnTx/>
                  <a:uFillTx/>
                  <a:latin typeface="Arial" panose="020B0604020202020204" pitchFamily="34" charset="0"/>
                  <a:ea typeface="Verdana" panose="020B0604030504040204" pitchFamily="34" charset="0"/>
                  <a:cs typeface="Arial" panose="020B0604020202020204" pitchFamily="34" charset="0"/>
                </a:rPr>
                <a:t>Umhverfi</a:t>
              </a:r>
            </a:p>
          </p:txBody>
        </p:sp>
        <p:sp>
          <p:nvSpPr>
            <p:cNvPr id="86" name="Oval 10">
              <a:extLst>
                <a:ext uri="{FF2B5EF4-FFF2-40B4-BE49-F238E27FC236}">
                  <a16:creationId xmlns:a16="http://schemas.microsoft.com/office/drawing/2014/main" id="{55B1DF39-6339-42E7-8A6C-2A45765E9732}"/>
                </a:ext>
              </a:extLst>
            </p:cNvPr>
            <p:cNvSpPr>
              <a:spLocks noChangeArrowheads="1"/>
            </p:cNvSpPr>
            <p:nvPr/>
          </p:nvSpPr>
          <p:spPr bwMode="gray">
            <a:xfrm>
              <a:off x="7077606" y="539541"/>
              <a:ext cx="897580" cy="180000"/>
            </a:xfrm>
            <a:prstGeom prst="rect">
              <a:avLst/>
            </a:prstGeom>
            <a:solidFill>
              <a:srgbClr val="98FF98"/>
            </a:solidFill>
            <a:ln w="9525" algn="ctr">
              <a:noFill/>
              <a:round/>
              <a:headEnd/>
              <a:tailEnd/>
            </a:ln>
            <a:effectLst/>
          </p:spPr>
          <p:txBody>
            <a:bodyPr wrap="square" lIns="0" tIns="33231" rIns="0" bIns="33231" anchor="ctr"/>
            <a:lstStyle/>
            <a:p>
              <a:pPr marL="0" marR="0" lvl="0" indent="0" algn="ctr" defTabSz="914400" rtl="0" eaLnBrk="1" fontAlgn="auto" latinLnBrk="0" hangingPunct="1">
                <a:lnSpc>
                  <a:spcPct val="100000"/>
                </a:lnSpc>
                <a:spcBef>
                  <a:spcPts val="0"/>
                </a:spcBef>
                <a:spcAft>
                  <a:spcPts val="277"/>
                </a:spcAft>
                <a:buClrTx/>
                <a:buSzTx/>
                <a:buFontTx/>
                <a:buNone/>
                <a:tabLst/>
                <a:defRPr/>
              </a:pPr>
              <a:r>
                <a:rPr kumimoji="0" lang="is-IS" sz="1000" b="0" i="0" u="none" strike="noStrike" kern="1200" cap="none" spc="0" normalizeH="0" baseline="0" noProof="0">
                  <a:ln>
                    <a:noFill/>
                  </a:ln>
                  <a:solidFill>
                    <a:prstClr val="black"/>
                  </a:solidFill>
                  <a:effectLst/>
                  <a:uLnTx/>
                  <a:uFillTx/>
                  <a:latin typeface="Arial" panose="020B0604020202020204" pitchFamily="34" charset="0"/>
                  <a:ea typeface="Verdana" panose="020B0604030504040204" pitchFamily="34" charset="0"/>
                  <a:cs typeface="Arial" panose="020B0604020202020204" pitchFamily="34" charset="0"/>
                </a:rPr>
                <a:t>Samfélag</a:t>
              </a:r>
            </a:p>
          </p:txBody>
        </p:sp>
        <p:sp>
          <p:nvSpPr>
            <p:cNvPr id="87" name="Oval 9">
              <a:extLst>
                <a:ext uri="{FF2B5EF4-FFF2-40B4-BE49-F238E27FC236}">
                  <a16:creationId xmlns:a16="http://schemas.microsoft.com/office/drawing/2014/main" id="{150B34BD-F5CD-4B6D-AEB9-0F22B03958F6}"/>
                </a:ext>
              </a:extLst>
            </p:cNvPr>
            <p:cNvSpPr>
              <a:spLocks noChangeArrowheads="1"/>
            </p:cNvSpPr>
            <p:nvPr/>
          </p:nvSpPr>
          <p:spPr bwMode="gray">
            <a:xfrm>
              <a:off x="8059209" y="542409"/>
              <a:ext cx="897580" cy="180000"/>
            </a:xfrm>
            <a:prstGeom prst="rect">
              <a:avLst/>
            </a:prstGeom>
            <a:solidFill>
              <a:srgbClr val="FFFFC2"/>
            </a:solidFill>
            <a:ln w="9525" algn="ctr">
              <a:noFill/>
              <a:round/>
              <a:headEnd/>
              <a:tailEnd/>
            </a:ln>
            <a:effectLst/>
          </p:spPr>
          <p:txBody>
            <a:bodyPr wrap="square" lIns="0" tIns="33231" rIns="0" bIns="33231" anchor="ctr"/>
            <a:lstStyle/>
            <a:p>
              <a:pPr marL="0" marR="0" lvl="0" indent="0" algn="ctr" defTabSz="914400" rtl="0" eaLnBrk="1" fontAlgn="auto" latinLnBrk="0" hangingPunct="1">
                <a:lnSpc>
                  <a:spcPct val="100000"/>
                </a:lnSpc>
                <a:spcBef>
                  <a:spcPts val="0"/>
                </a:spcBef>
                <a:spcAft>
                  <a:spcPts val="277"/>
                </a:spcAft>
                <a:buClrTx/>
                <a:buSzTx/>
                <a:buFontTx/>
                <a:buNone/>
                <a:tabLst/>
                <a:defRPr/>
              </a:pPr>
              <a:r>
                <a:rPr kumimoji="0" lang="is-IS" sz="1000" b="0" i="0" u="none" strike="noStrike" kern="1200" cap="none" spc="0" normalizeH="0" baseline="0" noProof="0">
                  <a:ln>
                    <a:noFill/>
                  </a:ln>
                  <a:solidFill>
                    <a:prstClr val="black"/>
                  </a:solidFill>
                  <a:effectLst/>
                  <a:uLnTx/>
                  <a:uFillTx/>
                  <a:latin typeface="Arial" panose="020B0604020202020204" pitchFamily="34" charset="0"/>
                  <a:ea typeface="Verdana" panose="020B0604030504040204" pitchFamily="34" charset="0"/>
                  <a:cs typeface="Arial" panose="020B0604020202020204" pitchFamily="34" charset="0"/>
                </a:rPr>
                <a:t>Tækni</a:t>
              </a:r>
            </a:p>
          </p:txBody>
        </p:sp>
      </p:grpSp>
    </p:spTree>
    <p:extLst>
      <p:ext uri="{BB962C8B-B14F-4D97-AF65-F5344CB8AC3E}">
        <p14:creationId xmlns:p14="http://schemas.microsoft.com/office/powerpoint/2010/main" val="2959293613"/>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a:extLst>
              <a:ext uri="{FF2B5EF4-FFF2-40B4-BE49-F238E27FC236}">
                <a16:creationId xmlns:a16="http://schemas.microsoft.com/office/drawing/2014/main" id="{0DA1920A-7ABE-4BA2-9499-898D2540BB30}"/>
              </a:ext>
            </a:extLst>
          </p:cNvPr>
          <p:cNvGrpSpPr/>
          <p:nvPr/>
        </p:nvGrpSpPr>
        <p:grpSpPr>
          <a:xfrm>
            <a:off x="924025" y="654517"/>
            <a:ext cx="10818796" cy="5771505"/>
            <a:chOff x="384414" y="2381767"/>
            <a:chExt cx="6520039" cy="3989600"/>
          </a:xfrm>
        </p:grpSpPr>
        <p:sp>
          <p:nvSpPr>
            <p:cNvPr id="3" name="Rectangle 2">
              <a:extLst>
                <a:ext uri="{FF2B5EF4-FFF2-40B4-BE49-F238E27FC236}">
                  <a16:creationId xmlns:a16="http://schemas.microsoft.com/office/drawing/2014/main" id="{0BA0307B-EEB1-4FC5-8AF7-24041070D55B}"/>
                </a:ext>
              </a:extLst>
            </p:cNvPr>
            <p:cNvSpPr>
              <a:spLocks noChangeArrowheads="1"/>
            </p:cNvSpPr>
            <p:nvPr/>
          </p:nvSpPr>
          <p:spPr bwMode="auto">
            <a:xfrm>
              <a:off x="4071714" y="2435931"/>
              <a:ext cx="2612643" cy="1599301"/>
            </a:xfrm>
            <a:prstGeom prst="rect">
              <a:avLst/>
            </a:prstGeom>
            <a:solidFill>
              <a:srgbClr val="FDD559"/>
            </a:solidFill>
            <a:ln w="38100">
              <a:solidFill>
                <a:srgbClr val="0376E1"/>
              </a:solidFill>
              <a:miter lim="800000"/>
              <a:headEnd/>
              <a:tailEnd/>
            </a:ln>
          </p:spPr>
          <p:txBody>
            <a:bodyPr lIns="36000" tIns="36000" rIns="36000"/>
            <a:lstStyle/>
            <a:p>
              <a:pPr algn="ctr">
                <a:defRPr/>
              </a:pPr>
              <a:endParaRPr lang="is-IS" dirty="0">
                <a:latin typeface="Arial" panose="020B0604020202020204" pitchFamily="34" charset="0"/>
                <a:ea typeface="ＭＳ Ｐゴシック" pitchFamily="50" charset="-128"/>
                <a:cs typeface="Arial" panose="020B0604020202020204" pitchFamily="34" charset="0"/>
              </a:endParaRPr>
            </a:p>
          </p:txBody>
        </p:sp>
        <p:sp>
          <p:nvSpPr>
            <p:cNvPr id="4" name="Text Placeholder 12">
              <a:extLst>
                <a:ext uri="{FF2B5EF4-FFF2-40B4-BE49-F238E27FC236}">
                  <a16:creationId xmlns:a16="http://schemas.microsoft.com/office/drawing/2014/main" id="{D32F264A-FE70-4BF7-AC42-49F0000EB392}"/>
                </a:ext>
              </a:extLst>
            </p:cNvPr>
            <p:cNvSpPr>
              <a:spLocks/>
            </p:cNvSpPr>
            <p:nvPr>
              <p:custDataLst>
                <p:tags r:id="rId1"/>
              </p:custDataLst>
            </p:nvPr>
          </p:nvSpPr>
          <p:spPr bwMode="auto">
            <a:xfrm>
              <a:off x="4146338" y="2828873"/>
              <a:ext cx="2408039" cy="815608"/>
            </a:xfrm>
            <a:prstGeom prst="rect">
              <a:avLst/>
            </a:prstGeom>
            <a:noFill/>
            <a:ln w="9525">
              <a:noFill/>
              <a:miter lim="800000"/>
              <a:headEnd/>
              <a:tailEnd/>
            </a:ln>
          </p:spPr>
          <p:txBody>
            <a:bodyPr wrap="square" lIns="0" tIns="0" rIns="0" bIns="0" anchor="ctr" anchorCtr="0">
              <a:spAutoFit/>
            </a:bodyPr>
            <a:lstStyle/>
            <a:p>
              <a:pPr algn="ctr" defTabSz="1019175">
                <a:spcAft>
                  <a:spcPts val="300"/>
                </a:spcAft>
              </a:pPr>
              <a:r>
                <a:rPr lang="is-IS" b="1" dirty="0">
                  <a:latin typeface="Arial" panose="020B0604020202020204" pitchFamily="34" charset="0"/>
                  <a:cs typeface="Arial" panose="020B0604020202020204" pitchFamily="34" charset="0"/>
                </a:rPr>
                <a:t>Mikilvægustu óvissuþættir</a:t>
              </a:r>
            </a:p>
            <a:p>
              <a:pPr algn="ctr" defTabSz="1019175">
                <a:spcAft>
                  <a:spcPts val="300"/>
                </a:spcAft>
              </a:pPr>
              <a:r>
                <a:rPr lang="is-IS" i="1" dirty="0">
                  <a:latin typeface="Arial" panose="020B0604020202020204" pitchFamily="34" charset="0"/>
                  <a:cs typeface="Arial" panose="020B0604020202020204" pitchFamily="34" charset="0"/>
                </a:rPr>
                <a:t>Áhugamengið okkar</a:t>
              </a:r>
            </a:p>
            <a:p>
              <a:pPr algn="ctr" defTabSz="1019175">
                <a:spcAft>
                  <a:spcPts val="300"/>
                </a:spcAft>
              </a:pPr>
              <a:r>
                <a:rPr lang="is-IS" dirty="0">
                  <a:latin typeface="Arial" panose="020B0604020202020204" pitchFamily="34" charset="0"/>
                  <a:cs typeface="Arial" panose="020B0604020202020204" pitchFamily="34" charset="0"/>
                </a:rPr>
                <a:t>Það sem við höfum áhuga á að skoða frekar</a:t>
              </a:r>
            </a:p>
          </p:txBody>
        </p:sp>
        <p:sp>
          <p:nvSpPr>
            <p:cNvPr id="5" name="Line 3">
              <a:extLst>
                <a:ext uri="{FF2B5EF4-FFF2-40B4-BE49-F238E27FC236}">
                  <a16:creationId xmlns:a16="http://schemas.microsoft.com/office/drawing/2014/main" id="{A4970D5B-A9B8-4712-935E-9875F201C085}"/>
                </a:ext>
              </a:extLst>
            </p:cNvPr>
            <p:cNvSpPr>
              <a:spLocks noChangeShapeType="1"/>
            </p:cNvSpPr>
            <p:nvPr/>
          </p:nvSpPr>
          <p:spPr bwMode="auto">
            <a:xfrm flipH="1">
              <a:off x="1235428" y="2515190"/>
              <a:ext cx="0" cy="3422899"/>
            </a:xfrm>
            <a:prstGeom prst="line">
              <a:avLst/>
            </a:prstGeom>
            <a:noFill/>
            <a:ln w="25400">
              <a:solidFill>
                <a:schemeClr val="tx1"/>
              </a:solidFill>
              <a:prstDash val="solid"/>
              <a:round/>
              <a:headEnd type="none" w="med" len="med"/>
              <a:tailEnd type="none" w="med" len="med"/>
            </a:ln>
          </p:spPr>
          <p:txBody>
            <a:bodyPr wrap="none" lIns="36000" tIns="36000" rIns="36000" anchor="ctr"/>
            <a:lstStyle/>
            <a:p>
              <a:endParaRPr lang="is-IS" dirty="0">
                <a:latin typeface="Arial" panose="020B0604020202020204" pitchFamily="34" charset="0"/>
                <a:cs typeface="Arial" panose="020B0604020202020204" pitchFamily="34" charset="0"/>
              </a:endParaRPr>
            </a:p>
          </p:txBody>
        </p:sp>
        <p:sp>
          <p:nvSpPr>
            <p:cNvPr id="6" name="Line 4">
              <a:extLst>
                <a:ext uri="{FF2B5EF4-FFF2-40B4-BE49-F238E27FC236}">
                  <a16:creationId xmlns:a16="http://schemas.microsoft.com/office/drawing/2014/main" id="{C36D5E50-19ED-4E89-8841-F24F0E23480C}"/>
                </a:ext>
              </a:extLst>
            </p:cNvPr>
            <p:cNvSpPr>
              <a:spLocks noChangeShapeType="1"/>
            </p:cNvSpPr>
            <p:nvPr/>
          </p:nvSpPr>
          <p:spPr bwMode="auto">
            <a:xfrm>
              <a:off x="1265235" y="4090998"/>
              <a:ext cx="5472000" cy="0"/>
            </a:xfrm>
            <a:prstGeom prst="line">
              <a:avLst/>
            </a:prstGeom>
            <a:noFill/>
            <a:ln w="25400">
              <a:solidFill>
                <a:schemeClr val="bg1">
                  <a:lumMod val="75000"/>
                </a:schemeClr>
              </a:solidFill>
              <a:prstDash val="sysDot"/>
              <a:round/>
              <a:headEnd type="triangle" w="med" len="med"/>
              <a:tailEnd type="triangle" w="med" len="med"/>
            </a:ln>
          </p:spPr>
          <p:txBody>
            <a:bodyPr wrap="none" lIns="36000" tIns="36000" rIns="36000" anchor="ctr"/>
            <a:lstStyle/>
            <a:p>
              <a:endParaRPr lang="is-IS" dirty="0">
                <a:latin typeface="Arial" panose="020B0604020202020204" pitchFamily="34" charset="0"/>
                <a:cs typeface="Arial" panose="020B0604020202020204" pitchFamily="34" charset="0"/>
              </a:endParaRPr>
            </a:p>
          </p:txBody>
        </p:sp>
        <p:sp>
          <p:nvSpPr>
            <p:cNvPr id="7" name="Text Placeholder 12">
              <a:extLst>
                <a:ext uri="{FF2B5EF4-FFF2-40B4-BE49-F238E27FC236}">
                  <a16:creationId xmlns:a16="http://schemas.microsoft.com/office/drawing/2014/main" id="{AC120C03-C2BD-4E85-A09A-EB3C0C8E4385}"/>
                </a:ext>
              </a:extLst>
            </p:cNvPr>
            <p:cNvSpPr>
              <a:spLocks/>
            </p:cNvSpPr>
            <p:nvPr>
              <p:custDataLst>
                <p:tags r:id="rId2"/>
              </p:custDataLst>
            </p:nvPr>
          </p:nvSpPr>
          <p:spPr bwMode="auto">
            <a:xfrm>
              <a:off x="384414" y="2730759"/>
              <a:ext cx="715260" cy="191478"/>
            </a:xfrm>
            <a:prstGeom prst="rect">
              <a:avLst/>
            </a:prstGeom>
            <a:noFill/>
            <a:ln w="9525">
              <a:noFill/>
              <a:miter lim="800000"/>
              <a:headEnd/>
              <a:tailEnd/>
            </a:ln>
          </p:spPr>
          <p:txBody>
            <a:bodyPr wrap="square" lIns="0" tIns="0" rIns="0" bIns="0" anchor="ctr" anchorCtr="0">
              <a:spAutoFit/>
            </a:bodyPr>
            <a:lstStyle/>
            <a:p>
              <a:pPr algn="r" defTabSz="1019175">
                <a:spcAft>
                  <a:spcPts val="300"/>
                </a:spcAft>
              </a:pPr>
              <a:r>
                <a:rPr lang="is-IS" dirty="0">
                  <a:latin typeface="Arial" panose="020B0604020202020204" pitchFamily="34" charset="0"/>
                  <a:cs typeface="Arial" panose="020B0604020202020204" pitchFamily="34" charset="0"/>
                </a:rPr>
                <a:t>Mikil áhrif</a:t>
              </a:r>
            </a:p>
          </p:txBody>
        </p:sp>
        <p:sp>
          <p:nvSpPr>
            <p:cNvPr id="8" name="Text Placeholder 12">
              <a:extLst>
                <a:ext uri="{FF2B5EF4-FFF2-40B4-BE49-F238E27FC236}">
                  <a16:creationId xmlns:a16="http://schemas.microsoft.com/office/drawing/2014/main" id="{D8F1906F-661E-4BD3-B5B2-D911B17ED126}"/>
                </a:ext>
              </a:extLst>
            </p:cNvPr>
            <p:cNvSpPr>
              <a:spLocks/>
            </p:cNvSpPr>
            <p:nvPr>
              <p:custDataLst>
                <p:tags r:id="rId3"/>
              </p:custDataLst>
            </p:nvPr>
          </p:nvSpPr>
          <p:spPr bwMode="auto">
            <a:xfrm>
              <a:off x="403475" y="4053241"/>
              <a:ext cx="715260" cy="191478"/>
            </a:xfrm>
            <a:prstGeom prst="rect">
              <a:avLst/>
            </a:prstGeom>
            <a:noFill/>
            <a:ln w="9525">
              <a:noFill/>
              <a:miter lim="800000"/>
              <a:headEnd/>
              <a:tailEnd/>
            </a:ln>
          </p:spPr>
          <p:txBody>
            <a:bodyPr wrap="square" lIns="0" tIns="0" rIns="0" bIns="0" anchor="ctr" anchorCtr="0">
              <a:spAutoFit/>
            </a:bodyPr>
            <a:lstStyle/>
            <a:p>
              <a:pPr algn="r" defTabSz="1019175">
                <a:spcAft>
                  <a:spcPts val="300"/>
                </a:spcAft>
              </a:pPr>
              <a:r>
                <a:rPr lang="is-IS" dirty="0">
                  <a:latin typeface="Arial" panose="020B0604020202020204" pitchFamily="34" charset="0"/>
                  <a:cs typeface="Arial" panose="020B0604020202020204" pitchFamily="34" charset="0"/>
                </a:rPr>
                <a:t>Meðal  </a:t>
              </a:r>
            </a:p>
          </p:txBody>
        </p:sp>
        <p:sp>
          <p:nvSpPr>
            <p:cNvPr id="9" name="Text Placeholder 12">
              <a:extLst>
                <a:ext uri="{FF2B5EF4-FFF2-40B4-BE49-F238E27FC236}">
                  <a16:creationId xmlns:a16="http://schemas.microsoft.com/office/drawing/2014/main" id="{7E212599-E417-4EC7-86BB-CDE544E8847B}"/>
                </a:ext>
              </a:extLst>
            </p:cNvPr>
            <p:cNvSpPr>
              <a:spLocks/>
            </p:cNvSpPr>
            <p:nvPr>
              <p:custDataLst>
                <p:tags r:id="rId4"/>
              </p:custDataLst>
            </p:nvPr>
          </p:nvSpPr>
          <p:spPr bwMode="auto">
            <a:xfrm>
              <a:off x="428936" y="5767643"/>
              <a:ext cx="715260" cy="191478"/>
            </a:xfrm>
            <a:prstGeom prst="rect">
              <a:avLst/>
            </a:prstGeom>
            <a:noFill/>
            <a:ln w="9525">
              <a:noFill/>
              <a:miter lim="800000"/>
              <a:headEnd/>
              <a:tailEnd/>
            </a:ln>
          </p:spPr>
          <p:txBody>
            <a:bodyPr wrap="square" lIns="0" tIns="0" rIns="0" bIns="0" anchor="ctr" anchorCtr="0">
              <a:spAutoFit/>
            </a:bodyPr>
            <a:lstStyle/>
            <a:p>
              <a:pPr algn="r" defTabSz="1019175">
                <a:spcAft>
                  <a:spcPts val="300"/>
                </a:spcAft>
              </a:pPr>
              <a:r>
                <a:rPr lang="is-IS" dirty="0">
                  <a:latin typeface="Arial" panose="020B0604020202020204" pitchFamily="34" charset="0"/>
                  <a:cs typeface="Arial" panose="020B0604020202020204" pitchFamily="34" charset="0"/>
                </a:rPr>
                <a:t>Lítil áhrif</a:t>
              </a:r>
            </a:p>
          </p:txBody>
        </p:sp>
        <p:sp>
          <p:nvSpPr>
            <p:cNvPr id="10" name="Rectangle 9">
              <a:extLst>
                <a:ext uri="{FF2B5EF4-FFF2-40B4-BE49-F238E27FC236}">
                  <a16:creationId xmlns:a16="http://schemas.microsoft.com/office/drawing/2014/main" id="{F5EA95BF-67F4-4C32-B6B5-AA418DE5BB9F}"/>
                </a:ext>
              </a:extLst>
            </p:cNvPr>
            <p:cNvSpPr>
              <a:spLocks noChangeArrowheads="1"/>
            </p:cNvSpPr>
            <p:nvPr/>
          </p:nvSpPr>
          <p:spPr bwMode="auto">
            <a:xfrm>
              <a:off x="4071714" y="4154934"/>
              <a:ext cx="2612643" cy="1599301"/>
            </a:xfrm>
            <a:prstGeom prst="rect">
              <a:avLst/>
            </a:prstGeom>
            <a:noFill/>
            <a:ln w="38100">
              <a:solidFill>
                <a:srgbClr val="0376E1"/>
              </a:solidFill>
              <a:miter lim="800000"/>
              <a:headEnd/>
              <a:tailEnd/>
            </a:ln>
          </p:spPr>
          <p:txBody>
            <a:bodyPr lIns="36000" tIns="36000" rIns="36000"/>
            <a:lstStyle/>
            <a:p>
              <a:pPr algn="ctr">
                <a:defRPr/>
              </a:pPr>
              <a:endParaRPr lang="is-IS" dirty="0">
                <a:latin typeface="Arial" panose="020B0604020202020204" pitchFamily="34" charset="0"/>
                <a:ea typeface="ＭＳ Ｐゴシック" pitchFamily="50" charset="-128"/>
                <a:cs typeface="Arial" panose="020B0604020202020204" pitchFamily="34" charset="0"/>
              </a:endParaRPr>
            </a:p>
          </p:txBody>
        </p:sp>
        <p:sp>
          <p:nvSpPr>
            <p:cNvPr id="11" name="Rectangle 10">
              <a:extLst>
                <a:ext uri="{FF2B5EF4-FFF2-40B4-BE49-F238E27FC236}">
                  <a16:creationId xmlns:a16="http://schemas.microsoft.com/office/drawing/2014/main" id="{77219F6C-829F-454D-AFFC-0831A9D3ADEC}"/>
                </a:ext>
              </a:extLst>
            </p:cNvPr>
            <p:cNvSpPr>
              <a:spLocks noChangeArrowheads="1"/>
            </p:cNvSpPr>
            <p:nvPr/>
          </p:nvSpPr>
          <p:spPr bwMode="auto">
            <a:xfrm>
              <a:off x="1362240" y="2435931"/>
              <a:ext cx="2612643" cy="1599301"/>
            </a:xfrm>
            <a:prstGeom prst="rect">
              <a:avLst/>
            </a:prstGeom>
            <a:solidFill>
              <a:schemeClr val="bg1">
                <a:lumMod val="95000"/>
              </a:schemeClr>
            </a:solidFill>
            <a:ln w="38100">
              <a:solidFill>
                <a:srgbClr val="0376E1"/>
              </a:solidFill>
              <a:miter lim="800000"/>
              <a:headEnd/>
              <a:tailEnd/>
            </a:ln>
          </p:spPr>
          <p:txBody>
            <a:bodyPr lIns="36000" tIns="36000" rIns="36000"/>
            <a:lstStyle/>
            <a:p>
              <a:pPr algn="ctr">
                <a:defRPr/>
              </a:pPr>
              <a:endParaRPr lang="is-IS" dirty="0">
                <a:latin typeface="Arial" panose="020B0604020202020204" pitchFamily="34" charset="0"/>
                <a:ea typeface="ＭＳ Ｐゴシック" pitchFamily="50" charset="-128"/>
                <a:cs typeface="Arial" panose="020B0604020202020204" pitchFamily="34" charset="0"/>
              </a:endParaRPr>
            </a:p>
          </p:txBody>
        </p:sp>
        <p:sp>
          <p:nvSpPr>
            <p:cNvPr id="12" name="Rectangle 11">
              <a:extLst>
                <a:ext uri="{FF2B5EF4-FFF2-40B4-BE49-F238E27FC236}">
                  <a16:creationId xmlns:a16="http://schemas.microsoft.com/office/drawing/2014/main" id="{2132BE16-DA31-4644-B26E-4E5E41325E0A}"/>
                </a:ext>
              </a:extLst>
            </p:cNvPr>
            <p:cNvSpPr>
              <a:spLocks noChangeArrowheads="1"/>
            </p:cNvSpPr>
            <p:nvPr/>
          </p:nvSpPr>
          <p:spPr bwMode="auto">
            <a:xfrm>
              <a:off x="1362240" y="4154934"/>
              <a:ext cx="2612643" cy="1599301"/>
            </a:xfrm>
            <a:prstGeom prst="rect">
              <a:avLst/>
            </a:prstGeom>
            <a:noFill/>
            <a:ln w="38100">
              <a:solidFill>
                <a:srgbClr val="0376E1"/>
              </a:solidFill>
              <a:miter lim="800000"/>
              <a:headEnd/>
              <a:tailEnd/>
            </a:ln>
          </p:spPr>
          <p:txBody>
            <a:bodyPr lIns="36000" tIns="36000" rIns="36000"/>
            <a:lstStyle/>
            <a:p>
              <a:pPr algn="ctr">
                <a:defRPr/>
              </a:pPr>
              <a:endParaRPr lang="is-IS" dirty="0">
                <a:latin typeface="Arial" panose="020B0604020202020204" pitchFamily="34" charset="0"/>
                <a:ea typeface="ＭＳ Ｐゴシック" pitchFamily="50" charset="-128"/>
                <a:cs typeface="Arial" panose="020B0604020202020204" pitchFamily="34" charset="0"/>
              </a:endParaRPr>
            </a:p>
          </p:txBody>
        </p:sp>
        <p:sp>
          <p:nvSpPr>
            <p:cNvPr id="13" name="Line 4">
              <a:extLst>
                <a:ext uri="{FF2B5EF4-FFF2-40B4-BE49-F238E27FC236}">
                  <a16:creationId xmlns:a16="http://schemas.microsoft.com/office/drawing/2014/main" id="{03FB0F42-98DD-4281-8366-2ADC82ECE77B}"/>
                </a:ext>
              </a:extLst>
            </p:cNvPr>
            <p:cNvSpPr>
              <a:spLocks noChangeShapeType="1"/>
            </p:cNvSpPr>
            <p:nvPr/>
          </p:nvSpPr>
          <p:spPr bwMode="auto">
            <a:xfrm rot="5400000">
              <a:off x="2291703" y="4110008"/>
              <a:ext cx="3456482" cy="0"/>
            </a:xfrm>
            <a:prstGeom prst="line">
              <a:avLst/>
            </a:prstGeom>
            <a:noFill/>
            <a:ln w="25400">
              <a:solidFill>
                <a:schemeClr val="bg1">
                  <a:lumMod val="75000"/>
                </a:schemeClr>
              </a:solidFill>
              <a:prstDash val="sysDot"/>
              <a:round/>
              <a:headEnd type="triangle" w="med" len="med"/>
              <a:tailEnd type="triangle" w="med" len="med"/>
            </a:ln>
          </p:spPr>
          <p:txBody>
            <a:bodyPr wrap="none" lIns="36000" tIns="36000" rIns="36000" anchor="ctr"/>
            <a:lstStyle/>
            <a:p>
              <a:endParaRPr lang="is-IS" dirty="0">
                <a:latin typeface="Arial" panose="020B0604020202020204" pitchFamily="34" charset="0"/>
                <a:cs typeface="Arial" panose="020B0604020202020204" pitchFamily="34" charset="0"/>
              </a:endParaRPr>
            </a:p>
          </p:txBody>
        </p:sp>
        <p:sp>
          <p:nvSpPr>
            <p:cNvPr id="14" name="Text Placeholder 12">
              <a:extLst>
                <a:ext uri="{FF2B5EF4-FFF2-40B4-BE49-F238E27FC236}">
                  <a16:creationId xmlns:a16="http://schemas.microsoft.com/office/drawing/2014/main" id="{9B775E23-3687-4255-9B12-CD306255FE2E}"/>
                </a:ext>
              </a:extLst>
            </p:cNvPr>
            <p:cNvSpPr>
              <a:spLocks/>
            </p:cNvSpPr>
            <p:nvPr>
              <p:custDataLst>
                <p:tags r:id="rId5"/>
              </p:custDataLst>
            </p:nvPr>
          </p:nvSpPr>
          <p:spPr bwMode="auto">
            <a:xfrm>
              <a:off x="1438764" y="2692303"/>
              <a:ext cx="2477838" cy="1202055"/>
            </a:xfrm>
            <a:prstGeom prst="rect">
              <a:avLst/>
            </a:prstGeom>
            <a:noFill/>
            <a:ln w="9525">
              <a:noFill/>
              <a:miter lim="800000"/>
              <a:headEnd/>
              <a:tailEnd/>
            </a:ln>
          </p:spPr>
          <p:txBody>
            <a:bodyPr wrap="square" lIns="0" tIns="0" rIns="0" bIns="0" anchor="ctr" anchorCtr="0">
              <a:spAutoFit/>
            </a:bodyPr>
            <a:lstStyle/>
            <a:p>
              <a:pPr algn="ctr" defTabSz="1019175">
                <a:spcAft>
                  <a:spcPts val="300"/>
                </a:spcAft>
              </a:pPr>
              <a:r>
                <a:rPr lang="is-IS" b="1" dirty="0">
                  <a:latin typeface="Arial" panose="020B0604020202020204" pitchFamily="34" charset="0"/>
                  <a:cs typeface="Arial" panose="020B0604020202020204" pitchFamily="34" charset="0"/>
                </a:rPr>
                <a:t>Mikilvæg þróun </a:t>
              </a:r>
              <a:br>
                <a:rPr lang="is-IS" b="1" dirty="0">
                  <a:latin typeface="Arial" panose="020B0604020202020204" pitchFamily="34" charset="0"/>
                  <a:cs typeface="Arial" panose="020B0604020202020204" pitchFamily="34" charset="0"/>
                </a:rPr>
              </a:br>
              <a:r>
                <a:rPr lang="is-IS" i="1" dirty="0">
                  <a:latin typeface="Arial" panose="020B0604020202020204" pitchFamily="34" charset="0"/>
                  <a:cs typeface="Arial" panose="020B0604020202020204" pitchFamily="34" charset="0"/>
                </a:rPr>
                <a:t>Meginstraumar samfélagsins</a:t>
              </a:r>
            </a:p>
            <a:p>
              <a:pPr algn="ctr" defTabSz="1019175">
                <a:spcAft>
                  <a:spcPts val="300"/>
                </a:spcAft>
              </a:pPr>
              <a:r>
                <a:rPr lang="is-IS" dirty="0">
                  <a:latin typeface="Arial" panose="020B0604020202020204" pitchFamily="34" charset="0"/>
                  <a:cs typeface="Arial" panose="020B0604020202020204" pitchFamily="34" charset="0"/>
                </a:rPr>
                <a:t>Þættir sem lítil óvissa er um og því er þessum drifkröftum teknum </a:t>
              </a:r>
            </a:p>
            <a:p>
              <a:pPr algn="ctr" defTabSz="1019175">
                <a:spcAft>
                  <a:spcPts val="300"/>
                </a:spcAft>
              </a:pPr>
              <a:r>
                <a:rPr lang="is-IS" dirty="0">
                  <a:latin typeface="Arial" panose="020B0604020202020204" pitchFamily="34" charset="0"/>
                  <a:cs typeface="Arial" panose="020B0604020202020204" pitchFamily="34" charset="0"/>
                </a:rPr>
                <a:t>sem gefnum og stoðir allra sviðsmyndanna okkar</a:t>
              </a:r>
            </a:p>
          </p:txBody>
        </p:sp>
        <p:sp>
          <p:nvSpPr>
            <p:cNvPr id="15" name="Text Placeholder 12">
              <a:extLst>
                <a:ext uri="{FF2B5EF4-FFF2-40B4-BE49-F238E27FC236}">
                  <a16:creationId xmlns:a16="http://schemas.microsoft.com/office/drawing/2014/main" id="{19C48670-DE22-4078-8962-7D3B0EE813FC}"/>
                </a:ext>
              </a:extLst>
            </p:cNvPr>
            <p:cNvSpPr>
              <a:spLocks/>
            </p:cNvSpPr>
            <p:nvPr>
              <p:custDataLst>
                <p:tags r:id="rId6"/>
              </p:custDataLst>
            </p:nvPr>
          </p:nvSpPr>
          <p:spPr bwMode="auto">
            <a:xfrm>
              <a:off x="4101695" y="4488255"/>
              <a:ext cx="2551846" cy="815608"/>
            </a:xfrm>
            <a:prstGeom prst="rect">
              <a:avLst/>
            </a:prstGeom>
            <a:noFill/>
            <a:ln w="9525">
              <a:noFill/>
              <a:miter lim="800000"/>
              <a:headEnd/>
              <a:tailEnd/>
            </a:ln>
          </p:spPr>
          <p:txBody>
            <a:bodyPr wrap="square" lIns="0" tIns="0" rIns="0" bIns="0" anchor="ctr" anchorCtr="0">
              <a:spAutoFit/>
            </a:bodyPr>
            <a:lstStyle/>
            <a:p>
              <a:pPr algn="ctr" defTabSz="1019175">
                <a:spcAft>
                  <a:spcPts val="300"/>
                </a:spcAft>
              </a:pPr>
              <a:r>
                <a:rPr lang="is-IS" b="1" dirty="0">
                  <a:latin typeface="Arial" panose="020B0604020202020204" pitchFamily="34" charset="0"/>
                  <a:cs typeface="Arial" panose="020B0604020202020204" pitchFamily="34" charset="0"/>
                </a:rPr>
                <a:t>Lauf í vindi</a:t>
              </a:r>
            </a:p>
            <a:p>
              <a:pPr algn="ctr" defTabSz="1019175">
                <a:spcAft>
                  <a:spcPts val="300"/>
                </a:spcAft>
              </a:pPr>
              <a:r>
                <a:rPr lang="is-IS" i="1" dirty="0">
                  <a:latin typeface="Arial" panose="020B0604020202020204" pitchFamily="34" charset="0"/>
                  <a:cs typeface="Arial" panose="020B0604020202020204" pitchFamily="34" charset="0"/>
                </a:rPr>
                <a:t>Óvissa sem engu skiptir</a:t>
              </a:r>
            </a:p>
            <a:p>
              <a:pPr algn="ctr" defTabSz="1019175">
                <a:spcAft>
                  <a:spcPts val="300"/>
                </a:spcAft>
              </a:pPr>
              <a:r>
                <a:rPr lang="is-IS" dirty="0">
                  <a:latin typeface="Arial" panose="020B0604020202020204" pitchFamily="34" charset="0"/>
                  <a:cs typeface="Arial" panose="020B0604020202020204" pitchFamily="34" charset="0"/>
                </a:rPr>
                <a:t>Óvissuþættir sem breyttu ekki </a:t>
              </a:r>
              <a:br>
                <a:rPr lang="is-IS" dirty="0">
                  <a:latin typeface="Arial" panose="020B0604020202020204" pitchFamily="34" charset="0"/>
                  <a:cs typeface="Arial" panose="020B0604020202020204" pitchFamily="34" charset="0"/>
                </a:rPr>
              </a:br>
              <a:r>
                <a:rPr lang="is-IS" dirty="0">
                  <a:latin typeface="Arial" panose="020B0604020202020204" pitchFamily="34" charset="0"/>
                  <a:cs typeface="Arial" panose="020B0604020202020204" pitchFamily="34" charset="0"/>
                </a:rPr>
                <a:t>borginni hvernig sem þeir þróuðust</a:t>
              </a:r>
            </a:p>
          </p:txBody>
        </p:sp>
        <p:sp>
          <p:nvSpPr>
            <p:cNvPr id="16" name="Text Placeholder 12">
              <a:extLst>
                <a:ext uri="{FF2B5EF4-FFF2-40B4-BE49-F238E27FC236}">
                  <a16:creationId xmlns:a16="http://schemas.microsoft.com/office/drawing/2014/main" id="{9FBD6150-07E7-4896-8E8B-EA618F310378}"/>
                </a:ext>
              </a:extLst>
            </p:cNvPr>
            <p:cNvSpPr>
              <a:spLocks/>
            </p:cNvSpPr>
            <p:nvPr>
              <p:custDataLst>
                <p:tags r:id="rId7"/>
              </p:custDataLst>
            </p:nvPr>
          </p:nvSpPr>
          <p:spPr bwMode="auto">
            <a:xfrm>
              <a:off x="1438764" y="4485806"/>
              <a:ext cx="2442058" cy="854080"/>
            </a:xfrm>
            <a:prstGeom prst="rect">
              <a:avLst/>
            </a:prstGeom>
            <a:noFill/>
            <a:ln w="9525">
              <a:noFill/>
              <a:miter lim="800000"/>
              <a:headEnd/>
              <a:tailEnd/>
            </a:ln>
          </p:spPr>
          <p:txBody>
            <a:bodyPr wrap="square" lIns="0" tIns="0" rIns="0" bIns="0" anchor="ctr" anchorCtr="0">
              <a:spAutoFit/>
            </a:bodyPr>
            <a:lstStyle/>
            <a:p>
              <a:pPr algn="ctr" defTabSz="1019175">
                <a:spcAft>
                  <a:spcPts val="300"/>
                </a:spcAft>
              </a:pPr>
              <a:r>
                <a:rPr lang="is-IS" b="1" dirty="0">
                  <a:latin typeface="Arial" panose="020B0604020202020204" pitchFamily="34" charset="0"/>
                  <a:cs typeface="Arial" panose="020B0604020202020204" pitchFamily="34" charset="0"/>
                </a:rPr>
                <a:t>Hversdagsmálin</a:t>
              </a:r>
            </a:p>
            <a:p>
              <a:pPr algn="ctr" defTabSz="1019175">
                <a:spcAft>
                  <a:spcPts val="300"/>
                </a:spcAft>
              </a:pPr>
              <a:r>
                <a:rPr lang="is-IS" i="1" dirty="0">
                  <a:latin typeface="Arial" panose="020B0604020202020204" pitchFamily="34" charset="0"/>
                  <a:cs typeface="Arial" panose="020B0604020202020204" pitchFamily="34" charset="0"/>
                </a:rPr>
                <a:t>Veigalítið en víst</a:t>
              </a:r>
            </a:p>
            <a:p>
              <a:pPr algn="ctr" defTabSz="1019175">
                <a:spcAft>
                  <a:spcPts val="300"/>
                </a:spcAft>
              </a:pPr>
              <a:r>
                <a:rPr lang="is-IS" b="1" dirty="0">
                  <a:latin typeface="Arial" panose="020B0604020202020204" pitchFamily="34" charset="0"/>
                  <a:cs typeface="Arial" panose="020B0604020202020204" pitchFamily="34" charset="0"/>
                </a:rPr>
                <a:t> </a:t>
              </a:r>
              <a:r>
                <a:rPr lang="is-IS" dirty="0">
                  <a:latin typeface="Arial" panose="020B0604020202020204" pitchFamily="34" charset="0"/>
                  <a:cs typeface="Arial" panose="020B0604020202020204" pitchFamily="34" charset="0"/>
                </a:rPr>
                <a:t>Straumar sem ljóst er </a:t>
              </a:r>
            </a:p>
            <a:p>
              <a:pPr algn="ctr" defTabSz="1019175">
                <a:spcAft>
                  <a:spcPts val="300"/>
                </a:spcAft>
              </a:pPr>
              <a:r>
                <a:rPr lang="is-IS" dirty="0">
                  <a:latin typeface="Arial" panose="020B0604020202020204" pitchFamily="34" charset="0"/>
                  <a:cs typeface="Arial" panose="020B0604020202020204" pitchFamily="34" charset="0"/>
                </a:rPr>
                <a:t>hvert liggja en litlu skipta</a:t>
              </a:r>
            </a:p>
          </p:txBody>
        </p:sp>
        <p:sp>
          <p:nvSpPr>
            <p:cNvPr id="17" name="Line 4">
              <a:extLst>
                <a:ext uri="{FF2B5EF4-FFF2-40B4-BE49-F238E27FC236}">
                  <a16:creationId xmlns:a16="http://schemas.microsoft.com/office/drawing/2014/main" id="{2A2D518D-0634-4F87-A32D-C3660003B948}"/>
                </a:ext>
              </a:extLst>
            </p:cNvPr>
            <p:cNvSpPr>
              <a:spLocks noChangeShapeType="1"/>
            </p:cNvSpPr>
            <p:nvPr/>
          </p:nvSpPr>
          <p:spPr bwMode="auto">
            <a:xfrm>
              <a:off x="1226598" y="5938089"/>
              <a:ext cx="5639218" cy="0"/>
            </a:xfrm>
            <a:prstGeom prst="line">
              <a:avLst/>
            </a:prstGeom>
            <a:noFill/>
            <a:ln w="25400">
              <a:solidFill>
                <a:schemeClr val="tx1"/>
              </a:solidFill>
              <a:prstDash val="solid"/>
              <a:round/>
              <a:headEnd type="none" w="med" len="med"/>
              <a:tailEnd type="none" w="med" len="med"/>
            </a:ln>
          </p:spPr>
          <p:txBody>
            <a:bodyPr wrap="none" lIns="36000" tIns="36000" rIns="36000" anchor="ctr"/>
            <a:lstStyle/>
            <a:p>
              <a:endParaRPr lang="is-IS" dirty="0">
                <a:latin typeface="Arial" panose="020B0604020202020204" pitchFamily="34" charset="0"/>
                <a:cs typeface="Arial" panose="020B0604020202020204" pitchFamily="34" charset="0"/>
              </a:endParaRPr>
            </a:p>
          </p:txBody>
        </p:sp>
        <p:sp>
          <p:nvSpPr>
            <p:cNvPr id="18" name="Text Placeholder 12">
              <a:extLst>
                <a:ext uri="{FF2B5EF4-FFF2-40B4-BE49-F238E27FC236}">
                  <a16:creationId xmlns:a16="http://schemas.microsoft.com/office/drawing/2014/main" id="{2BD5B451-9694-42E6-A19A-F0F1DCDFA211}"/>
                </a:ext>
              </a:extLst>
            </p:cNvPr>
            <p:cNvSpPr>
              <a:spLocks/>
            </p:cNvSpPr>
            <p:nvPr>
              <p:custDataLst>
                <p:tags r:id="rId8"/>
              </p:custDataLst>
            </p:nvPr>
          </p:nvSpPr>
          <p:spPr bwMode="auto">
            <a:xfrm>
              <a:off x="3730585" y="6075831"/>
              <a:ext cx="578718" cy="191478"/>
            </a:xfrm>
            <a:prstGeom prst="rect">
              <a:avLst/>
            </a:prstGeom>
            <a:noFill/>
            <a:ln w="9525">
              <a:noFill/>
              <a:miter lim="800000"/>
              <a:headEnd/>
              <a:tailEnd/>
            </a:ln>
          </p:spPr>
          <p:txBody>
            <a:bodyPr wrap="square" lIns="0" tIns="0" rIns="0" bIns="0" anchor="ctr" anchorCtr="0">
              <a:spAutoFit/>
            </a:bodyPr>
            <a:lstStyle/>
            <a:p>
              <a:pPr algn="ctr" defTabSz="1019175">
                <a:spcAft>
                  <a:spcPts val="300"/>
                </a:spcAft>
              </a:pPr>
              <a:r>
                <a:rPr lang="is-IS" dirty="0">
                  <a:latin typeface="Arial" panose="020B0604020202020204" pitchFamily="34" charset="0"/>
                  <a:cs typeface="Arial" panose="020B0604020202020204" pitchFamily="34" charset="0"/>
                </a:rPr>
                <a:t>Meðal </a:t>
              </a:r>
            </a:p>
          </p:txBody>
        </p:sp>
        <p:sp>
          <p:nvSpPr>
            <p:cNvPr id="19" name="Text Placeholder 12">
              <a:extLst>
                <a:ext uri="{FF2B5EF4-FFF2-40B4-BE49-F238E27FC236}">
                  <a16:creationId xmlns:a16="http://schemas.microsoft.com/office/drawing/2014/main" id="{3EFCB810-4468-4FE6-9A7E-DBA148FDEB3D}"/>
                </a:ext>
              </a:extLst>
            </p:cNvPr>
            <p:cNvSpPr>
              <a:spLocks/>
            </p:cNvSpPr>
            <p:nvPr>
              <p:custDataLst>
                <p:tags r:id="rId9"/>
              </p:custDataLst>
            </p:nvPr>
          </p:nvSpPr>
          <p:spPr bwMode="auto">
            <a:xfrm>
              <a:off x="1112013" y="6100140"/>
              <a:ext cx="645123" cy="191478"/>
            </a:xfrm>
            <a:prstGeom prst="rect">
              <a:avLst/>
            </a:prstGeom>
            <a:noFill/>
            <a:ln w="9525">
              <a:noFill/>
              <a:miter lim="800000"/>
              <a:headEnd/>
              <a:tailEnd/>
            </a:ln>
          </p:spPr>
          <p:txBody>
            <a:bodyPr wrap="square" lIns="0" tIns="0" rIns="0" bIns="0" anchor="ctr" anchorCtr="0">
              <a:spAutoFit/>
            </a:bodyPr>
            <a:lstStyle/>
            <a:p>
              <a:pPr algn="ctr" defTabSz="1019175">
                <a:spcAft>
                  <a:spcPts val="300"/>
                </a:spcAft>
              </a:pPr>
              <a:r>
                <a:rPr lang="is-IS" dirty="0">
                  <a:latin typeface="Arial" panose="020B0604020202020204" pitchFamily="34" charset="0"/>
                  <a:cs typeface="Arial" panose="020B0604020202020204" pitchFamily="34" charset="0"/>
                </a:rPr>
                <a:t>Lítil óvissa</a:t>
              </a:r>
            </a:p>
          </p:txBody>
        </p:sp>
        <p:sp>
          <p:nvSpPr>
            <p:cNvPr id="20" name="Text Placeholder 12">
              <a:extLst>
                <a:ext uri="{FF2B5EF4-FFF2-40B4-BE49-F238E27FC236}">
                  <a16:creationId xmlns:a16="http://schemas.microsoft.com/office/drawing/2014/main" id="{E446E2EC-24EE-4BEB-9B77-3416A45B383C}"/>
                </a:ext>
              </a:extLst>
            </p:cNvPr>
            <p:cNvSpPr>
              <a:spLocks/>
            </p:cNvSpPr>
            <p:nvPr>
              <p:custDataLst>
                <p:tags r:id="rId10"/>
              </p:custDataLst>
            </p:nvPr>
          </p:nvSpPr>
          <p:spPr bwMode="auto">
            <a:xfrm>
              <a:off x="6325735" y="5988411"/>
              <a:ext cx="578718" cy="382956"/>
            </a:xfrm>
            <a:prstGeom prst="rect">
              <a:avLst/>
            </a:prstGeom>
            <a:noFill/>
            <a:ln w="9525">
              <a:noFill/>
              <a:miter lim="800000"/>
              <a:headEnd/>
              <a:tailEnd/>
            </a:ln>
          </p:spPr>
          <p:txBody>
            <a:bodyPr wrap="square" lIns="0" tIns="0" rIns="0" bIns="0" anchor="ctr" anchorCtr="0">
              <a:spAutoFit/>
            </a:bodyPr>
            <a:lstStyle/>
            <a:p>
              <a:pPr algn="ctr" defTabSz="1019175">
                <a:spcAft>
                  <a:spcPts val="300"/>
                </a:spcAft>
              </a:pPr>
              <a:r>
                <a:rPr lang="is-IS" dirty="0">
                  <a:latin typeface="Arial" panose="020B0604020202020204" pitchFamily="34" charset="0"/>
                  <a:cs typeface="Arial" panose="020B0604020202020204" pitchFamily="34" charset="0"/>
                </a:rPr>
                <a:t>Mikil óvissa</a:t>
              </a:r>
            </a:p>
          </p:txBody>
        </p:sp>
      </p:grpSp>
      <p:sp>
        <p:nvSpPr>
          <p:cNvPr id="22" name="Rectangle 21">
            <a:extLst>
              <a:ext uri="{FF2B5EF4-FFF2-40B4-BE49-F238E27FC236}">
                <a16:creationId xmlns:a16="http://schemas.microsoft.com/office/drawing/2014/main" id="{C2866049-0F95-4840-9F20-1D190A8EBBFA}"/>
              </a:ext>
            </a:extLst>
          </p:cNvPr>
          <p:cNvSpPr/>
          <p:nvPr/>
        </p:nvSpPr>
        <p:spPr>
          <a:xfrm>
            <a:off x="7008720" y="500514"/>
            <a:ext cx="4518721" cy="2572019"/>
          </a:xfrm>
          <a:prstGeom prst="rect">
            <a:avLst/>
          </a:prstGeom>
          <a:solidFill>
            <a:schemeClr val="bg1">
              <a:alpha val="89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is-IS"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3" name="Rectangle 22">
            <a:extLst>
              <a:ext uri="{FF2B5EF4-FFF2-40B4-BE49-F238E27FC236}">
                <a16:creationId xmlns:a16="http://schemas.microsoft.com/office/drawing/2014/main" id="{64AB0270-3323-456D-A3B3-A51C6644550A}"/>
              </a:ext>
            </a:extLst>
          </p:cNvPr>
          <p:cNvSpPr/>
          <p:nvPr/>
        </p:nvSpPr>
        <p:spPr>
          <a:xfrm>
            <a:off x="6983409" y="3190914"/>
            <a:ext cx="4518721" cy="2572019"/>
          </a:xfrm>
          <a:prstGeom prst="rect">
            <a:avLst/>
          </a:prstGeom>
          <a:solidFill>
            <a:schemeClr val="bg1">
              <a:alpha val="89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is-IS"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4" name="Rectangle 23">
            <a:extLst>
              <a:ext uri="{FF2B5EF4-FFF2-40B4-BE49-F238E27FC236}">
                <a16:creationId xmlns:a16="http://schemas.microsoft.com/office/drawing/2014/main" id="{3188B68C-A685-470E-A642-A61D6AC2D1FE}"/>
              </a:ext>
            </a:extLst>
          </p:cNvPr>
          <p:cNvSpPr/>
          <p:nvPr/>
        </p:nvSpPr>
        <p:spPr>
          <a:xfrm>
            <a:off x="2385584" y="3201156"/>
            <a:ext cx="4518721" cy="2572019"/>
          </a:xfrm>
          <a:prstGeom prst="rect">
            <a:avLst/>
          </a:prstGeom>
          <a:solidFill>
            <a:schemeClr val="bg1">
              <a:alpha val="89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is-IS"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Tree>
    <p:extLst>
      <p:ext uri="{BB962C8B-B14F-4D97-AF65-F5344CB8AC3E}">
        <p14:creationId xmlns:p14="http://schemas.microsoft.com/office/powerpoint/2010/main" val="3528913255"/>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a:extLst>
              <a:ext uri="{FF2B5EF4-FFF2-40B4-BE49-F238E27FC236}">
                <a16:creationId xmlns:a16="http://schemas.microsoft.com/office/drawing/2014/main" id="{0DA1920A-7ABE-4BA2-9499-898D2540BB30}"/>
              </a:ext>
            </a:extLst>
          </p:cNvPr>
          <p:cNvGrpSpPr/>
          <p:nvPr/>
        </p:nvGrpSpPr>
        <p:grpSpPr>
          <a:xfrm>
            <a:off x="924025" y="654517"/>
            <a:ext cx="10818796" cy="5771505"/>
            <a:chOff x="384414" y="2381767"/>
            <a:chExt cx="6520039" cy="3989600"/>
          </a:xfrm>
        </p:grpSpPr>
        <p:sp>
          <p:nvSpPr>
            <p:cNvPr id="3" name="Rectangle 2">
              <a:extLst>
                <a:ext uri="{FF2B5EF4-FFF2-40B4-BE49-F238E27FC236}">
                  <a16:creationId xmlns:a16="http://schemas.microsoft.com/office/drawing/2014/main" id="{0BA0307B-EEB1-4FC5-8AF7-24041070D55B}"/>
                </a:ext>
              </a:extLst>
            </p:cNvPr>
            <p:cNvSpPr>
              <a:spLocks noChangeArrowheads="1"/>
            </p:cNvSpPr>
            <p:nvPr/>
          </p:nvSpPr>
          <p:spPr bwMode="auto">
            <a:xfrm>
              <a:off x="4071714" y="2435931"/>
              <a:ext cx="2612643" cy="1599301"/>
            </a:xfrm>
            <a:prstGeom prst="rect">
              <a:avLst/>
            </a:prstGeom>
            <a:solidFill>
              <a:srgbClr val="FDD559"/>
            </a:solidFill>
            <a:ln w="38100">
              <a:solidFill>
                <a:srgbClr val="0376E1"/>
              </a:solidFill>
              <a:miter lim="800000"/>
              <a:headEnd/>
              <a:tailEnd/>
            </a:ln>
          </p:spPr>
          <p:txBody>
            <a:bodyPr lIns="36000" tIns="36000" rIns="36000"/>
            <a:lstStyle/>
            <a:p>
              <a:pPr algn="ctr">
                <a:defRPr/>
              </a:pPr>
              <a:endParaRPr lang="is-IS" dirty="0">
                <a:latin typeface="Arial" panose="020B0604020202020204" pitchFamily="34" charset="0"/>
                <a:ea typeface="ＭＳ Ｐゴシック" pitchFamily="50" charset="-128"/>
                <a:cs typeface="Arial" panose="020B0604020202020204" pitchFamily="34" charset="0"/>
              </a:endParaRPr>
            </a:p>
          </p:txBody>
        </p:sp>
        <p:sp>
          <p:nvSpPr>
            <p:cNvPr id="4" name="Text Placeholder 12">
              <a:extLst>
                <a:ext uri="{FF2B5EF4-FFF2-40B4-BE49-F238E27FC236}">
                  <a16:creationId xmlns:a16="http://schemas.microsoft.com/office/drawing/2014/main" id="{D32F264A-FE70-4BF7-AC42-49F0000EB392}"/>
                </a:ext>
              </a:extLst>
            </p:cNvPr>
            <p:cNvSpPr>
              <a:spLocks/>
            </p:cNvSpPr>
            <p:nvPr>
              <p:custDataLst>
                <p:tags r:id="rId1"/>
              </p:custDataLst>
            </p:nvPr>
          </p:nvSpPr>
          <p:spPr bwMode="auto">
            <a:xfrm>
              <a:off x="4146338" y="2828873"/>
              <a:ext cx="2408039" cy="815608"/>
            </a:xfrm>
            <a:prstGeom prst="rect">
              <a:avLst/>
            </a:prstGeom>
            <a:noFill/>
            <a:ln w="9525">
              <a:noFill/>
              <a:miter lim="800000"/>
              <a:headEnd/>
              <a:tailEnd/>
            </a:ln>
          </p:spPr>
          <p:txBody>
            <a:bodyPr wrap="square" lIns="0" tIns="0" rIns="0" bIns="0" anchor="ctr" anchorCtr="0">
              <a:spAutoFit/>
            </a:bodyPr>
            <a:lstStyle/>
            <a:p>
              <a:pPr algn="ctr" defTabSz="1019175">
                <a:spcAft>
                  <a:spcPts val="300"/>
                </a:spcAft>
              </a:pPr>
              <a:r>
                <a:rPr lang="is-IS" b="1" dirty="0">
                  <a:latin typeface="Arial" panose="020B0604020202020204" pitchFamily="34" charset="0"/>
                  <a:cs typeface="Arial" panose="020B0604020202020204" pitchFamily="34" charset="0"/>
                </a:rPr>
                <a:t>Mikilvægustu óvissuþættir</a:t>
              </a:r>
            </a:p>
            <a:p>
              <a:pPr algn="ctr" defTabSz="1019175">
                <a:spcAft>
                  <a:spcPts val="300"/>
                </a:spcAft>
              </a:pPr>
              <a:r>
                <a:rPr lang="is-IS" i="1" dirty="0">
                  <a:latin typeface="Arial" panose="020B0604020202020204" pitchFamily="34" charset="0"/>
                  <a:cs typeface="Arial" panose="020B0604020202020204" pitchFamily="34" charset="0"/>
                </a:rPr>
                <a:t>Áhugamengið okkar</a:t>
              </a:r>
            </a:p>
            <a:p>
              <a:pPr algn="ctr" defTabSz="1019175">
                <a:spcAft>
                  <a:spcPts val="300"/>
                </a:spcAft>
              </a:pPr>
              <a:r>
                <a:rPr lang="is-IS" dirty="0">
                  <a:latin typeface="Arial" panose="020B0604020202020204" pitchFamily="34" charset="0"/>
                  <a:cs typeface="Arial" panose="020B0604020202020204" pitchFamily="34" charset="0"/>
                </a:rPr>
                <a:t>Það sem við höfum áhuga á að skoða frekar</a:t>
              </a:r>
            </a:p>
          </p:txBody>
        </p:sp>
        <p:sp>
          <p:nvSpPr>
            <p:cNvPr id="5" name="Line 3">
              <a:extLst>
                <a:ext uri="{FF2B5EF4-FFF2-40B4-BE49-F238E27FC236}">
                  <a16:creationId xmlns:a16="http://schemas.microsoft.com/office/drawing/2014/main" id="{A4970D5B-A9B8-4712-935E-9875F201C085}"/>
                </a:ext>
              </a:extLst>
            </p:cNvPr>
            <p:cNvSpPr>
              <a:spLocks noChangeShapeType="1"/>
            </p:cNvSpPr>
            <p:nvPr/>
          </p:nvSpPr>
          <p:spPr bwMode="auto">
            <a:xfrm flipH="1">
              <a:off x="1235428" y="2515190"/>
              <a:ext cx="0" cy="3422899"/>
            </a:xfrm>
            <a:prstGeom prst="line">
              <a:avLst/>
            </a:prstGeom>
            <a:noFill/>
            <a:ln w="25400">
              <a:solidFill>
                <a:schemeClr val="tx1"/>
              </a:solidFill>
              <a:prstDash val="solid"/>
              <a:round/>
              <a:headEnd type="none" w="med" len="med"/>
              <a:tailEnd type="none" w="med" len="med"/>
            </a:ln>
          </p:spPr>
          <p:txBody>
            <a:bodyPr wrap="none" lIns="36000" tIns="36000" rIns="36000" anchor="ctr"/>
            <a:lstStyle/>
            <a:p>
              <a:endParaRPr lang="is-IS" dirty="0">
                <a:latin typeface="Arial" panose="020B0604020202020204" pitchFamily="34" charset="0"/>
                <a:cs typeface="Arial" panose="020B0604020202020204" pitchFamily="34" charset="0"/>
              </a:endParaRPr>
            </a:p>
          </p:txBody>
        </p:sp>
        <p:sp>
          <p:nvSpPr>
            <p:cNvPr id="6" name="Line 4">
              <a:extLst>
                <a:ext uri="{FF2B5EF4-FFF2-40B4-BE49-F238E27FC236}">
                  <a16:creationId xmlns:a16="http://schemas.microsoft.com/office/drawing/2014/main" id="{C36D5E50-19ED-4E89-8841-F24F0E23480C}"/>
                </a:ext>
              </a:extLst>
            </p:cNvPr>
            <p:cNvSpPr>
              <a:spLocks noChangeShapeType="1"/>
            </p:cNvSpPr>
            <p:nvPr/>
          </p:nvSpPr>
          <p:spPr bwMode="auto">
            <a:xfrm>
              <a:off x="1265235" y="4090998"/>
              <a:ext cx="5472000" cy="0"/>
            </a:xfrm>
            <a:prstGeom prst="line">
              <a:avLst/>
            </a:prstGeom>
            <a:noFill/>
            <a:ln w="25400">
              <a:solidFill>
                <a:schemeClr val="bg1">
                  <a:lumMod val="75000"/>
                </a:schemeClr>
              </a:solidFill>
              <a:prstDash val="sysDot"/>
              <a:round/>
              <a:headEnd type="triangle" w="med" len="med"/>
              <a:tailEnd type="triangle" w="med" len="med"/>
            </a:ln>
          </p:spPr>
          <p:txBody>
            <a:bodyPr wrap="none" lIns="36000" tIns="36000" rIns="36000" anchor="ctr"/>
            <a:lstStyle/>
            <a:p>
              <a:endParaRPr lang="is-IS" dirty="0">
                <a:latin typeface="Arial" panose="020B0604020202020204" pitchFamily="34" charset="0"/>
                <a:cs typeface="Arial" panose="020B0604020202020204" pitchFamily="34" charset="0"/>
              </a:endParaRPr>
            </a:p>
          </p:txBody>
        </p:sp>
        <p:sp>
          <p:nvSpPr>
            <p:cNvPr id="7" name="Text Placeholder 12">
              <a:extLst>
                <a:ext uri="{FF2B5EF4-FFF2-40B4-BE49-F238E27FC236}">
                  <a16:creationId xmlns:a16="http://schemas.microsoft.com/office/drawing/2014/main" id="{AC120C03-C2BD-4E85-A09A-EB3C0C8E4385}"/>
                </a:ext>
              </a:extLst>
            </p:cNvPr>
            <p:cNvSpPr>
              <a:spLocks/>
            </p:cNvSpPr>
            <p:nvPr>
              <p:custDataLst>
                <p:tags r:id="rId2"/>
              </p:custDataLst>
            </p:nvPr>
          </p:nvSpPr>
          <p:spPr bwMode="auto">
            <a:xfrm>
              <a:off x="384414" y="2730759"/>
              <a:ext cx="715260" cy="191478"/>
            </a:xfrm>
            <a:prstGeom prst="rect">
              <a:avLst/>
            </a:prstGeom>
            <a:noFill/>
            <a:ln w="9525">
              <a:noFill/>
              <a:miter lim="800000"/>
              <a:headEnd/>
              <a:tailEnd/>
            </a:ln>
          </p:spPr>
          <p:txBody>
            <a:bodyPr wrap="square" lIns="0" tIns="0" rIns="0" bIns="0" anchor="ctr" anchorCtr="0">
              <a:spAutoFit/>
            </a:bodyPr>
            <a:lstStyle/>
            <a:p>
              <a:pPr algn="r" defTabSz="1019175">
                <a:spcAft>
                  <a:spcPts val="300"/>
                </a:spcAft>
              </a:pPr>
              <a:r>
                <a:rPr lang="is-IS" dirty="0">
                  <a:latin typeface="Arial" panose="020B0604020202020204" pitchFamily="34" charset="0"/>
                  <a:cs typeface="Arial" panose="020B0604020202020204" pitchFamily="34" charset="0"/>
                </a:rPr>
                <a:t>Mikil áhrif</a:t>
              </a:r>
            </a:p>
          </p:txBody>
        </p:sp>
        <p:sp>
          <p:nvSpPr>
            <p:cNvPr id="8" name="Text Placeholder 12">
              <a:extLst>
                <a:ext uri="{FF2B5EF4-FFF2-40B4-BE49-F238E27FC236}">
                  <a16:creationId xmlns:a16="http://schemas.microsoft.com/office/drawing/2014/main" id="{D8F1906F-661E-4BD3-B5B2-D911B17ED126}"/>
                </a:ext>
              </a:extLst>
            </p:cNvPr>
            <p:cNvSpPr>
              <a:spLocks/>
            </p:cNvSpPr>
            <p:nvPr>
              <p:custDataLst>
                <p:tags r:id="rId3"/>
              </p:custDataLst>
            </p:nvPr>
          </p:nvSpPr>
          <p:spPr bwMode="auto">
            <a:xfrm>
              <a:off x="403475" y="4053241"/>
              <a:ext cx="715260" cy="191478"/>
            </a:xfrm>
            <a:prstGeom prst="rect">
              <a:avLst/>
            </a:prstGeom>
            <a:noFill/>
            <a:ln w="9525">
              <a:noFill/>
              <a:miter lim="800000"/>
              <a:headEnd/>
              <a:tailEnd/>
            </a:ln>
          </p:spPr>
          <p:txBody>
            <a:bodyPr wrap="square" lIns="0" tIns="0" rIns="0" bIns="0" anchor="ctr" anchorCtr="0">
              <a:spAutoFit/>
            </a:bodyPr>
            <a:lstStyle/>
            <a:p>
              <a:pPr algn="r" defTabSz="1019175">
                <a:spcAft>
                  <a:spcPts val="300"/>
                </a:spcAft>
              </a:pPr>
              <a:r>
                <a:rPr lang="is-IS" dirty="0">
                  <a:latin typeface="Arial" panose="020B0604020202020204" pitchFamily="34" charset="0"/>
                  <a:cs typeface="Arial" panose="020B0604020202020204" pitchFamily="34" charset="0"/>
                </a:rPr>
                <a:t>Meðal  </a:t>
              </a:r>
            </a:p>
          </p:txBody>
        </p:sp>
        <p:sp>
          <p:nvSpPr>
            <p:cNvPr id="9" name="Text Placeholder 12">
              <a:extLst>
                <a:ext uri="{FF2B5EF4-FFF2-40B4-BE49-F238E27FC236}">
                  <a16:creationId xmlns:a16="http://schemas.microsoft.com/office/drawing/2014/main" id="{7E212599-E417-4EC7-86BB-CDE544E8847B}"/>
                </a:ext>
              </a:extLst>
            </p:cNvPr>
            <p:cNvSpPr>
              <a:spLocks/>
            </p:cNvSpPr>
            <p:nvPr>
              <p:custDataLst>
                <p:tags r:id="rId4"/>
              </p:custDataLst>
            </p:nvPr>
          </p:nvSpPr>
          <p:spPr bwMode="auto">
            <a:xfrm>
              <a:off x="428936" y="5767643"/>
              <a:ext cx="715260" cy="191478"/>
            </a:xfrm>
            <a:prstGeom prst="rect">
              <a:avLst/>
            </a:prstGeom>
            <a:noFill/>
            <a:ln w="9525">
              <a:noFill/>
              <a:miter lim="800000"/>
              <a:headEnd/>
              <a:tailEnd/>
            </a:ln>
          </p:spPr>
          <p:txBody>
            <a:bodyPr wrap="square" lIns="0" tIns="0" rIns="0" bIns="0" anchor="ctr" anchorCtr="0">
              <a:spAutoFit/>
            </a:bodyPr>
            <a:lstStyle/>
            <a:p>
              <a:pPr algn="r" defTabSz="1019175">
                <a:spcAft>
                  <a:spcPts val="300"/>
                </a:spcAft>
              </a:pPr>
              <a:r>
                <a:rPr lang="is-IS" dirty="0">
                  <a:latin typeface="Arial" panose="020B0604020202020204" pitchFamily="34" charset="0"/>
                  <a:cs typeface="Arial" panose="020B0604020202020204" pitchFamily="34" charset="0"/>
                </a:rPr>
                <a:t>Lítil áhrif</a:t>
              </a:r>
            </a:p>
          </p:txBody>
        </p:sp>
        <p:sp>
          <p:nvSpPr>
            <p:cNvPr id="10" name="Rectangle 9">
              <a:extLst>
                <a:ext uri="{FF2B5EF4-FFF2-40B4-BE49-F238E27FC236}">
                  <a16:creationId xmlns:a16="http://schemas.microsoft.com/office/drawing/2014/main" id="{F5EA95BF-67F4-4C32-B6B5-AA418DE5BB9F}"/>
                </a:ext>
              </a:extLst>
            </p:cNvPr>
            <p:cNvSpPr>
              <a:spLocks noChangeArrowheads="1"/>
            </p:cNvSpPr>
            <p:nvPr/>
          </p:nvSpPr>
          <p:spPr bwMode="auto">
            <a:xfrm>
              <a:off x="4071714" y="4154934"/>
              <a:ext cx="2612643" cy="1599301"/>
            </a:xfrm>
            <a:prstGeom prst="rect">
              <a:avLst/>
            </a:prstGeom>
            <a:noFill/>
            <a:ln w="38100">
              <a:solidFill>
                <a:srgbClr val="0376E1"/>
              </a:solidFill>
              <a:miter lim="800000"/>
              <a:headEnd/>
              <a:tailEnd/>
            </a:ln>
          </p:spPr>
          <p:txBody>
            <a:bodyPr lIns="36000" tIns="36000" rIns="36000"/>
            <a:lstStyle/>
            <a:p>
              <a:pPr algn="ctr">
                <a:defRPr/>
              </a:pPr>
              <a:endParaRPr lang="is-IS" dirty="0">
                <a:latin typeface="Arial" panose="020B0604020202020204" pitchFamily="34" charset="0"/>
                <a:ea typeface="ＭＳ Ｐゴシック" pitchFamily="50" charset="-128"/>
                <a:cs typeface="Arial" panose="020B0604020202020204" pitchFamily="34" charset="0"/>
              </a:endParaRPr>
            </a:p>
          </p:txBody>
        </p:sp>
        <p:sp>
          <p:nvSpPr>
            <p:cNvPr id="11" name="Rectangle 10">
              <a:extLst>
                <a:ext uri="{FF2B5EF4-FFF2-40B4-BE49-F238E27FC236}">
                  <a16:creationId xmlns:a16="http://schemas.microsoft.com/office/drawing/2014/main" id="{77219F6C-829F-454D-AFFC-0831A9D3ADEC}"/>
                </a:ext>
              </a:extLst>
            </p:cNvPr>
            <p:cNvSpPr>
              <a:spLocks noChangeArrowheads="1"/>
            </p:cNvSpPr>
            <p:nvPr/>
          </p:nvSpPr>
          <p:spPr bwMode="auto">
            <a:xfrm>
              <a:off x="1362240" y="2435931"/>
              <a:ext cx="2612643" cy="1599301"/>
            </a:xfrm>
            <a:prstGeom prst="rect">
              <a:avLst/>
            </a:prstGeom>
            <a:solidFill>
              <a:schemeClr val="bg1">
                <a:lumMod val="95000"/>
              </a:schemeClr>
            </a:solidFill>
            <a:ln w="38100">
              <a:solidFill>
                <a:srgbClr val="0376E1"/>
              </a:solidFill>
              <a:miter lim="800000"/>
              <a:headEnd/>
              <a:tailEnd/>
            </a:ln>
          </p:spPr>
          <p:txBody>
            <a:bodyPr lIns="36000" tIns="36000" rIns="36000"/>
            <a:lstStyle/>
            <a:p>
              <a:pPr algn="ctr">
                <a:defRPr/>
              </a:pPr>
              <a:endParaRPr lang="is-IS" dirty="0">
                <a:latin typeface="Arial" panose="020B0604020202020204" pitchFamily="34" charset="0"/>
                <a:ea typeface="ＭＳ Ｐゴシック" pitchFamily="50" charset="-128"/>
                <a:cs typeface="Arial" panose="020B0604020202020204" pitchFamily="34" charset="0"/>
              </a:endParaRPr>
            </a:p>
          </p:txBody>
        </p:sp>
        <p:sp>
          <p:nvSpPr>
            <p:cNvPr id="12" name="Rectangle 11">
              <a:extLst>
                <a:ext uri="{FF2B5EF4-FFF2-40B4-BE49-F238E27FC236}">
                  <a16:creationId xmlns:a16="http://schemas.microsoft.com/office/drawing/2014/main" id="{2132BE16-DA31-4644-B26E-4E5E41325E0A}"/>
                </a:ext>
              </a:extLst>
            </p:cNvPr>
            <p:cNvSpPr>
              <a:spLocks noChangeArrowheads="1"/>
            </p:cNvSpPr>
            <p:nvPr/>
          </p:nvSpPr>
          <p:spPr bwMode="auto">
            <a:xfrm>
              <a:off x="1362240" y="4154934"/>
              <a:ext cx="2612643" cy="1599301"/>
            </a:xfrm>
            <a:prstGeom prst="rect">
              <a:avLst/>
            </a:prstGeom>
            <a:noFill/>
            <a:ln w="38100">
              <a:solidFill>
                <a:srgbClr val="0376E1"/>
              </a:solidFill>
              <a:miter lim="800000"/>
              <a:headEnd/>
              <a:tailEnd/>
            </a:ln>
          </p:spPr>
          <p:txBody>
            <a:bodyPr lIns="36000" tIns="36000" rIns="36000"/>
            <a:lstStyle/>
            <a:p>
              <a:pPr algn="ctr">
                <a:defRPr/>
              </a:pPr>
              <a:endParaRPr lang="is-IS" dirty="0">
                <a:latin typeface="Arial" panose="020B0604020202020204" pitchFamily="34" charset="0"/>
                <a:ea typeface="ＭＳ Ｐゴシック" pitchFamily="50" charset="-128"/>
                <a:cs typeface="Arial" panose="020B0604020202020204" pitchFamily="34" charset="0"/>
              </a:endParaRPr>
            </a:p>
          </p:txBody>
        </p:sp>
        <p:sp>
          <p:nvSpPr>
            <p:cNvPr id="13" name="Line 4">
              <a:extLst>
                <a:ext uri="{FF2B5EF4-FFF2-40B4-BE49-F238E27FC236}">
                  <a16:creationId xmlns:a16="http://schemas.microsoft.com/office/drawing/2014/main" id="{03FB0F42-98DD-4281-8366-2ADC82ECE77B}"/>
                </a:ext>
              </a:extLst>
            </p:cNvPr>
            <p:cNvSpPr>
              <a:spLocks noChangeShapeType="1"/>
            </p:cNvSpPr>
            <p:nvPr/>
          </p:nvSpPr>
          <p:spPr bwMode="auto">
            <a:xfrm rot="5400000">
              <a:off x="2291703" y="4110008"/>
              <a:ext cx="3456482" cy="0"/>
            </a:xfrm>
            <a:prstGeom prst="line">
              <a:avLst/>
            </a:prstGeom>
            <a:noFill/>
            <a:ln w="25400">
              <a:solidFill>
                <a:schemeClr val="bg1">
                  <a:lumMod val="75000"/>
                </a:schemeClr>
              </a:solidFill>
              <a:prstDash val="sysDot"/>
              <a:round/>
              <a:headEnd type="triangle" w="med" len="med"/>
              <a:tailEnd type="triangle" w="med" len="med"/>
            </a:ln>
          </p:spPr>
          <p:txBody>
            <a:bodyPr wrap="none" lIns="36000" tIns="36000" rIns="36000" anchor="ctr"/>
            <a:lstStyle/>
            <a:p>
              <a:endParaRPr lang="is-IS" dirty="0">
                <a:latin typeface="Arial" panose="020B0604020202020204" pitchFamily="34" charset="0"/>
                <a:cs typeface="Arial" panose="020B0604020202020204" pitchFamily="34" charset="0"/>
              </a:endParaRPr>
            </a:p>
          </p:txBody>
        </p:sp>
        <p:sp>
          <p:nvSpPr>
            <p:cNvPr id="14" name="Text Placeholder 12">
              <a:extLst>
                <a:ext uri="{FF2B5EF4-FFF2-40B4-BE49-F238E27FC236}">
                  <a16:creationId xmlns:a16="http://schemas.microsoft.com/office/drawing/2014/main" id="{9B775E23-3687-4255-9B12-CD306255FE2E}"/>
                </a:ext>
              </a:extLst>
            </p:cNvPr>
            <p:cNvSpPr>
              <a:spLocks/>
            </p:cNvSpPr>
            <p:nvPr>
              <p:custDataLst>
                <p:tags r:id="rId5"/>
              </p:custDataLst>
            </p:nvPr>
          </p:nvSpPr>
          <p:spPr bwMode="auto">
            <a:xfrm>
              <a:off x="1438764" y="2692303"/>
              <a:ext cx="2477838" cy="1202055"/>
            </a:xfrm>
            <a:prstGeom prst="rect">
              <a:avLst/>
            </a:prstGeom>
            <a:noFill/>
            <a:ln w="9525">
              <a:noFill/>
              <a:miter lim="800000"/>
              <a:headEnd/>
              <a:tailEnd/>
            </a:ln>
          </p:spPr>
          <p:txBody>
            <a:bodyPr wrap="square" lIns="0" tIns="0" rIns="0" bIns="0" anchor="ctr" anchorCtr="0">
              <a:spAutoFit/>
            </a:bodyPr>
            <a:lstStyle/>
            <a:p>
              <a:pPr algn="ctr" defTabSz="1019175">
                <a:spcAft>
                  <a:spcPts val="300"/>
                </a:spcAft>
              </a:pPr>
              <a:r>
                <a:rPr lang="is-IS" b="1" dirty="0">
                  <a:latin typeface="Arial" panose="020B0604020202020204" pitchFamily="34" charset="0"/>
                  <a:cs typeface="Arial" panose="020B0604020202020204" pitchFamily="34" charset="0"/>
                </a:rPr>
                <a:t>Mikilvæg þróun </a:t>
              </a:r>
              <a:br>
                <a:rPr lang="is-IS" b="1" dirty="0">
                  <a:latin typeface="Arial" panose="020B0604020202020204" pitchFamily="34" charset="0"/>
                  <a:cs typeface="Arial" panose="020B0604020202020204" pitchFamily="34" charset="0"/>
                </a:rPr>
              </a:br>
              <a:r>
                <a:rPr lang="is-IS" i="1" dirty="0">
                  <a:latin typeface="Arial" panose="020B0604020202020204" pitchFamily="34" charset="0"/>
                  <a:cs typeface="Arial" panose="020B0604020202020204" pitchFamily="34" charset="0"/>
                </a:rPr>
                <a:t>Meginstraumar samfélagsins</a:t>
              </a:r>
            </a:p>
            <a:p>
              <a:pPr algn="ctr" defTabSz="1019175">
                <a:spcAft>
                  <a:spcPts val="300"/>
                </a:spcAft>
              </a:pPr>
              <a:r>
                <a:rPr lang="is-IS" dirty="0">
                  <a:latin typeface="Arial" panose="020B0604020202020204" pitchFamily="34" charset="0"/>
                  <a:cs typeface="Arial" panose="020B0604020202020204" pitchFamily="34" charset="0"/>
                </a:rPr>
                <a:t>Þættir sem lítil óvissa er um og því er þessum drifkröftum teknum </a:t>
              </a:r>
            </a:p>
            <a:p>
              <a:pPr algn="ctr" defTabSz="1019175">
                <a:spcAft>
                  <a:spcPts val="300"/>
                </a:spcAft>
              </a:pPr>
              <a:r>
                <a:rPr lang="is-IS" dirty="0">
                  <a:latin typeface="Arial" panose="020B0604020202020204" pitchFamily="34" charset="0"/>
                  <a:cs typeface="Arial" panose="020B0604020202020204" pitchFamily="34" charset="0"/>
                </a:rPr>
                <a:t>sem gefnum og stoðir allra sviðsmyndanna okkar</a:t>
              </a:r>
            </a:p>
          </p:txBody>
        </p:sp>
        <p:sp>
          <p:nvSpPr>
            <p:cNvPr id="15" name="Text Placeholder 12">
              <a:extLst>
                <a:ext uri="{FF2B5EF4-FFF2-40B4-BE49-F238E27FC236}">
                  <a16:creationId xmlns:a16="http://schemas.microsoft.com/office/drawing/2014/main" id="{19C48670-DE22-4078-8962-7D3B0EE813FC}"/>
                </a:ext>
              </a:extLst>
            </p:cNvPr>
            <p:cNvSpPr>
              <a:spLocks/>
            </p:cNvSpPr>
            <p:nvPr>
              <p:custDataLst>
                <p:tags r:id="rId6"/>
              </p:custDataLst>
            </p:nvPr>
          </p:nvSpPr>
          <p:spPr bwMode="auto">
            <a:xfrm>
              <a:off x="4101695" y="4488255"/>
              <a:ext cx="2551846" cy="815608"/>
            </a:xfrm>
            <a:prstGeom prst="rect">
              <a:avLst/>
            </a:prstGeom>
            <a:noFill/>
            <a:ln w="9525">
              <a:noFill/>
              <a:miter lim="800000"/>
              <a:headEnd/>
              <a:tailEnd/>
            </a:ln>
          </p:spPr>
          <p:txBody>
            <a:bodyPr wrap="square" lIns="0" tIns="0" rIns="0" bIns="0" anchor="ctr" anchorCtr="0">
              <a:spAutoFit/>
            </a:bodyPr>
            <a:lstStyle/>
            <a:p>
              <a:pPr algn="ctr" defTabSz="1019175">
                <a:spcAft>
                  <a:spcPts val="300"/>
                </a:spcAft>
              </a:pPr>
              <a:r>
                <a:rPr lang="is-IS" b="1" dirty="0">
                  <a:latin typeface="Arial" panose="020B0604020202020204" pitchFamily="34" charset="0"/>
                  <a:cs typeface="Arial" panose="020B0604020202020204" pitchFamily="34" charset="0"/>
                </a:rPr>
                <a:t>Lauf í vindi</a:t>
              </a:r>
            </a:p>
            <a:p>
              <a:pPr algn="ctr" defTabSz="1019175">
                <a:spcAft>
                  <a:spcPts val="300"/>
                </a:spcAft>
              </a:pPr>
              <a:r>
                <a:rPr lang="is-IS" i="1" dirty="0">
                  <a:latin typeface="Arial" panose="020B0604020202020204" pitchFamily="34" charset="0"/>
                  <a:cs typeface="Arial" panose="020B0604020202020204" pitchFamily="34" charset="0"/>
                </a:rPr>
                <a:t>Óvissa sem engu skiptir</a:t>
              </a:r>
            </a:p>
            <a:p>
              <a:pPr algn="ctr" defTabSz="1019175">
                <a:spcAft>
                  <a:spcPts val="300"/>
                </a:spcAft>
              </a:pPr>
              <a:r>
                <a:rPr lang="is-IS" dirty="0">
                  <a:latin typeface="Arial" panose="020B0604020202020204" pitchFamily="34" charset="0"/>
                  <a:cs typeface="Arial" panose="020B0604020202020204" pitchFamily="34" charset="0"/>
                </a:rPr>
                <a:t>Óvissuþættir sem breyttu ekki </a:t>
              </a:r>
              <a:br>
                <a:rPr lang="is-IS" dirty="0">
                  <a:latin typeface="Arial" panose="020B0604020202020204" pitchFamily="34" charset="0"/>
                  <a:cs typeface="Arial" panose="020B0604020202020204" pitchFamily="34" charset="0"/>
                </a:rPr>
              </a:br>
              <a:r>
                <a:rPr lang="is-IS" dirty="0">
                  <a:latin typeface="Arial" panose="020B0604020202020204" pitchFamily="34" charset="0"/>
                  <a:cs typeface="Arial" panose="020B0604020202020204" pitchFamily="34" charset="0"/>
                </a:rPr>
                <a:t>borginni hvernig sem þeir þróuðust</a:t>
              </a:r>
            </a:p>
          </p:txBody>
        </p:sp>
        <p:sp>
          <p:nvSpPr>
            <p:cNvPr id="16" name="Text Placeholder 12">
              <a:extLst>
                <a:ext uri="{FF2B5EF4-FFF2-40B4-BE49-F238E27FC236}">
                  <a16:creationId xmlns:a16="http://schemas.microsoft.com/office/drawing/2014/main" id="{9FBD6150-07E7-4896-8E8B-EA618F310378}"/>
                </a:ext>
              </a:extLst>
            </p:cNvPr>
            <p:cNvSpPr>
              <a:spLocks/>
            </p:cNvSpPr>
            <p:nvPr>
              <p:custDataLst>
                <p:tags r:id="rId7"/>
              </p:custDataLst>
            </p:nvPr>
          </p:nvSpPr>
          <p:spPr bwMode="auto">
            <a:xfrm>
              <a:off x="1438764" y="4485806"/>
              <a:ext cx="2442058" cy="854080"/>
            </a:xfrm>
            <a:prstGeom prst="rect">
              <a:avLst/>
            </a:prstGeom>
            <a:noFill/>
            <a:ln w="9525">
              <a:noFill/>
              <a:miter lim="800000"/>
              <a:headEnd/>
              <a:tailEnd/>
            </a:ln>
          </p:spPr>
          <p:txBody>
            <a:bodyPr wrap="square" lIns="0" tIns="0" rIns="0" bIns="0" anchor="ctr" anchorCtr="0">
              <a:spAutoFit/>
            </a:bodyPr>
            <a:lstStyle/>
            <a:p>
              <a:pPr algn="ctr" defTabSz="1019175">
                <a:spcAft>
                  <a:spcPts val="300"/>
                </a:spcAft>
              </a:pPr>
              <a:r>
                <a:rPr lang="is-IS" b="1" dirty="0">
                  <a:latin typeface="Arial" panose="020B0604020202020204" pitchFamily="34" charset="0"/>
                  <a:cs typeface="Arial" panose="020B0604020202020204" pitchFamily="34" charset="0"/>
                </a:rPr>
                <a:t>Hversdagsmálin</a:t>
              </a:r>
            </a:p>
            <a:p>
              <a:pPr algn="ctr" defTabSz="1019175">
                <a:spcAft>
                  <a:spcPts val="300"/>
                </a:spcAft>
              </a:pPr>
              <a:r>
                <a:rPr lang="is-IS" i="1" dirty="0">
                  <a:latin typeface="Arial" panose="020B0604020202020204" pitchFamily="34" charset="0"/>
                  <a:cs typeface="Arial" panose="020B0604020202020204" pitchFamily="34" charset="0"/>
                </a:rPr>
                <a:t>Veigalítið en víst</a:t>
              </a:r>
            </a:p>
            <a:p>
              <a:pPr algn="ctr" defTabSz="1019175">
                <a:spcAft>
                  <a:spcPts val="300"/>
                </a:spcAft>
              </a:pPr>
              <a:r>
                <a:rPr lang="is-IS" b="1" dirty="0">
                  <a:latin typeface="Arial" panose="020B0604020202020204" pitchFamily="34" charset="0"/>
                  <a:cs typeface="Arial" panose="020B0604020202020204" pitchFamily="34" charset="0"/>
                </a:rPr>
                <a:t> </a:t>
              </a:r>
              <a:r>
                <a:rPr lang="is-IS" dirty="0">
                  <a:latin typeface="Arial" panose="020B0604020202020204" pitchFamily="34" charset="0"/>
                  <a:cs typeface="Arial" panose="020B0604020202020204" pitchFamily="34" charset="0"/>
                </a:rPr>
                <a:t>Straumar sem ljóst er </a:t>
              </a:r>
            </a:p>
            <a:p>
              <a:pPr algn="ctr" defTabSz="1019175">
                <a:spcAft>
                  <a:spcPts val="300"/>
                </a:spcAft>
              </a:pPr>
              <a:r>
                <a:rPr lang="is-IS" dirty="0">
                  <a:latin typeface="Arial" panose="020B0604020202020204" pitchFamily="34" charset="0"/>
                  <a:cs typeface="Arial" panose="020B0604020202020204" pitchFamily="34" charset="0"/>
                </a:rPr>
                <a:t>hvert liggja en litlu skipta</a:t>
              </a:r>
            </a:p>
          </p:txBody>
        </p:sp>
        <p:sp>
          <p:nvSpPr>
            <p:cNvPr id="17" name="Line 4">
              <a:extLst>
                <a:ext uri="{FF2B5EF4-FFF2-40B4-BE49-F238E27FC236}">
                  <a16:creationId xmlns:a16="http://schemas.microsoft.com/office/drawing/2014/main" id="{2A2D518D-0634-4F87-A32D-C3660003B948}"/>
                </a:ext>
              </a:extLst>
            </p:cNvPr>
            <p:cNvSpPr>
              <a:spLocks noChangeShapeType="1"/>
            </p:cNvSpPr>
            <p:nvPr/>
          </p:nvSpPr>
          <p:spPr bwMode="auto">
            <a:xfrm>
              <a:off x="1226598" y="5938089"/>
              <a:ext cx="5639218" cy="0"/>
            </a:xfrm>
            <a:prstGeom prst="line">
              <a:avLst/>
            </a:prstGeom>
            <a:noFill/>
            <a:ln w="25400">
              <a:solidFill>
                <a:schemeClr val="tx1"/>
              </a:solidFill>
              <a:prstDash val="solid"/>
              <a:round/>
              <a:headEnd type="none" w="med" len="med"/>
              <a:tailEnd type="none" w="med" len="med"/>
            </a:ln>
          </p:spPr>
          <p:txBody>
            <a:bodyPr wrap="none" lIns="36000" tIns="36000" rIns="36000" anchor="ctr"/>
            <a:lstStyle/>
            <a:p>
              <a:endParaRPr lang="is-IS" dirty="0">
                <a:latin typeface="Arial" panose="020B0604020202020204" pitchFamily="34" charset="0"/>
                <a:cs typeface="Arial" panose="020B0604020202020204" pitchFamily="34" charset="0"/>
              </a:endParaRPr>
            </a:p>
          </p:txBody>
        </p:sp>
        <p:sp>
          <p:nvSpPr>
            <p:cNvPr id="18" name="Text Placeholder 12">
              <a:extLst>
                <a:ext uri="{FF2B5EF4-FFF2-40B4-BE49-F238E27FC236}">
                  <a16:creationId xmlns:a16="http://schemas.microsoft.com/office/drawing/2014/main" id="{2BD5B451-9694-42E6-A19A-F0F1DCDFA211}"/>
                </a:ext>
              </a:extLst>
            </p:cNvPr>
            <p:cNvSpPr>
              <a:spLocks/>
            </p:cNvSpPr>
            <p:nvPr>
              <p:custDataLst>
                <p:tags r:id="rId8"/>
              </p:custDataLst>
            </p:nvPr>
          </p:nvSpPr>
          <p:spPr bwMode="auto">
            <a:xfrm>
              <a:off x="3730585" y="6075831"/>
              <a:ext cx="578718" cy="191478"/>
            </a:xfrm>
            <a:prstGeom prst="rect">
              <a:avLst/>
            </a:prstGeom>
            <a:noFill/>
            <a:ln w="9525">
              <a:noFill/>
              <a:miter lim="800000"/>
              <a:headEnd/>
              <a:tailEnd/>
            </a:ln>
          </p:spPr>
          <p:txBody>
            <a:bodyPr wrap="square" lIns="0" tIns="0" rIns="0" bIns="0" anchor="ctr" anchorCtr="0">
              <a:spAutoFit/>
            </a:bodyPr>
            <a:lstStyle/>
            <a:p>
              <a:pPr algn="ctr" defTabSz="1019175">
                <a:spcAft>
                  <a:spcPts val="300"/>
                </a:spcAft>
              </a:pPr>
              <a:r>
                <a:rPr lang="is-IS" dirty="0">
                  <a:latin typeface="Arial" panose="020B0604020202020204" pitchFamily="34" charset="0"/>
                  <a:cs typeface="Arial" panose="020B0604020202020204" pitchFamily="34" charset="0"/>
                </a:rPr>
                <a:t>Meðal </a:t>
              </a:r>
            </a:p>
          </p:txBody>
        </p:sp>
        <p:sp>
          <p:nvSpPr>
            <p:cNvPr id="19" name="Text Placeholder 12">
              <a:extLst>
                <a:ext uri="{FF2B5EF4-FFF2-40B4-BE49-F238E27FC236}">
                  <a16:creationId xmlns:a16="http://schemas.microsoft.com/office/drawing/2014/main" id="{3EFCB810-4468-4FE6-9A7E-DBA148FDEB3D}"/>
                </a:ext>
              </a:extLst>
            </p:cNvPr>
            <p:cNvSpPr>
              <a:spLocks/>
            </p:cNvSpPr>
            <p:nvPr>
              <p:custDataLst>
                <p:tags r:id="rId9"/>
              </p:custDataLst>
            </p:nvPr>
          </p:nvSpPr>
          <p:spPr bwMode="auto">
            <a:xfrm>
              <a:off x="1112013" y="6100140"/>
              <a:ext cx="645123" cy="191478"/>
            </a:xfrm>
            <a:prstGeom prst="rect">
              <a:avLst/>
            </a:prstGeom>
            <a:noFill/>
            <a:ln w="9525">
              <a:noFill/>
              <a:miter lim="800000"/>
              <a:headEnd/>
              <a:tailEnd/>
            </a:ln>
          </p:spPr>
          <p:txBody>
            <a:bodyPr wrap="square" lIns="0" tIns="0" rIns="0" bIns="0" anchor="ctr" anchorCtr="0">
              <a:spAutoFit/>
            </a:bodyPr>
            <a:lstStyle/>
            <a:p>
              <a:pPr algn="ctr" defTabSz="1019175">
                <a:spcAft>
                  <a:spcPts val="300"/>
                </a:spcAft>
              </a:pPr>
              <a:r>
                <a:rPr lang="is-IS" dirty="0">
                  <a:latin typeface="Arial" panose="020B0604020202020204" pitchFamily="34" charset="0"/>
                  <a:cs typeface="Arial" panose="020B0604020202020204" pitchFamily="34" charset="0"/>
                </a:rPr>
                <a:t>Lítil óvissa</a:t>
              </a:r>
            </a:p>
          </p:txBody>
        </p:sp>
        <p:sp>
          <p:nvSpPr>
            <p:cNvPr id="20" name="Text Placeholder 12">
              <a:extLst>
                <a:ext uri="{FF2B5EF4-FFF2-40B4-BE49-F238E27FC236}">
                  <a16:creationId xmlns:a16="http://schemas.microsoft.com/office/drawing/2014/main" id="{E446E2EC-24EE-4BEB-9B77-3416A45B383C}"/>
                </a:ext>
              </a:extLst>
            </p:cNvPr>
            <p:cNvSpPr>
              <a:spLocks/>
            </p:cNvSpPr>
            <p:nvPr>
              <p:custDataLst>
                <p:tags r:id="rId10"/>
              </p:custDataLst>
            </p:nvPr>
          </p:nvSpPr>
          <p:spPr bwMode="auto">
            <a:xfrm>
              <a:off x="6325735" y="5988411"/>
              <a:ext cx="578718" cy="382956"/>
            </a:xfrm>
            <a:prstGeom prst="rect">
              <a:avLst/>
            </a:prstGeom>
            <a:noFill/>
            <a:ln w="9525">
              <a:noFill/>
              <a:miter lim="800000"/>
              <a:headEnd/>
              <a:tailEnd/>
            </a:ln>
          </p:spPr>
          <p:txBody>
            <a:bodyPr wrap="square" lIns="0" tIns="0" rIns="0" bIns="0" anchor="ctr" anchorCtr="0">
              <a:spAutoFit/>
            </a:bodyPr>
            <a:lstStyle/>
            <a:p>
              <a:pPr algn="ctr" defTabSz="1019175">
                <a:spcAft>
                  <a:spcPts val="300"/>
                </a:spcAft>
              </a:pPr>
              <a:r>
                <a:rPr lang="is-IS" dirty="0">
                  <a:latin typeface="Arial" panose="020B0604020202020204" pitchFamily="34" charset="0"/>
                  <a:cs typeface="Arial" panose="020B0604020202020204" pitchFamily="34" charset="0"/>
                </a:rPr>
                <a:t>Mikil óvissa</a:t>
              </a:r>
            </a:p>
          </p:txBody>
        </p:sp>
      </p:grpSp>
      <p:sp>
        <p:nvSpPr>
          <p:cNvPr id="22" name="Rectangle 21">
            <a:extLst>
              <a:ext uri="{FF2B5EF4-FFF2-40B4-BE49-F238E27FC236}">
                <a16:creationId xmlns:a16="http://schemas.microsoft.com/office/drawing/2014/main" id="{C2866049-0F95-4840-9F20-1D190A8EBBFA}"/>
              </a:ext>
            </a:extLst>
          </p:cNvPr>
          <p:cNvSpPr/>
          <p:nvPr/>
        </p:nvSpPr>
        <p:spPr>
          <a:xfrm>
            <a:off x="7008720" y="500514"/>
            <a:ext cx="4518721" cy="2572019"/>
          </a:xfrm>
          <a:prstGeom prst="rect">
            <a:avLst/>
          </a:prstGeom>
          <a:solidFill>
            <a:schemeClr val="bg1">
              <a:alpha val="89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is-IS"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3" name="Rectangle 22">
            <a:extLst>
              <a:ext uri="{FF2B5EF4-FFF2-40B4-BE49-F238E27FC236}">
                <a16:creationId xmlns:a16="http://schemas.microsoft.com/office/drawing/2014/main" id="{64AB0270-3323-456D-A3B3-A51C6644550A}"/>
              </a:ext>
            </a:extLst>
          </p:cNvPr>
          <p:cNvSpPr/>
          <p:nvPr/>
        </p:nvSpPr>
        <p:spPr>
          <a:xfrm>
            <a:off x="6983409" y="3190914"/>
            <a:ext cx="4518721" cy="2572019"/>
          </a:xfrm>
          <a:prstGeom prst="rect">
            <a:avLst/>
          </a:prstGeom>
          <a:solidFill>
            <a:schemeClr val="bg1">
              <a:alpha val="89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is-IS"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4" name="Rectangle 23">
            <a:extLst>
              <a:ext uri="{FF2B5EF4-FFF2-40B4-BE49-F238E27FC236}">
                <a16:creationId xmlns:a16="http://schemas.microsoft.com/office/drawing/2014/main" id="{3188B68C-A685-470E-A642-A61D6AC2D1FE}"/>
              </a:ext>
            </a:extLst>
          </p:cNvPr>
          <p:cNvSpPr/>
          <p:nvPr/>
        </p:nvSpPr>
        <p:spPr>
          <a:xfrm>
            <a:off x="2366069" y="508890"/>
            <a:ext cx="4518721" cy="2572019"/>
          </a:xfrm>
          <a:prstGeom prst="rect">
            <a:avLst/>
          </a:prstGeom>
          <a:solidFill>
            <a:schemeClr val="bg1">
              <a:alpha val="89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is-IS"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Tree>
    <p:extLst>
      <p:ext uri="{BB962C8B-B14F-4D97-AF65-F5344CB8AC3E}">
        <p14:creationId xmlns:p14="http://schemas.microsoft.com/office/powerpoint/2010/main" val="2953136411"/>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a:extLst>
              <a:ext uri="{FF2B5EF4-FFF2-40B4-BE49-F238E27FC236}">
                <a16:creationId xmlns:a16="http://schemas.microsoft.com/office/drawing/2014/main" id="{0DA1920A-7ABE-4BA2-9499-898D2540BB30}"/>
              </a:ext>
            </a:extLst>
          </p:cNvPr>
          <p:cNvGrpSpPr/>
          <p:nvPr/>
        </p:nvGrpSpPr>
        <p:grpSpPr>
          <a:xfrm>
            <a:off x="924025" y="654517"/>
            <a:ext cx="10818796" cy="5771505"/>
            <a:chOff x="384414" y="2381767"/>
            <a:chExt cx="6520039" cy="3989600"/>
          </a:xfrm>
        </p:grpSpPr>
        <p:sp>
          <p:nvSpPr>
            <p:cNvPr id="3" name="Rectangle 2">
              <a:extLst>
                <a:ext uri="{FF2B5EF4-FFF2-40B4-BE49-F238E27FC236}">
                  <a16:creationId xmlns:a16="http://schemas.microsoft.com/office/drawing/2014/main" id="{0BA0307B-EEB1-4FC5-8AF7-24041070D55B}"/>
                </a:ext>
              </a:extLst>
            </p:cNvPr>
            <p:cNvSpPr>
              <a:spLocks noChangeArrowheads="1"/>
            </p:cNvSpPr>
            <p:nvPr/>
          </p:nvSpPr>
          <p:spPr bwMode="auto">
            <a:xfrm>
              <a:off x="4071714" y="2435931"/>
              <a:ext cx="2612643" cy="1599301"/>
            </a:xfrm>
            <a:prstGeom prst="rect">
              <a:avLst/>
            </a:prstGeom>
            <a:solidFill>
              <a:srgbClr val="FDD559"/>
            </a:solidFill>
            <a:ln w="38100">
              <a:solidFill>
                <a:srgbClr val="0376E1"/>
              </a:solidFill>
              <a:miter lim="800000"/>
              <a:headEnd/>
              <a:tailEnd/>
            </a:ln>
          </p:spPr>
          <p:txBody>
            <a:bodyPr lIns="36000" tIns="36000" rIns="36000"/>
            <a:lstStyle/>
            <a:p>
              <a:pPr algn="ctr">
                <a:defRPr/>
              </a:pPr>
              <a:endParaRPr lang="is-IS" dirty="0">
                <a:latin typeface="Arial" panose="020B0604020202020204" pitchFamily="34" charset="0"/>
                <a:ea typeface="ＭＳ Ｐゴシック" pitchFamily="50" charset="-128"/>
                <a:cs typeface="Arial" panose="020B0604020202020204" pitchFamily="34" charset="0"/>
              </a:endParaRPr>
            </a:p>
          </p:txBody>
        </p:sp>
        <p:sp>
          <p:nvSpPr>
            <p:cNvPr id="4" name="Text Placeholder 12">
              <a:extLst>
                <a:ext uri="{FF2B5EF4-FFF2-40B4-BE49-F238E27FC236}">
                  <a16:creationId xmlns:a16="http://schemas.microsoft.com/office/drawing/2014/main" id="{D32F264A-FE70-4BF7-AC42-49F0000EB392}"/>
                </a:ext>
              </a:extLst>
            </p:cNvPr>
            <p:cNvSpPr>
              <a:spLocks/>
            </p:cNvSpPr>
            <p:nvPr>
              <p:custDataLst>
                <p:tags r:id="rId1"/>
              </p:custDataLst>
            </p:nvPr>
          </p:nvSpPr>
          <p:spPr bwMode="auto">
            <a:xfrm>
              <a:off x="4146338" y="2828873"/>
              <a:ext cx="2408039" cy="815608"/>
            </a:xfrm>
            <a:prstGeom prst="rect">
              <a:avLst/>
            </a:prstGeom>
            <a:noFill/>
            <a:ln w="9525">
              <a:noFill/>
              <a:miter lim="800000"/>
              <a:headEnd/>
              <a:tailEnd/>
            </a:ln>
          </p:spPr>
          <p:txBody>
            <a:bodyPr wrap="square" lIns="0" tIns="0" rIns="0" bIns="0" anchor="ctr" anchorCtr="0">
              <a:spAutoFit/>
            </a:bodyPr>
            <a:lstStyle/>
            <a:p>
              <a:pPr algn="ctr" defTabSz="1019175">
                <a:spcAft>
                  <a:spcPts val="300"/>
                </a:spcAft>
              </a:pPr>
              <a:r>
                <a:rPr lang="is-IS" b="1" dirty="0">
                  <a:latin typeface="Arial" panose="020B0604020202020204" pitchFamily="34" charset="0"/>
                  <a:cs typeface="Arial" panose="020B0604020202020204" pitchFamily="34" charset="0"/>
                </a:rPr>
                <a:t>Mikilvægustu óvissuþættir</a:t>
              </a:r>
            </a:p>
            <a:p>
              <a:pPr algn="ctr" defTabSz="1019175">
                <a:spcAft>
                  <a:spcPts val="300"/>
                </a:spcAft>
              </a:pPr>
              <a:r>
                <a:rPr lang="is-IS" i="1" dirty="0">
                  <a:latin typeface="Arial" panose="020B0604020202020204" pitchFamily="34" charset="0"/>
                  <a:cs typeface="Arial" panose="020B0604020202020204" pitchFamily="34" charset="0"/>
                </a:rPr>
                <a:t>Áhugamengið okkar</a:t>
              </a:r>
            </a:p>
            <a:p>
              <a:pPr algn="ctr" defTabSz="1019175">
                <a:spcAft>
                  <a:spcPts val="300"/>
                </a:spcAft>
              </a:pPr>
              <a:r>
                <a:rPr lang="is-IS" dirty="0">
                  <a:latin typeface="Arial" panose="020B0604020202020204" pitchFamily="34" charset="0"/>
                  <a:cs typeface="Arial" panose="020B0604020202020204" pitchFamily="34" charset="0"/>
                </a:rPr>
                <a:t>Það sem við höfum áhuga á að skoða frekar</a:t>
              </a:r>
            </a:p>
          </p:txBody>
        </p:sp>
        <p:sp>
          <p:nvSpPr>
            <p:cNvPr id="5" name="Line 3">
              <a:extLst>
                <a:ext uri="{FF2B5EF4-FFF2-40B4-BE49-F238E27FC236}">
                  <a16:creationId xmlns:a16="http://schemas.microsoft.com/office/drawing/2014/main" id="{A4970D5B-A9B8-4712-935E-9875F201C085}"/>
                </a:ext>
              </a:extLst>
            </p:cNvPr>
            <p:cNvSpPr>
              <a:spLocks noChangeShapeType="1"/>
            </p:cNvSpPr>
            <p:nvPr/>
          </p:nvSpPr>
          <p:spPr bwMode="auto">
            <a:xfrm flipH="1">
              <a:off x="1235428" y="2515190"/>
              <a:ext cx="0" cy="3422899"/>
            </a:xfrm>
            <a:prstGeom prst="line">
              <a:avLst/>
            </a:prstGeom>
            <a:noFill/>
            <a:ln w="25400">
              <a:solidFill>
                <a:schemeClr val="tx1"/>
              </a:solidFill>
              <a:prstDash val="solid"/>
              <a:round/>
              <a:headEnd type="none" w="med" len="med"/>
              <a:tailEnd type="none" w="med" len="med"/>
            </a:ln>
          </p:spPr>
          <p:txBody>
            <a:bodyPr wrap="none" lIns="36000" tIns="36000" rIns="36000" anchor="ctr"/>
            <a:lstStyle/>
            <a:p>
              <a:endParaRPr lang="is-IS" dirty="0">
                <a:latin typeface="Arial" panose="020B0604020202020204" pitchFamily="34" charset="0"/>
                <a:cs typeface="Arial" panose="020B0604020202020204" pitchFamily="34" charset="0"/>
              </a:endParaRPr>
            </a:p>
          </p:txBody>
        </p:sp>
        <p:sp>
          <p:nvSpPr>
            <p:cNvPr id="6" name="Line 4">
              <a:extLst>
                <a:ext uri="{FF2B5EF4-FFF2-40B4-BE49-F238E27FC236}">
                  <a16:creationId xmlns:a16="http://schemas.microsoft.com/office/drawing/2014/main" id="{C36D5E50-19ED-4E89-8841-F24F0E23480C}"/>
                </a:ext>
              </a:extLst>
            </p:cNvPr>
            <p:cNvSpPr>
              <a:spLocks noChangeShapeType="1"/>
            </p:cNvSpPr>
            <p:nvPr/>
          </p:nvSpPr>
          <p:spPr bwMode="auto">
            <a:xfrm>
              <a:off x="1265235" y="4090998"/>
              <a:ext cx="5472000" cy="0"/>
            </a:xfrm>
            <a:prstGeom prst="line">
              <a:avLst/>
            </a:prstGeom>
            <a:noFill/>
            <a:ln w="25400">
              <a:solidFill>
                <a:schemeClr val="bg1">
                  <a:lumMod val="75000"/>
                </a:schemeClr>
              </a:solidFill>
              <a:prstDash val="sysDot"/>
              <a:round/>
              <a:headEnd type="triangle" w="med" len="med"/>
              <a:tailEnd type="triangle" w="med" len="med"/>
            </a:ln>
          </p:spPr>
          <p:txBody>
            <a:bodyPr wrap="none" lIns="36000" tIns="36000" rIns="36000" anchor="ctr"/>
            <a:lstStyle/>
            <a:p>
              <a:endParaRPr lang="is-IS" dirty="0">
                <a:latin typeface="Arial" panose="020B0604020202020204" pitchFamily="34" charset="0"/>
                <a:cs typeface="Arial" panose="020B0604020202020204" pitchFamily="34" charset="0"/>
              </a:endParaRPr>
            </a:p>
          </p:txBody>
        </p:sp>
        <p:sp>
          <p:nvSpPr>
            <p:cNvPr id="7" name="Text Placeholder 12">
              <a:extLst>
                <a:ext uri="{FF2B5EF4-FFF2-40B4-BE49-F238E27FC236}">
                  <a16:creationId xmlns:a16="http://schemas.microsoft.com/office/drawing/2014/main" id="{AC120C03-C2BD-4E85-A09A-EB3C0C8E4385}"/>
                </a:ext>
              </a:extLst>
            </p:cNvPr>
            <p:cNvSpPr>
              <a:spLocks/>
            </p:cNvSpPr>
            <p:nvPr>
              <p:custDataLst>
                <p:tags r:id="rId2"/>
              </p:custDataLst>
            </p:nvPr>
          </p:nvSpPr>
          <p:spPr bwMode="auto">
            <a:xfrm>
              <a:off x="384414" y="2730759"/>
              <a:ext cx="715260" cy="191478"/>
            </a:xfrm>
            <a:prstGeom prst="rect">
              <a:avLst/>
            </a:prstGeom>
            <a:noFill/>
            <a:ln w="9525">
              <a:noFill/>
              <a:miter lim="800000"/>
              <a:headEnd/>
              <a:tailEnd/>
            </a:ln>
          </p:spPr>
          <p:txBody>
            <a:bodyPr wrap="square" lIns="0" tIns="0" rIns="0" bIns="0" anchor="ctr" anchorCtr="0">
              <a:spAutoFit/>
            </a:bodyPr>
            <a:lstStyle/>
            <a:p>
              <a:pPr algn="r" defTabSz="1019175">
                <a:spcAft>
                  <a:spcPts val="300"/>
                </a:spcAft>
              </a:pPr>
              <a:r>
                <a:rPr lang="is-IS" dirty="0">
                  <a:latin typeface="Arial" panose="020B0604020202020204" pitchFamily="34" charset="0"/>
                  <a:cs typeface="Arial" panose="020B0604020202020204" pitchFamily="34" charset="0"/>
                </a:rPr>
                <a:t>Mikil áhrif</a:t>
              </a:r>
            </a:p>
          </p:txBody>
        </p:sp>
        <p:sp>
          <p:nvSpPr>
            <p:cNvPr id="8" name="Text Placeholder 12">
              <a:extLst>
                <a:ext uri="{FF2B5EF4-FFF2-40B4-BE49-F238E27FC236}">
                  <a16:creationId xmlns:a16="http://schemas.microsoft.com/office/drawing/2014/main" id="{D8F1906F-661E-4BD3-B5B2-D911B17ED126}"/>
                </a:ext>
              </a:extLst>
            </p:cNvPr>
            <p:cNvSpPr>
              <a:spLocks/>
            </p:cNvSpPr>
            <p:nvPr>
              <p:custDataLst>
                <p:tags r:id="rId3"/>
              </p:custDataLst>
            </p:nvPr>
          </p:nvSpPr>
          <p:spPr bwMode="auto">
            <a:xfrm>
              <a:off x="403475" y="4053241"/>
              <a:ext cx="715260" cy="191478"/>
            </a:xfrm>
            <a:prstGeom prst="rect">
              <a:avLst/>
            </a:prstGeom>
            <a:noFill/>
            <a:ln w="9525">
              <a:noFill/>
              <a:miter lim="800000"/>
              <a:headEnd/>
              <a:tailEnd/>
            </a:ln>
          </p:spPr>
          <p:txBody>
            <a:bodyPr wrap="square" lIns="0" tIns="0" rIns="0" bIns="0" anchor="ctr" anchorCtr="0">
              <a:spAutoFit/>
            </a:bodyPr>
            <a:lstStyle/>
            <a:p>
              <a:pPr algn="r" defTabSz="1019175">
                <a:spcAft>
                  <a:spcPts val="300"/>
                </a:spcAft>
              </a:pPr>
              <a:r>
                <a:rPr lang="is-IS" dirty="0">
                  <a:latin typeface="Arial" panose="020B0604020202020204" pitchFamily="34" charset="0"/>
                  <a:cs typeface="Arial" panose="020B0604020202020204" pitchFamily="34" charset="0"/>
                </a:rPr>
                <a:t>Meðal  </a:t>
              </a:r>
            </a:p>
          </p:txBody>
        </p:sp>
        <p:sp>
          <p:nvSpPr>
            <p:cNvPr id="9" name="Text Placeholder 12">
              <a:extLst>
                <a:ext uri="{FF2B5EF4-FFF2-40B4-BE49-F238E27FC236}">
                  <a16:creationId xmlns:a16="http://schemas.microsoft.com/office/drawing/2014/main" id="{7E212599-E417-4EC7-86BB-CDE544E8847B}"/>
                </a:ext>
              </a:extLst>
            </p:cNvPr>
            <p:cNvSpPr>
              <a:spLocks/>
            </p:cNvSpPr>
            <p:nvPr>
              <p:custDataLst>
                <p:tags r:id="rId4"/>
              </p:custDataLst>
            </p:nvPr>
          </p:nvSpPr>
          <p:spPr bwMode="auto">
            <a:xfrm>
              <a:off x="428936" y="5767643"/>
              <a:ext cx="715260" cy="191478"/>
            </a:xfrm>
            <a:prstGeom prst="rect">
              <a:avLst/>
            </a:prstGeom>
            <a:noFill/>
            <a:ln w="9525">
              <a:noFill/>
              <a:miter lim="800000"/>
              <a:headEnd/>
              <a:tailEnd/>
            </a:ln>
          </p:spPr>
          <p:txBody>
            <a:bodyPr wrap="square" lIns="0" tIns="0" rIns="0" bIns="0" anchor="ctr" anchorCtr="0">
              <a:spAutoFit/>
            </a:bodyPr>
            <a:lstStyle/>
            <a:p>
              <a:pPr algn="r" defTabSz="1019175">
                <a:spcAft>
                  <a:spcPts val="300"/>
                </a:spcAft>
              </a:pPr>
              <a:r>
                <a:rPr lang="is-IS" dirty="0">
                  <a:latin typeface="Arial" panose="020B0604020202020204" pitchFamily="34" charset="0"/>
                  <a:cs typeface="Arial" panose="020B0604020202020204" pitchFamily="34" charset="0"/>
                </a:rPr>
                <a:t>Lítil áhrif</a:t>
              </a:r>
            </a:p>
          </p:txBody>
        </p:sp>
        <p:sp>
          <p:nvSpPr>
            <p:cNvPr id="10" name="Rectangle 9">
              <a:extLst>
                <a:ext uri="{FF2B5EF4-FFF2-40B4-BE49-F238E27FC236}">
                  <a16:creationId xmlns:a16="http://schemas.microsoft.com/office/drawing/2014/main" id="{F5EA95BF-67F4-4C32-B6B5-AA418DE5BB9F}"/>
                </a:ext>
              </a:extLst>
            </p:cNvPr>
            <p:cNvSpPr>
              <a:spLocks noChangeArrowheads="1"/>
            </p:cNvSpPr>
            <p:nvPr/>
          </p:nvSpPr>
          <p:spPr bwMode="auto">
            <a:xfrm>
              <a:off x="4071714" y="4154934"/>
              <a:ext cx="2612643" cy="1599301"/>
            </a:xfrm>
            <a:prstGeom prst="rect">
              <a:avLst/>
            </a:prstGeom>
            <a:noFill/>
            <a:ln w="38100">
              <a:solidFill>
                <a:srgbClr val="0376E1"/>
              </a:solidFill>
              <a:miter lim="800000"/>
              <a:headEnd/>
              <a:tailEnd/>
            </a:ln>
          </p:spPr>
          <p:txBody>
            <a:bodyPr lIns="36000" tIns="36000" rIns="36000"/>
            <a:lstStyle/>
            <a:p>
              <a:pPr algn="ctr">
                <a:defRPr/>
              </a:pPr>
              <a:endParaRPr lang="is-IS" dirty="0">
                <a:latin typeface="Arial" panose="020B0604020202020204" pitchFamily="34" charset="0"/>
                <a:ea typeface="ＭＳ Ｐゴシック" pitchFamily="50" charset="-128"/>
                <a:cs typeface="Arial" panose="020B0604020202020204" pitchFamily="34" charset="0"/>
              </a:endParaRPr>
            </a:p>
          </p:txBody>
        </p:sp>
        <p:sp>
          <p:nvSpPr>
            <p:cNvPr id="11" name="Rectangle 10">
              <a:extLst>
                <a:ext uri="{FF2B5EF4-FFF2-40B4-BE49-F238E27FC236}">
                  <a16:creationId xmlns:a16="http://schemas.microsoft.com/office/drawing/2014/main" id="{77219F6C-829F-454D-AFFC-0831A9D3ADEC}"/>
                </a:ext>
              </a:extLst>
            </p:cNvPr>
            <p:cNvSpPr>
              <a:spLocks noChangeArrowheads="1"/>
            </p:cNvSpPr>
            <p:nvPr/>
          </p:nvSpPr>
          <p:spPr bwMode="auto">
            <a:xfrm>
              <a:off x="1362240" y="2435931"/>
              <a:ext cx="2612643" cy="1599301"/>
            </a:xfrm>
            <a:prstGeom prst="rect">
              <a:avLst/>
            </a:prstGeom>
            <a:solidFill>
              <a:schemeClr val="bg1">
                <a:lumMod val="95000"/>
              </a:schemeClr>
            </a:solidFill>
            <a:ln w="38100">
              <a:solidFill>
                <a:srgbClr val="0376E1"/>
              </a:solidFill>
              <a:miter lim="800000"/>
              <a:headEnd/>
              <a:tailEnd/>
            </a:ln>
          </p:spPr>
          <p:txBody>
            <a:bodyPr lIns="36000" tIns="36000" rIns="36000"/>
            <a:lstStyle/>
            <a:p>
              <a:pPr algn="ctr">
                <a:defRPr/>
              </a:pPr>
              <a:endParaRPr lang="is-IS" dirty="0">
                <a:latin typeface="Arial" panose="020B0604020202020204" pitchFamily="34" charset="0"/>
                <a:ea typeface="ＭＳ Ｐゴシック" pitchFamily="50" charset="-128"/>
                <a:cs typeface="Arial" panose="020B0604020202020204" pitchFamily="34" charset="0"/>
              </a:endParaRPr>
            </a:p>
          </p:txBody>
        </p:sp>
        <p:sp>
          <p:nvSpPr>
            <p:cNvPr id="12" name="Rectangle 11">
              <a:extLst>
                <a:ext uri="{FF2B5EF4-FFF2-40B4-BE49-F238E27FC236}">
                  <a16:creationId xmlns:a16="http://schemas.microsoft.com/office/drawing/2014/main" id="{2132BE16-DA31-4644-B26E-4E5E41325E0A}"/>
                </a:ext>
              </a:extLst>
            </p:cNvPr>
            <p:cNvSpPr>
              <a:spLocks noChangeArrowheads="1"/>
            </p:cNvSpPr>
            <p:nvPr/>
          </p:nvSpPr>
          <p:spPr bwMode="auto">
            <a:xfrm>
              <a:off x="1362240" y="4154934"/>
              <a:ext cx="2612643" cy="1599301"/>
            </a:xfrm>
            <a:prstGeom prst="rect">
              <a:avLst/>
            </a:prstGeom>
            <a:noFill/>
            <a:ln w="38100">
              <a:solidFill>
                <a:srgbClr val="0376E1"/>
              </a:solidFill>
              <a:miter lim="800000"/>
              <a:headEnd/>
              <a:tailEnd/>
            </a:ln>
          </p:spPr>
          <p:txBody>
            <a:bodyPr lIns="36000" tIns="36000" rIns="36000"/>
            <a:lstStyle/>
            <a:p>
              <a:pPr algn="ctr">
                <a:defRPr/>
              </a:pPr>
              <a:endParaRPr lang="is-IS" dirty="0">
                <a:latin typeface="Arial" panose="020B0604020202020204" pitchFamily="34" charset="0"/>
                <a:ea typeface="ＭＳ Ｐゴシック" pitchFamily="50" charset="-128"/>
                <a:cs typeface="Arial" panose="020B0604020202020204" pitchFamily="34" charset="0"/>
              </a:endParaRPr>
            </a:p>
          </p:txBody>
        </p:sp>
        <p:sp>
          <p:nvSpPr>
            <p:cNvPr id="13" name="Line 4">
              <a:extLst>
                <a:ext uri="{FF2B5EF4-FFF2-40B4-BE49-F238E27FC236}">
                  <a16:creationId xmlns:a16="http://schemas.microsoft.com/office/drawing/2014/main" id="{03FB0F42-98DD-4281-8366-2ADC82ECE77B}"/>
                </a:ext>
              </a:extLst>
            </p:cNvPr>
            <p:cNvSpPr>
              <a:spLocks noChangeShapeType="1"/>
            </p:cNvSpPr>
            <p:nvPr/>
          </p:nvSpPr>
          <p:spPr bwMode="auto">
            <a:xfrm rot="5400000">
              <a:off x="2291703" y="4110008"/>
              <a:ext cx="3456482" cy="0"/>
            </a:xfrm>
            <a:prstGeom prst="line">
              <a:avLst/>
            </a:prstGeom>
            <a:noFill/>
            <a:ln w="25400">
              <a:solidFill>
                <a:schemeClr val="bg1">
                  <a:lumMod val="75000"/>
                </a:schemeClr>
              </a:solidFill>
              <a:prstDash val="sysDot"/>
              <a:round/>
              <a:headEnd type="triangle" w="med" len="med"/>
              <a:tailEnd type="triangle" w="med" len="med"/>
            </a:ln>
          </p:spPr>
          <p:txBody>
            <a:bodyPr wrap="none" lIns="36000" tIns="36000" rIns="36000" anchor="ctr"/>
            <a:lstStyle/>
            <a:p>
              <a:endParaRPr lang="is-IS" dirty="0">
                <a:latin typeface="Arial" panose="020B0604020202020204" pitchFamily="34" charset="0"/>
                <a:cs typeface="Arial" panose="020B0604020202020204" pitchFamily="34" charset="0"/>
              </a:endParaRPr>
            </a:p>
          </p:txBody>
        </p:sp>
        <p:sp>
          <p:nvSpPr>
            <p:cNvPr id="14" name="Text Placeholder 12">
              <a:extLst>
                <a:ext uri="{FF2B5EF4-FFF2-40B4-BE49-F238E27FC236}">
                  <a16:creationId xmlns:a16="http://schemas.microsoft.com/office/drawing/2014/main" id="{9B775E23-3687-4255-9B12-CD306255FE2E}"/>
                </a:ext>
              </a:extLst>
            </p:cNvPr>
            <p:cNvSpPr>
              <a:spLocks/>
            </p:cNvSpPr>
            <p:nvPr>
              <p:custDataLst>
                <p:tags r:id="rId5"/>
              </p:custDataLst>
            </p:nvPr>
          </p:nvSpPr>
          <p:spPr bwMode="auto">
            <a:xfrm>
              <a:off x="1438764" y="2692303"/>
              <a:ext cx="2477838" cy="1202055"/>
            </a:xfrm>
            <a:prstGeom prst="rect">
              <a:avLst/>
            </a:prstGeom>
            <a:noFill/>
            <a:ln w="9525">
              <a:noFill/>
              <a:miter lim="800000"/>
              <a:headEnd/>
              <a:tailEnd/>
            </a:ln>
          </p:spPr>
          <p:txBody>
            <a:bodyPr wrap="square" lIns="0" tIns="0" rIns="0" bIns="0" anchor="ctr" anchorCtr="0">
              <a:spAutoFit/>
            </a:bodyPr>
            <a:lstStyle/>
            <a:p>
              <a:pPr algn="ctr" defTabSz="1019175">
                <a:spcAft>
                  <a:spcPts val="300"/>
                </a:spcAft>
              </a:pPr>
              <a:r>
                <a:rPr lang="is-IS" b="1" dirty="0">
                  <a:latin typeface="Arial" panose="020B0604020202020204" pitchFamily="34" charset="0"/>
                  <a:cs typeface="Arial" panose="020B0604020202020204" pitchFamily="34" charset="0"/>
                </a:rPr>
                <a:t>Mikilvæg þróun </a:t>
              </a:r>
              <a:br>
                <a:rPr lang="is-IS" b="1" dirty="0">
                  <a:latin typeface="Arial" panose="020B0604020202020204" pitchFamily="34" charset="0"/>
                  <a:cs typeface="Arial" panose="020B0604020202020204" pitchFamily="34" charset="0"/>
                </a:rPr>
              </a:br>
              <a:r>
                <a:rPr lang="is-IS" i="1" dirty="0">
                  <a:latin typeface="Arial" panose="020B0604020202020204" pitchFamily="34" charset="0"/>
                  <a:cs typeface="Arial" panose="020B0604020202020204" pitchFamily="34" charset="0"/>
                </a:rPr>
                <a:t>Meginstraumar samfélagsins</a:t>
              </a:r>
            </a:p>
            <a:p>
              <a:pPr algn="ctr" defTabSz="1019175">
                <a:spcAft>
                  <a:spcPts val="300"/>
                </a:spcAft>
              </a:pPr>
              <a:r>
                <a:rPr lang="is-IS" dirty="0">
                  <a:latin typeface="Arial" panose="020B0604020202020204" pitchFamily="34" charset="0"/>
                  <a:cs typeface="Arial" panose="020B0604020202020204" pitchFamily="34" charset="0"/>
                </a:rPr>
                <a:t>Þættir sem lítil óvissa er um og því er þessum drifkröftum teknum </a:t>
              </a:r>
            </a:p>
            <a:p>
              <a:pPr algn="ctr" defTabSz="1019175">
                <a:spcAft>
                  <a:spcPts val="300"/>
                </a:spcAft>
              </a:pPr>
              <a:r>
                <a:rPr lang="is-IS" dirty="0">
                  <a:latin typeface="Arial" panose="020B0604020202020204" pitchFamily="34" charset="0"/>
                  <a:cs typeface="Arial" panose="020B0604020202020204" pitchFamily="34" charset="0"/>
                </a:rPr>
                <a:t>sem gefnum og stoðir allra sviðsmyndanna okkar</a:t>
              </a:r>
            </a:p>
          </p:txBody>
        </p:sp>
        <p:sp>
          <p:nvSpPr>
            <p:cNvPr id="15" name="Text Placeholder 12">
              <a:extLst>
                <a:ext uri="{FF2B5EF4-FFF2-40B4-BE49-F238E27FC236}">
                  <a16:creationId xmlns:a16="http://schemas.microsoft.com/office/drawing/2014/main" id="{19C48670-DE22-4078-8962-7D3B0EE813FC}"/>
                </a:ext>
              </a:extLst>
            </p:cNvPr>
            <p:cNvSpPr>
              <a:spLocks/>
            </p:cNvSpPr>
            <p:nvPr>
              <p:custDataLst>
                <p:tags r:id="rId6"/>
              </p:custDataLst>
            </p:nvPr>
          </p:nvSpPr>
          <p:spPr bwMode="auto">
            <a:xfrm>
              <a:off x="4101695" y="4488255"/>
              <a:ext cx="2551846" cy="815608"/>
            </a:xfrm>
            <a:prstGeom prst="rect">
              <a:avLst/>
            </a:prstGeom>
            <a:noFill/>
            <a:ln w="9525">
              <a:noFill/>
              <a:miter lim="800000"/>
              <a:headEnd/>
              <a:tailEnd/>
            </a:ln>
          </p:spPr>
          <p:txBody>
            <a:bodyPr wrap="square" lIns="0" tIns="0" rIns="0" bIns="0" anchor="ctr" anchorCtr="0">
              <a:spAutoFit/>
            </a:bodyPr>
            <a:lstStyle/>
            <a:p>
              <a:pPr algn="ctr" defTabSz="1019175">
                <a:spcAft>
                  <a:spcPts val="300"/>
                </a:spcAft>
              </a:pPr>
              <a:r>
                <a:rPr lang="is-IS" b="1" dirty="0">
                  <a:latin typeface="Arial" panose="020B0604020202020204" pitchFamily="34" charset="0"/>
                  <a:cs typeface="Arial" panose="020B0604020202020204" pitchFamily="34" charset="0"/>
                </a:rPr>
                <a:t>Lauf í vindi</a:t>
              </a:r>
            </a:p>
            <a:p>
              <a:pPr algn="ctr" defTabSz="1019175">
                <a:spcAft>
                  <a:spcPts val="300"/>
                </a:spcAft>
              </a:pPr>
              <a:r>
                <a:rPr lang="is-IS" i="1" dirty="0">
                  <a:latin typeface="Arial" panose="020B0604020202020204" pitchFamily="34" charset="0"/>
                  <a:cs typeface="Arial" panose="020B0604020202020204" pitchFamily="34" charset="0"/>
                </a:rPr>
                <a:t>Óvissa sem engu skiptir</a:t>
              </a:r>
            </a:p>
            <a:p>
              <a:pPr algn="ctr" defTabSz="1019175">
                <a:spcAft>
                  <a:spcPts val="300"/>
                </a:spcAft>
              </a:pPr>
              <a:r>
                <a:rPr lang="is-IS" dirty="0">
                  <a:latin typeface="Arial" panose="020B0604020202020204" pitchFamily="34" charset="0"/>
                  <a:cs typeface="Arial" panose="020B0604020202020204" pitchFamily="34" charset="0"/>
                </a:rPr>
                <a:t>Óvissuþættir sem breyttu ekki </a:t>
              </a:r>
              <a:br>
                <a:rPr lang="is-IS" dirty="0">
                  <a:latin typeface="Arial" panose="020B0604020202020204" pitchFamily="34" charset="0"/>
                  <a:cs typeface="Arial" panose="020B0604020202020204" pitchFamily="34" charset="0"/>
                </a:rPr>
              </a:br>
              <a:r>
                <a:rPr lang="is-IS" dirty="0">
                  <a:latin typeface="Arial" panose="020B0604020202020204" pitchFamily="34" charset="0"/>
                  <a:cs typeface="Arial" panose="020B0604020202020204" pitchFamily="34" charset="0"/>
                </a:rPr>
                <a:t>borginni hvernig sem þeir þróuðust</a:t>
              </a:r>
            </a:p>
          </p:txBody>
        </p:sp>
        <p:sp>
          <p:nvSpPr>
            <p:cNvPr id="16" name="Text Placeholder 12">
              <a:extLst>
                <a:ext uri="{FF2B5EF4-FFF2-40B4-BE49-F238E27FC236}">
                  <a16:creationId xmlns:a16="http://schemas.microsoft.com/office/drawing/2014/main" id="{9FBD6150-07E7-4896-8E8B-EA618F310378}"/>
                </a:ext>
              </a:extLst>
            </p:cNvPr>
            <p:cNvSpPr>
              <a:spLocks/>
            </p:cNvSpPr>
            <p:nvPr>
              <p:custDataLst>
                <p:tags r:id="rId7"/>
              </p:custDataLst>
            </p:nvPr>
          </p:nvSpPr>
          <p:spPr bwMode="auto">
            <a:xfrm>
              <a:off x="1438764" y="4485806"/>
              <a:ext cx="2442058" cy="854080"/>
            </a:xfrm>
            <a:prstGeom prst="rect">
              <a:avLst/>
            </a:prstGeom>
            <a:noFill/>
            <a:ln w="9525">
              <a:noFill/>
              <a:miter lim="800000"/>
              <a:headEnd/>
              <a:tailEnd/>
            </a:ln>
          </p:spPr>
          <p:txBody>
            <a:bodyPr wrap="square" lIns="0" tIns="0" rIns="0" bIns="0" anchor="ctr" anchorCtr="0">
              <a:spAutoFit/>
            </a:bodyPr>
            <a:lstStyle/>
            <a:p>
              <a:pPr algn="ctr" defTabSz="1019175">
                <a:spcAft>
                  <a:spcPts val="300"/>
                </a:spcAft>
              </a:pPr>
              <a:r>
                <a:rPr lang="is-IS" b="1" dirty="0">
                  <a:latin typeface="Arial" panose="020B0604020202020204" pitchFamily="34" charset="0"/>
                  <a:cs typeface="Arial" panose="020B0604020202020204" pitchFamily="34" charset="0"/>
                </a:rPr>
                <a:t>Hversdagsmálin</a:t>
              </a:r>
            </a:p>
            <a:p>
              <a:pPr algn="ctr" defTabSz="1019175">
                <a:spcAft>
                  <a:spcPts val="300"/>
                </a:spcAft>
              </a:pPr>
              <a:r>
                <a:rPr lang="is-IS" i="1" dirty="0">
                  <a:latin typeface="Arial" panose="020B0604020202020204" pitchFamily="34" charset="0"/>
                  <a:cs typeface="Arial" panose="020B0604020202020204" pitchFamily="34" charset="0"/>
                </a:rPr>
                <a:t>Veigalítið en víst</a:t>
              </a:r>
            </a:p>
            <a:p>
              <a:pPr algn="ctr" defTabSz="1019175">
                <a:spcAft>
                  <a:spcPts val="300"/>
                </a:spcAft>
              </a:pPr>
              <a:r>
                <a:rPr lang="is-IS" b="1" dirty="0">
                  <a:latin typeface="Arial" panose="020B0604020202020204" pitchFamily="34" charset="0"/>
                  <a:cs typeface="Arial" panose="020B0604020202020204" pitchFamily="34" charset="0"/>
                </a:rPr>
                <a:t> </a:t>
              </a:r>
              <a:r>
                <a:rPr lang="is-IS" dirty="0">
                  <a:latin typeface="Arial" panose="020B0604020202020204" pitchFamily="34" charset="0"/>
                  <a:cs typeface="Arial" panose="020B0604020202020204" pitchFamily="34" charset="0"/>
                </a:rPr>
                <a:t>Straumar sem ljóst er </a:t>
              </a:r>
            </a:p>
            <a:p>
              <a:pPr algn="ctr" defTabSz="1019175">
                <a:spcAft>
                  <a:spcPts val="300"/>
                </a:spcAft>
              </a:pPr>
              <a:r>
                <a:rPr lang="is-IS" dirty="0">
                  <a:latin typeface="Arial" panose="020B0604020202020204" pitchFamily="34" charset="0"/>
                  <a:cs typeface="Arial" panose="020B0604020202020204" pitchFamily="34" charset="0"/>
                </a:rPr>
                <a:t>hvert liggja en litlu skipta</a:t>
              </a:r>
            </a:p>
          </p:txBody>
        </p:sp>
        <p:sp>
          <p:nvSpPr>
            <p:cNvPr id="17" name="Line 4">
              <a:extLst>
                <a:ext uri="{FF2B5EF4-FFF2-40B4-BE49-F238E27FC236}">
                  <a16:creationId xmlns:a16="http://schemas.microsoft.com/office/drawing/2014/main" id="{2A2D518D-0634-4F87-A32D-C3660003B948}"/>
                </a:ext>
              </a:extLst>
            </p:cNvPr>
            <p:cNvSpPr>
              <a:spLocks noChangeShapeType="1"/>
            </p:cNvSpPr>
            <p:nvPr/>
          </p:nvSpPr>
          <p:spPr bwMode="auto">
            <a:xfrm>
              <a:off x="1226598" y="5938089"/>
              <a:ext cx="5639218" cy="0"/>
            </a:xfrm>
            <a:prstGeom prst="line">
              <a:avLst/>
            </a:prstGeom>
            <a:noFill/>
            <a:ln w="25400">
              <a:solidFill>
                <a:schemeClr val="tx1"/>
              </a:solidFill>
              <a:prstDash val="solid"/>
              <a:round/>
              <a:headEnd type="none" w="med" len="med"/>
              <a:tailEnd type="none" w="med" len="med"/>
            </a:ln>
          </p:spPr>
          <p:txBody>
            <a:bodyPr wrap="none" lIns="36000" tIns="36000" rIns="36000" anchor="ctr"/>
            <a:lstStyle/>
            <a:p>
              <a:endParaRPr lang="is-IS" dirty="0">
                <a:latin typeface="Arial" panose="020B0604020202020204" pitchFamily="34" charset="0"/>
                <a:cs typeface="Arial" panose="020B0604020202020204" pitchFamily="34" charset="0"/>
              </a:endParaRPr>
            </a:p>
          </p:txBody>
        </p:sp>
        <p:sp>
          <p:nvSpPr>
            <p:cNvPr id="18" name="Text Placeholder 12">
              <a:extLst>
                <a:ext uri="{FF2B5EF4-FFF2-40B4-BE49-F238E27FC236}">
                  <a16:creationId xmlns:a16="http://schemas.microsoft.com/office/drawing/2014/main" id="{2BD5B451-9694-42E6-A19A-F0F1DCDFA211}"/>
                </a:ext>
              </a:extLst>
            </p:cNvPr>
            <p:cNvSpPr>
              <a:spLocks/>
            </p:cNvSpPr>
            <p:nvPr>
              <p:custDataLst>
                <p:tags r:id="rId8"/>
              </p:custDataLst>
            </p:nvPr>
          </p:nvSpPr>
          <p:spPr bwMode="auto">
            <a:xfrm>
              <a:off x="3730585" y="6075831"/>
              <a:ext cx="578718" cy="191478"/>
            </a:xfrm>
            <a:prstGeom prst="rect">
              <a:avLst/>
            </a:prstGeom>
            <a:noFill/>
            <a:ln w="9525">
              <a:noFill/>
              <a:miter lim="800000"/>
              <a:headEnd/>
              <a:tailEnd/>
            </a:ln>
          </p:spPr>
          <p:txBody>
            <a:bodyPr wrap="square" lIns="0" tIns="0" rIns="0" bIns="0" anchor="ctr" anchorCtr="0">
              <a:spAutoFit/>
            </a:bodyPr>
            <a:lstStyle/>
            <a:p>
              <a:pPr algn="ctr" defTabSz="1019175">
                <a:spcAft>
                  <a:spcPts val="300"/>
                </a:spcAft>
              </a:pPr>
              <a:r>
                <a:rPr lang="is-IS" dirty="0">
                  <a:latin typeface="Arial" panose="020B0604020202020204" pitchFamily="34" charset="0"/>
                  <a:cs typeface="Arial" panose="020B0604020202020204" pitchFamily="34" charset="0"/>
                </a:rPr>
                <a:t>Meðal </a:t>
              </a:r>
            </a:p>
          </p:txBody>
        </p:sp>
        <p:sp>
          <p:nvSpPr>
            <p:cNvPr id="19" name="Text Placeholder 12">
              <a:extLst>
                <a:ext uri="{FF2B5EF4-FFF2-40B4-BE49-F238E27FC236}">
                  <a16:creationId xmlns:a16="http://schemas.microsoft.com/office/drawing/2014/main" id="{3EFCB810-4468-4FE6-9A7E-DBA148FDEB3D}"/>
                </a:ext>
              </a:extLst>
            </p:cNvPr>
            <p:cNvSpPr>
              <a:spLocks/>
            </p:cNvSpPr>
            <p:nvPr>
              <p:custDataLst>
                <p:tags r:id="rId9"/>
              </p:custDataLst>
            </p:nvPr>
          </p:nvSpPr>
          <p:spPr bwMode="auto">
            <a:xfrm>
              <a:off x="1112013" y="6100140"/>
              <a:ext cx="645123" cy="191478"/>
            </a:xfrm>
            <a:prstGeom prst="rect">
              <a:avLst/>
            </a:prstGeom>
            <a:noFill/>
            <a:ln w="9525">
              <a:noFill/>
              <a:miter lim="800000"/>
              <a:headEnd/>
              <a:tailEnd/>
            </a:ln>
          </p:spPr>
          <p:txBody>
            <a:bodyPr wrap="square" lIns="0" tIns="0" rIns="0" bIns="0" anchor="ctr" anchorCtr="0">
              <a:spAutoFit/>
            </a:bodyPr>
            <a:lstStyle/>
            <a:p>
              <a:pPr algn="ctr" defTabSz="1019175">
                <a:spcAft>
                  <a:spcPts val="300"/>
                </a:spcAft>
              </a:pPr>
              <a:r>
                <a:rPr lang="is-IS" dirty="0">
                  <a:latin typeface="Arial" panose="020B0604020202020204" pitchFamily="34" charset="0"/>
                  <a:cs typeface="Arial" panose="020B0604020202020204" pitchFamily="34" charset="0"/>
                </a:rPr>
                <a:t>Lítil óvissa</a:t>
              </a:r>
            </a:p>
          </p:txBody>
        </p:sp>
        <p:sp>
          <p:nvSpPr>
            <p:cNvPr id="20" name="Text Placeholder 12">
              <a:extLst>
                <a:ext uri="{FF2B5EF4-FFF2-40B4-BE49-F238E27FC236}">
                  <a16:creationId xmlns:a16="http://schemas.microsoft.com/office/drawing/2014/main" id="{E446E2EC-24EE-4BEB-9B77-3416A45B383C}"/>
                </a:ext>
              </a:extLst>
            </p:cNvPr>
            <p:cNvSpPr>
              <a:spLocks/>
            </p:cNvSpPr>
            <p:nvPr>
              <p:custDataLst>
                <p:tags r:id="rId10"/>
              </p:custDataLst>
            </p:nvPr>
          </p:nvSpPr>
          <p:spPr bwMode="auto">
            <a:xfrm>
              <a:off x="6325735" y="5988411"/>
              <a:ext cx="578718" cy="382956"/>
            </a:xfrm>
            <a:prstGeom prst="rect">
              <a:avLst/>
            </a:prstGeom>
            <a:noFill/>
            <a:ln w="9525">
              <a:noFill/>
              <a:miter lim="800000"/>
              <a:headEnd/>
              <a:tailEnd/>
            </a:ln>
          </p:spPr>
          <p:txBody>
            <a:bodyPr wrap="square" lIns="0" tIns="0" rIns="0" bIns="0" anchor="ctr" anchorCtr="0">
              <a:spAutoFit/>
            </a:bodyPr>
            <a:lstStyle/>
            <a:p>
              <a:pPr algn="ctr" defTabSz="1019175">
                <a:spcAft>
                  <a:spcPts val="300"/>
                </a:spcAft>
              </a:pPr>
              <a:r>
                <a:rPr lang="is-IS" dirty="0">
                  <a:latin typeface="Arial" panose="020B0604020202020204" pitchFamily="34" charset="0"/>
                  <a:cs typeface="Arial" panose="020B0604020202020204" pitchFamily="34" charset="0"/>
                </a:rPr>
                <a:t>Mikil óvissa</a:t>
              </a:r>
            </a:p>
          </p:txBody>
        </p:sp>
      </p:grpSp>
      <p:sp>
        <p:nvSpPr>
          <p:cNvPr id="22" name="Rectangle 21">
            <a:extLst>
              <a:ext uri="{FF2B5EF4-FFF2-40B4-BE49-F238E27FC236}">
                <a16:creationId xmlns:a16="http://schemas.microsoft.com/office/drawing/2014/main" id="{C2866049-0F95-4840-9F20-1D190A8EBBFA}"/>
              </a:ext>
            </a:extLst>
          </p:cNvPr>
          <p:cNvSpPr/>
          <p:nvPr/>
        </p:nvSpPr>
        <p:spPr>
          <a:xfrm>
            <a:off x="7008720" y="500514"/>
            <a:ext cx="4518721" cy="2572019"/>
          </a:xfrm>
          <a:prstGeom prst="rect">
            <a:avLst/>
          </a:prstGeom>
          <a:solidFill>
            <a:schemeClr val="bg1">
              <a:alpha val="89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is-IS"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3" name="Rectangle 22">
            <a:extLst>
              <a:ext uri="{FF2B5EF4-FFF2-40B4-BE49-F238E27FC236}">
                <a16:creationId xmlns:a16="http://schemas.microsoft.com/office/drawing/2014/main" id="{64AB0270-3323-456D-A3B3-A51C6644550A}"/>
              </a:ext>
            </a:extLst>
          </p:cNvPr>
          <p:cNvSpPr/>
          <p:nvPr/>
        </p:nvSpPr>
        <p:spPr>
          <a:xfrm>
            <a:off x="2420944" y="547346"/>
            <a:ext cx="4518721" cy="2572019"/>
          </a:xfrm>
          <a:prstGeom prst="rect">
            <a:avLst/>
          </a:prstGeom>
          <a:solidFill>
            <a:schemeClr val="bg1">
              <a:alpha val="89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is-IS"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4" name="Rectangle 23">
            <a:extLst>
              <a:ext uri="{FF2B5EF4-FFF2-40B4-BE49-F238E27FC236}">
                <a16:creationId xmlns:a16="http://schemas.microsoft.com/office/drawing/2014/main" id="{3188B68C-A685-470E-A642-A61D6AC2D1FE}"/>
              </a:ext>
            </a:extLst>
          </p:cNvPr>
          <p:cNvSpPr/>
          <p:nvPr/>
        </p:nvSpPr>
        <p:spPr>
          <a:xfrm>
            <a:off x="2385584" y="3201156"/>
            <a:ext cx="4518721" cy="2572019"/>
          </a:xfrm>
          <a:prstGeom prst="rect">
            <a:avLst/>
          </a:prstGeom>
          <a:solidFill>
            <a:schemeClr val="bg1">
              <a:alpha val="89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is-IS"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Tree>
    <p:extLst>
      <p:ext uri="{BB962C8B-B14F-4D97-AF65-F5344CB8AC3E}">
        <p14:creationId xmlns:p14="http://schemas.microsoft.com/office/powerpoint/2010/main" val="803425971"/>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a:extLst>
              <a:ext uri="{FF2B5EF4-FFF2-40B4-BE49-F238E27FC236}">
                <a16:creationId xmlns:a16="http://schemas.microsoft.com/office/drawing/2014/main" id="{0DA1920A-7ABE-4BA2-9499-898D2540BB30}"/>
              </a:ext>
            </a:extLst>
          </p:cNvPr>
          <p:cNvGrpSpPr/>
          <p:nvPr/>
        </p:nvGrpSpPr>
        <p:grpSpPr>
          <a:xfrm>
            <a:off x="924025" y="654517"/>
            <a:ext cx="10818796" cy="5771505"/>
            <a:chOff x="384414" y="2381767"/>
            <a:chExt cx="6520039" cy="3989600"/>
          </a:xfrm>
        </p:grpSpPr>
        <p:sp>
          <p:nvSpPr>
            <p:cNvPr id="3" name="Rectangle 2">
              <a:extLst>
                <a:ext uri="{FF2B5EF4-FFF2-40B4-BE49-F238E27FC236}">
                  <a16:creationId xmlns:a16="http://schemas.microsoft.com/office/drawing/2014/main" id="{0BA0307B-EEB1-4FC5-8AF7-24041070D55B}"/>
                </a:ext>
              </a:extLst>
            </p:cNvPr>
            <p:cNvSpPr>
              <a:spLocks noChangeArrowheads="1"/>
            </p:cNvSpPr>
            <p:nvPr/>
          </p:nvSpPr>
          <p:spPr bwMode="auto">
            <a:xfrm>
              <a:off x="4071714" y="2435931"/>
              <a:ext cx="2612643" cy="1599301"/>
            </a:xfrm>
            <a:prstGeom prst="rect">
              <a:avLst/>
            </a:prstGeom>
            <a:solidFill>
              <a:srgbClr val="FDD559"/>
            </a:solidFill>
            <a:ln w="38100">
              <a:solidFill>
                <a:srgbClr val="0376E1"/>
              </a:solidFill>
              <a:miter lim="800000"/>
              <a:headEnd/>
              <a:tailEnd/>
            </a:ln>
          </p:spPr>
          <p:txBody>
            <a:bodyPr lIns="36000" tIns="36000" rIns="36000"/>
            <a:lstStyle/>
            <a:p>
              <a:pPr algn="ctr">
                <a:defRPr/>
              </a:pPr>
              <a:endParaRPr lang="is-IS" dirty="0">
                <a:latin typeface="Arial" panose="020B0604020202020204" pitchFamily="34" charset="0"/>
                <a:ea typeface="ＭＳ Ｐゴシック" pitchFamily="50" charset="-128"/>
                <a:cs typeface="Arial" panose="020B0604020202020204" pitchFamily="34" charset="0"/>
              </a:endParaRPr>
            </a:p>
          </p:txBody>
        </p:sp>
        <p:sp>
          <p:nvSpPr>
            <p:cNvPr id="4" name="Text Placeholder 12">
              <a:extLst>
                <a:ext uri="{FF2B5EF4-FFF2-40B4-BE49-F238E27FC236}">
                  <a16:creationId xmlns:a16="http://schemas.microsoft.com/office/drawing/2014/main" id="{D32F264A-FE70-4BF7-AC42-49F0000EB392}"/>
                </a:ext>
              </a:extLst>
            </p:cNvPr>
            <p:cNvSpPr>
              <a:spLocks/>
            </p:cNvSpPr>
            <p:nvPr>
              <p:custDataLst>
                <p:tags r:id="rId1"/>
              </p:custDataLst>
            </p:nvPr>
          </p:nvSpPr>
          <p:spPr bwMode="auto">
            <a:xfrm>
              <a:off x="4146338" y="2828873"/>
              <a:ext cx="2408039" cy="815608"/>
            </a:xfrm>
            <a:prstGeom prst="rect">
              <a:avLst/>
            </a:prstGeom>
            <a:noFill/>
            <a:ln w="9525">
              <a:noFill/>
              <a:miter lim="800000"/>
              <a:headEnd/>
              <a:tailEnd/>
            </a:ln>
          </p:spPr>
          <p:txBody>
            <a:bodyPr wrap="square" lIns="0" tIns="0" rIns="0" bIns="0" anchor="ctr" anchorCtr="0">
              <a:spAutoFit/>
            </a:bodyPr>
            <a:lstStyle/>
            <a:p>
              <a:pPr algn="ctr" defTabSz="1019175">
                <a:spcAft>
                  <a:spcPts val="300"/>
                </a:spcAft>
              </a:pPr>
              <a:r>
                <a:rPr lang="is-IS" b="1" dirty="0">
                  <a:latin typeface="Arial" panose="020B0604020202020204" pitchFamily="34" charset="0"/>
                  <a:cs typeface="Arial" panose="020B0604020202020204" pitchFamily="34" charset="0"/>
                </a:rPr>
                <a:t>Mikilvægustu óvissuþættir</a:t>
              </a:r>
            </a:p>
            <a:p>
              <a:pPr algn="ctr" defTabSz="1019175">
                <a:spcAft>
                  <a:spcPts val="300"/>
                </a:spcAft>
              </a:pPr>
              <a:r>
                <a:rPr lang="is-IS" i="1" dirty="0">
                  <a:latin typeface="Arial" panose="020B0604020202020204" pitchFamily="34" charset="0"/>
                  <a:cs typeface="Arial" panose="020B0604020202020204" pitchFamily="34" charset="0"/>
                </a:rPr>
                <a:t>Áhugamengið okkar</a:t>
              </a:r>
            </a:p>
            <a:p>
              <a:pPr algn="ctr" defTabSz="1019175">
                <a:spcAft>
                  <a:spcPts val="300"/>
                </a:spcAft>
              </a:pPr>
              <a:r>
                <a:rPr lang="is-IS" dirty="0">
                  <a:latin typeface="Arial" panose="020B0604020202020204" pitchFamily="34" charset="0"/>
                  <a:cs typeface="Arial" panose="020B0604020202020204" pitchFamily="34" charset="0"/>
                </a:rPr>
                <a:t>Það sem við höfum áhuga á að skoða frekar</a:t>
              </a:r>
            </a:p>
          </p:txBody>
        </p:sp>
        <p:sp>
          <p:nvSpPr>
            <p:cNvPr id="5" name="Line 3">
              <a:extLst>
                <a:ext uri="{FF2B5EF4-FFF2-40B4-BE49-F238E27FC236}">
                  <a16:creationId xmlns:a16="http://schemas.microsoft.com/office/drawing/2014/main" id="{A4970D5B-A9B8-4712-935E-9875F201C085}"/>
                </a:ext>
              </a:extLst>
            </p:cNvPr>
            <p:cNvSpPr>
              <a:spLocks noChangeShapeType="1"/>
            </p:cNvSpPr>
            <p:nvPr/>
          </p:nvSpPr>
          <p:spPr bwMode="auto">
            <a:xfrm flipH="1">
              <a:off x="1235428" y="2515190"/>
              <a:ext cx="0" cy="3422899"/>
            </a:xfrm>
            <a:prstGeom prst="line">
              <a:avLst/>
            </a:prstGeom>
            <a:noFill/>
            <a:ln w="25400">
              <a:solidFill>
                <a:schemeClr val="tx1"/>
              </a:solidFill>
              <a:prstDash val="solid"/>
              <a:round/>
              <a:headEnd type="none" w="med" len="med"/>
              <a:tailEnd type="none" w="med" len="med"/>
            </a:ln>
          </p:spPr>
          <p:txBody>
            <a:bodyPr wrap="none" lIns="36000" tIns="36000" rIns="36000" anchor="ctr"/>
            <a:lstStyle/>
            <a:p>
              <a:endParaRPr lang="is-IS" dirty="0">
                <a:latin typeface="Arial" panose="020B0604020202020204" pitchFamily="34" charset="0"/>
                <a:cs typeface="Arial" panose="020B0604020202020204" pitchFamily="34" charset="0"/>
              </a:endParaRPr>
            </a:p>
          </p:txBody>
        </p:sp>
        <p:sp>
          <p:nvSpPr>
            <p:cNvPr id="6" name="Line 4">
              <a:extLst>
                <a:ext uri="{FF2B5EF4-FFF2-40B4-BE49-F238E27FC236}">
                  <a16:creationId xmlns:a16="http://schemas.microsoft.com/office/drawing/2014/main" id="{C36D5E50-19ED-4E89-8841-F24F0E23480C}"/>
                </a:ext>
              </a:extLst>
            </p:cNvPr>
            <p:cNvSpPr>
              <a:spLocks noChangeShapeType="1"/>
            </p:cNvSpPr>
            <p:nvPr/>
          </p:nvSpPr>
          <p:spPr bwMode="auto">
            <a:xfrm>
              <a:off x="1265235" y="4090998"/>
              <a:ext cx="5472000" cy="0"/>
            </a:xfrm>
            <a:prstGeom prst="line">
              <a:avLst/>
            </a:prstGeom>
            <a:noFill/>
            <a:ln w="25400">
              <a:solidFill>
                <a:schemeClr val="bg1">
                  <a:lumMod val="75000"/>
                </a:schemeClr>
              </a:solidFill>
              <a:prstDash val="sysDot"/>
              <a:round/>
              <a:headEnd type="triangle" w="med" len="med"/>
              <a:tailEnd type="triangle" w="med" len="med"/>
            </a:ln>
          </p:spPr>
          <p:txBody>
            <a:bodyPr wrap="none" lIns="36000" tIns="36000" rIns="36000" anchor="ctr"/>
            <a:lstStyle/>
            <a:p>
              <a:endParaRPr lang="is-IS" dirty="0">
                <a:latin typeface="Arial" panose="020B0604020202020204" pitchFamily="34" charset="0"/>
                <a:cs typeface="Arial" panose="020B0604020202020204" pitchFamily="34" charset="0"/>
              </a:endParaRPr>
            </a:p>
          </p:txBody>
        </p:sp>
        <p:sp>
          <p:nvSpPr>
            <p:cNvPr id="7" name="Text Placeholder 12">
              <a:extLst>
                <a:ext uri="{FF2B5EF4-FFF2-40B4-BE49-F238E27FC236}">
                  <a16:creationId xmlns:a16="http://schemas.microsoft.com/office/drawing/2014/main" id="{AC120C03-C2BD-4E85-A09A-EB3C0C8E4385}"/>
                </a:ext>
              </a:extLst>
            </p:cNvPr>
            <p:cNvSpPr>
              <a:spLocks/>
            </p:cNvSpPr>
            <p:nvPr>
              <p:custDataLst>
                <p:tags r:id="rId2"/>
              </p:custDataLst>
            </p:nvPr>
          </p:nvSpPr>
          <p:spPr bwMode="auto">
            <a:xfrm>
              <a:off x="384414" y="2730759"/>
              <a:ext cx="715260" cy="191478"/>
            </a:xfrm>
            <a:prstGeom prst="rect">
              <a:avLst/>
            </a:prstGeom>
            <a:noFill/>
            <a:ln w="9525">
              <a:noFill/>
              <a:miter lim="800000"/>
              <a:headEnd/>
              <a:tailEnd/>
            </a:ln>
          </p:spPr>
          <p:txBody>
            <a:bodyPr wrap="square" lIns="0" tIns="0" rIns="0" bIns="0" anchor="ctr" anchorCtr="0">
              <a:spAutoFit/>
            </a:bodyPr>
            <a:lstStyle/>
            <a:p>
              <a:pPr algn="r" defTabSz="1019175">
                <a:spcAft>
                  <a:spcPts val="300"/>
                </a:spcAft>
              </a:pPr>
              <a:r>
                <a:rPr lang="is-IS" dirty="0">
                  <a:latin typeface="Arial" panose="020B0604020202020204" pitchFamily="34" charset="0"/>
                  <a:cs typeface="Arial" panose="020B0604020202020204" pitchFamily="34" charset="0"/>
                </a:rPr>
                <a:t>Mikil áhrif</a:t>
              </a:r>
            </a:p>
          </p:txBody>
        </p:sp>
        <p:sp>
          <p:nvSpPr>
            <p:cNvPr id="8" name="Text Placeholder 12">
              <a:extLst>
                <a:ext uri="{FF2B5EF4-FFF2-40B4-BE49-F238E27FC236}">
                  <a16:creationId xmlns:a16="http://schemas.microsoft.com/office/drawing/2014/main" id="{D8F1906F-661E-4BD3-B5B2-D911B17ED126}"/>
                </a:ext>
              </a:extLst>
            </p:cNvPr>
            <p:cNvSpPr>
              <a:spLocks/>
            </p:cNvSpPr>
            <p:nvPr>
              <p:custDataLst>
                <p:tags r:id="rId3"/>
              </p:custDataLst>
            </p:nvPr>
          </p:nvSpPr>
          <p:spPr bwMode="auto">
            <a:xfrm>
              <a:off x="403475" y="4053241"/>
              <a:ext cx="715260" cy="191478"/>
            </a:xfrm>
            <a:prstGeom prst="rect">
              <a:avLst/>
            </a:prstGeom>
            <a:noFill/>
            <a:ln w="9525">
              <a:noFill/>
              <a:miter lim="800000"/>
              <a:headEnd/>
              <a:tailEnd/>
            </a:ln>
          </p:spPr>
          <p:txBody>
            <a:bodyPr wrap="square" lIns="0" tIns="0" rIns="0" bIns="0" anchor="ctr" anchorCtr="0">
              <a:spAutoFit/>
            </a:bodyPr>
            <a:lstStyle/>
            <a:p>
              <a:pPr algn="r" defTabSz="1019175">
                <a:spcAft>
                  <a:spcPts val="300"/>
                </a:spcAft>
              </a:pPr>
              <a:r>
                <a:rPr lang="is-IS" dirty="0">
                  <a:latin typeface="Arial" panose="020B0604020202020204" pitchFamily="34" charset="0"/>
                  <a:cs typeface="Arial" panose="020B0604020202020204" pitchFamily="34" charset="0"/>
                </a:rPr>
                <a:t>Meðal  </a:t>
              </a:r>
            </a:p>
          </p:txBody>
        </p:sp>
        <p:sp>
          <p:nvSpPr>
            <p:cNvPr id="9" name="Text Placeholder 12">
              <a:extLst>
                <a:ext uri="{FF2B5EF4-FFF2-40B4-BE49-F238E27FC236}">
                  <a16:creationId xmlns:a16="http://schemas.microsoft.com/office/drawing/2014/main" id="{7E212599-E417-4EC7-86BB-CDE544E8847B}"/>
                </a:ext>
              </a:extLst>
            </p:cNvPr>
            <p:cNvSpPr>
              <a:spLocks/>
            </p:cNvSpPr>
            <p:nvPr>
              <p:custDataLst>
                <p:tags r:id="rId4"/>
              </p:custDataLst>
            </p:nvPr>
          </p:nvSpPr>
          <p:spPr bwMode="auto">
            <a:xfrm>
              <a:off x="428936" y="5767643"/>
              <a:ext cx="715260" cy="191478"/>
            </a:xfrm>
            <a:prstGeom prst="rect">
              <a:avLst/>
            </a:prstGeom>
            <a:noFill/>
            <a:ln w="9525">
              <a:noFill/>
              <a:miter lim="800000"/>
              <a:headEnd/>
              <a:tailEnd/>
            </a:ln>
          </p:spPr>
          <p:txBody>
            <a:bodyPr wrap="square" lIns="0" tIns="0" rIns="0" bIns="0" anchor="ctr" anchorCtr="0">
              <a:spAutoFit/>
            </a:bodyPr>
            <a:lstStyle/>
            <a:p>
              <a:pPr algn="r" defTabSz="1019175">
                <a:spcAft>
                  <a:spcPts val="300"/>
                </a:spcAft>
              </a:pPr>
              <a:r>
                <a:rPr lang="is-IS" dirty="0">
                  <a:latin typeface="Arial" panose="020B0604020202020204" pitchFamily="34" charset="0"/>
                  <a:cs typeface="Arial" panose="020B0604020202020204" pitchFamily="34" charset="0"/>
                </a:rPr>
                <a:t>Lítil áhrif</a:t>
              </a:r>
            </a:p>
          </p:txBody>
        </p:sp>
        <p:sp>
          <p:nvSpPr>
            <p:cNvPr id="10" name="Rectangle 9">
              <a:extLst>
                <a:ext uri="{FF2B5EF4-FFF2-40B4-BE49-F238E27FC236}">
                  <a16:creationId xmlns:a16="http://schemas.microsoft.com/office/drawing/2014/main" id="{F5EA95BF-67F4-4C32-B6B5-AA418DE5BB9F}"/>
                </a:ext>
              </a:extLst>
            </p:cNvPr>
            <p:cNvSpPr>
              <a:spLocks noChangeArrowheads="1"/>
            </p:cNvSpPr>
            <p:nvPr/>
          </p:nvSpPr>
          <p:spPr bwMode="auto">
            <a:xfrm>
              <a:off x="4071714" y="4154934"/>
              <a:ext cx="2612643" cy="1599301"/>
            </a:xfrm>
            <a:prstGeom prst="rect">
              <a:avLst/>
            </a:prstGeom>
            <a:noFill/>
            <a:ln w="38100">
              <a:solidFill>
                <a:srgbClr val="0376E1"/>
              </a:solidFill>
              <a:miter lim="800000"/>
              <a:headEnd/>
              <a:tailEnd/>
            </a:ln>
          </p:spPr>
          <p:txBody>
            <a:bodyPr lIns="36000" tIns="36000" rIns="36000"/>
            <a:lstStyle/>
            <a:p>
              <a:pPr algn="ctr">
                <a:defRPr/>
              </a:pPr>
              <a:endParaRPr lang="is-IS" dirty="0">
                <a:latin typeface="Arial" panose="020B0604020202020204" pitchFamily="34" charset="0"/>
                <a:ea typeface="ＭＳ Ｐゴシック" pitchFamily="50" charset="-128"/>
                <a:cs typeface="Arial" panose="020B0604020202020204" pitchFamily="34" charset="0"/>
              </a:endParaRPr>
            </a:p>
          </p:txBody>
        </p:sp>
        <p:sp>
          <p:nvSpPr>
            <p:cNvPr id="11" name="Rectangle 10">
              <a:extLst>
                <a:ext uri="{FF2B5EF4-FFF2-40B4-BE49-F238E27FC236}">
                  <a16:creationId xmlns:a16="http://schemas.microsoft.com/office/drawing/2014/main" id="{77219F6C-829F-454D-AFFC-0831A9D3ADEC}"/>
                </a:ext>
              </a:extLst>
            </p:cNvPr>
            <p:cNvSpPr>
              <a:spLocks noChangeArrowheads="1"/>
            </p:cNvSpPr>
            <p:nvPr/>
          </p:nvSpPr>
          <p:spPr bwMode="auto">
            <a:xfrm>
              <a:off x="1362240" y="2435931"/>
              <a:ext cx="2612643" cy="1599301"/>
            </a:xfrm>
            <a:prstGeom prst="rect">
              <a:avLst/>
            </a:prstGeom>
            <a:solidFill>
              <a:schemeClr val="bg1">
                <a:lumMod val="95000"/>
              </a:schemeClr>
            </a:solidFill>
            <a:ln w="38100">
              <a:solidFill>
                <a:srgbClr val="0376E1"/>
              </a:solidFill>
              <a:miter lim="800000"/>
              <a:headEnd/>
              <a:tailEnd/>
            </a:ln>
          </p:spPr>
          <p:txBody>
            <a:bodyPr lIns="36000" tIns="36000" rIns="36000"/>
            <a:lstStyle/>
            <a:p>
              <a:pPr algn="ctr">
                <a:defRPr/>
              </a:pPr>
              <a:endParaRPr lang="is-IS" dirty="0">
                <a:latin typeface="Arial" panose="020B0604020202020204" pitchFamily="34" charset="0"/>
                <a:ea typeface="ＭＳ Ｐゴシック" pitchFamily="50" charset="-128"/>
                <a:cs typeface="Arial" panose="020B0604020202020204" pitchFamily="34" charset="0"/>
              </a:endParaRPr>
            </a:p>
          </p:txBody>
        </p:sp>
        <p:sp>
          <p:nvSpPr>
            <p:cNvPr id="12" name="Rectangle 11">
              <a:extLst>
                <a:ext uri="{FF2B5EF4-FFF2-40B4-BE49-F238E27FC236}">
                  <a16:creationId xmlns:a16="http://schemas.microsoft.com/office/drawing/2014/main" id="{2132BE16-DA31-4644-B26E-4E5E41325E0A}"/>
                </a:ext>
              </a:extLst>
            </p:cNvPr>
            <p:cNvSpPr>
              <a:spLocks noChangeArrowheads="1"/>
            </p:cNvSpPr>
            <p:nvPr/>
          </p:nvSpPr>
          <p:spPr bwMode="auto">
            <a:xfrm>
              <a:off x="1362240" y="4154934"/>
              <a:ext cx="2612643" cy="1599301"/>
            </a:xfrm>
            <a:prstGeom prst="rect">
              <a:avLst/>
            </a:prstGeom>
            <a:noFill/>
            <a:ln w="38100">
              <a:solidFill>
                <a:srgbClr val="0376E1"/>
              </a:solidFill>
              <a:miter lim="800000"/>
              <a:headEnd/>
              <a:tailEnd/>
            </a:ln>
          </p:spPr>
          <p:txBody>
            <a:bodyPr lIns="36000" tIns="36000" rIns="36000"/>
            <a:lstStyle/>
            <a:p>
              <a:pPr algn="ctr">
                <a:defRPr/>
              </a:pPr>
              <a:endParaRPr lang="is-IS" dirty="0">
                <a:latin typeface="Arial" panose="020B0604020202020204" pitchFamily="34" charset="0"/>
                <a:ea typeface="ＭＳ Ｐゴシック" pitchFamily="50" charset="-128"/>
                <a:cs typeface="Arial" panose="020B0604020202020204" pitchFamily="34" charset="0"/>
              </a:endParaRPr>
            </a:p>
          </p:txBody>
        </p:sp>
        <p:sp>
          <p:nvSpPr>
            <p:cNvPr id="13" name="Line 4">
              <a:extLst>
                <a:ext uri="{FF2B5EF4-FFF2-40B4-BE49-F238E27FC236}">
                  <a16:creationId xmlns:a16="http://schemas.microsoft.com/office/drawing/2014/main" id="{03FB0F42-98DD-4281-8366-2ADC82ECE77B}"/>
                </a:ext>
              </a:extLst>
            </p:cNvPr>
            <p:cNvSpPr>
              <a:spLocks noChangeShapeType="1"/>
            </p:cNvSpPr>
            <p:nvPr/>
          </p:nvSpPr>
          <p:spPr bwMode="auto">
            <a:xfrm rot="5400000">
              <a:off x="2291703" y="4110008"/>
              <a:ext cx="3456482" cy="0"/>
            </a:xfrm>
            <a:prstGeom prst="line">
              <a:avLst/>
            </a:prstGeom>
            <a:noFill/>
            <a:ln w="25400">
              <a:solidFill>
                <a:schemeClr val="bg1">
                  <a:lumMod val="75000"/>
                </a:schemeClr>
              </a:solidFill>
              <a:prstDash val="sysDot"/>
              <a:round/>
              <a:headEnd type="triangle" w="med" len="med"/>
              <a:tailEnd type="triangle" w="med" len="med"/>
            </a:ln>
          </p:spPr>
          <p:txBody>
            <a:bodyPr wrap="none" lIns="36000" tIns="36000" rIns="36000" anchor="ctr"/>
            <a:lstStyle/>
            <a:p>
              <a:endParaRPr lang="is-IS" dirty="0">
                <a:latin typeface="Arial" panose="020B0604020202020204" pitchFamily="34" charset="0"/>
                <a:cs typeface="Arial" panose="020B0604020202020204" pitchFamily="34" charset="0"/>
              </a:endParaRPr>
            </a:p>
          </p:txBody>
        </p:sp>
        <p:sp>
          <p:nvSpPr>
            <p:cNvPr id="14" name="Text Placeholder 12">
              <a:extLst>
                <a:ext uri="{FF2B5EF4-FFF2-40B4-BE49-F238E27FC236}">
                  <a16:creationId xmlns:a16="http://schemas.microsoft.com/office/drawing/2014/main" id="{9B775E23-3687-4255-9B12-CD306255FE2E}"/>
                </a:ext>
              </a:extLst>
            </p:cNvPr>
            <p:cNvSpPr>
              <a:spLocks/>
            </p:cNvSpPr>
            <p:nvPr>
              <p:custDataLst>
                <p:tags r:id="rId5"/>
              </p:custDataLst>
            </p:nvPr>
          </p:nvSpPr>
          <p:spPr bwMode="auto">
            <a:xfrm>
              <a:off x="1438764" y="2692303"/>
              <a:ext cx="2477838" cy="1202055"/>
            </a:xfrm>
            <a:prstGeom prst="rect">
              <a:avLst/>
            </a:prstGeom>
            <a:noFill/>
            <a:ln w="9525">
              <a:noFill/>
              <a:miter lim="800000"/>
              <a:headEnd/>
              <a:tailEnd/>
            </a:ln>
          </p:spPr>
          <p:txBody>
            <a:bodyPr wrap="square" lIns="0" tIns="0" rIns="0" bIns="0" anchor="ctr" anchorCtr="0">
              <a:spAutoFit/>
            </a:bodyPr>
            <a:lstStyle/>
            <a:p>
              <a:pPr algn="ctr" defTabSz="1019175">
                <a:spcAft>
                  <a:spcPts val="300"/>
                </a:spcAft>
              </a:pPr>
              <a:r>
                <a:rPr lang="is-IS" b="1" dirty="0">
                  <a:latin typeface="Arial" panose="020B0604020202020204" pitchFamily="34" charset="0"/>
                  <a:cs typeface="Arial" panose="020B0604020202020204" pitchFamily="34" charset="0"/>
                </a:rPr>
                <a:t>Mikilvæg þróun </a:t>
              </a:r>
              <a:br>
                <a:rPr lang="is-IS" b="1" dirty="0">
                  <a:latin typeface="Arial" panose="020B0604020202020204" pitchFamily="34" charset="0"/>
                  <a:cs typeface="Arial" panose="020B0604020202020204" pitchFamily="34" charset="0"/>
                </a:rPr>
              </a:br>
              <a:r>
                <a:rPr lang="is-IS" i="1" dirty="0">
                  <a:latin typeface="Arial" panose="020B0604020202020204" pitchFamily="34" charset="0"/>
                  <a:cs typeface="Arial" panose="020B0604020202020204" pitchFamily="34" charset="0"/>
                </a:rPr>
                <a:t>Meginstraumar samfélagsins</a:t>
              </a:r>
            </a:p>
            <a:p>
              <a:pPr algn="ctr" defTabSz="1019175">
                <a:spcAft>
                  <a:spcPts val="300"/>
                </a:spcAft>
              </a:pPr>
              <a:r>
                <a:rPr lang="is-IS" dirty="0">
                  <a:latin typeface="Arial" panose="020B0604020202020204" pitchFamily="34" charset="0"/>
                  <a:cs typeface="Arial" panose="020B0604020202020204" pitchFamily="34" charset="0"/>
                </a:rPr>
                <a:t>Þættir sem lítil óvissa er um og því er þessum drifkröftum teknum </a:t>
              </a:r>
            </a:p>
            <a:p>
              <a:pPr algn="ctr" defTabSz="1019175">
                <a:spcAft>
                  <a:spcPts val="300"/>
                </a:spcAft>
              </a:pPr>
              <a:r>
                <a:rPr lang="is-IS" dirty="0">
                  <a:latin typeface="Arial" panose="020B0604020202020204" pitchFamily="34" charset="0"/>
                  <a:cs typeface="Arial" panose="020B0604020202020204" pitchFamily="34" charset="0"/>
                </a:rPr>
                <a:t>sem gefnum og stoðir allra sviðsmyndanna okkar</a:t>
              </a:r>
            </a:p>
          </p:txBody>
        </p:sp>
        <p:sp>
          <p:nvSpPr>
            <p:cNvPr id="15" name="Text Placeholder 12">
              <a:extLst>
                <a:ext uri="{FF2B5EF4-FFF2-40B4-BE49-F238E27FC236}">
                  <a16:creationId xmlns:a16="http://schemas.microsoft.com/office/drawing/2014/main" id="{19C48670-DE22-4078-8962-7D3B0EE813FC}"/>
                </a:ext>
              </a:extLst>
            </p:cNvPr>
            <p:cNvSpPr>
              <a:spLocks/>
            </p:cNvSpPr>
            <p:nvPr>
              <p:custDataLst>
                <p:tags r:id="rId6"/>
              </p:custDataLst>
            </p:nvPr>
          </p:nvSpPr>
          <p:spPr bwMode="auto">
            <a:xfrm>
              <a:off x="4101695" y="4488255"/>
              <a:ext cx="2551846" cy="815608"/>
            </a:xfrm>
            <a:prstGeom prst="rect">
              <a:avLst/>
            </a:prstGeom>
            <a:noFill/>
            <a:ln w="9525">
              <a:noFill/>
              <a:miter lim="800000"/>
              <a:headEnd/>
              <a:tailEnd/>
            </a:ln>
          </p:spPr>
          <p:txBody>
            <a:bodyPr wrap="square" lIns="0" tIns="0" rIns="0" bIns="0" anchor="ctr" anchorCtr="0">
              <a:spAutoFit/>
            </a:bodyPr>
            <a:lstStyle/>
            <a:p>
              <a:pPr algn="ctr" defTabSz="1019175">
                <a:spcAft>
                  <a:spcPts val="300"/>
                </a:spcAft>
              </a:pPr>
              <a:r>
                <a:rPr lang="is-IS" b="1" dirty="0">
                  <a:latin typeface="Arial" panose="020B0604020202020204" pitchFamily="34" charset="0"/>
                  <a:cs typeface="Arial" panose="020B0604020202020204" pitchFamily="34" charset="0"/>
                </a:rPr>
                <a:t>Lauf í vindi</a:t>
              </a:r>
            </a:p>
            <a:p>
              <a:pPr algn="ctr" defTabSz="1019175">
                <a:spcAft>
                  <a:spcPts val="300"/>
                </a:spcAft>
              </a:pPr>
              <a:r>
                <a:rPr lang="is-IS" i="1" dirty="0">
                  <a:latin typeface="Arial" panose="020B0604020202020204" pitchFamily="34" charset="0"/>
                  <a:cs typeface="Arial" panose="020B0604020202020204" pitchFamily="34" charset="0"/>
                </a:rPr>
                <a:t>Óvissa sem engu skiptir</a:t>
              </a:r>
            </a:p>
            <a:p>
              <a:pPr algn="ctr" defTabSz="1019175">
                <a:spcAft>
                  <a:spcPts val="300"/>
                </a:spcAft>
              </a:pPr>
              <a:r>
                <a:rPr lang="is-IS" dirty="0">
                  <a:latin typeface="Arial" panose="020B0604020202020204" pitchFamily="34" charset="0"/>
                  <a:cs typeface="Arial" panose="020B0604020202020204" pitchFamily="34" charset="0"/>
                </a:rPr>
                <a:t>Óvissuþættir sem breyttu ekki </a:t>
              </a:r>
              <a:br>
                <a:rPr lang="is-IS" dirty="0">
                  <a:latin typeface="Arial" panose="020B0604020202020204" pitchFamily="34" charset="0"/>
                  <a:cs typeface="Arial" panose="020B0604020202020204" pitchFamily="34" charset="0"/>
                </a:rPr>
              </a:br>
              <a:r>
                <a:rPr lang="is-IS" dirty="0">
                  <a:latin typeface="Arial" panose="020B0604020202020204" pitchFamily="34" charset="0"/>
                  <a:cs typeface="Arial" panose="020B0604020202020204" pitchFamily="34" charset="0"/>
                </a:rPr>
                <a:t>borginni hvernig sem þeir þróuðust</a:t>
              </a:r>
            </a:p>
          </p:txBody>
        </p:sp>
        <p:sp>
          <p:nvSpPr>
            <p:cNvPr id="16" name="Text Placeholder 12">
              <a:extLst>
                <a:ext uri="{FF2B5EF4-FFF2-40B4-BE49-F238E27FC236}">
                  <a16:creationId xmlns:a16="http://schemas.microsoft.com/office/drawing/2014/main" id="{9FBD6150-07E7-4896-8E8B-EA618F310378}"/>
                </a:ext>
              </a:extLst>
            </p:cNvPr>
            <p:cNvSpPr>
              <a:spLocks/>
            </p:cNvSpPr>
            <p:nvPr>
              <p:custDataLst>
                <p:tags r:id="rId7"/>
              </p:custDataLst>
            </p:nvPr>
          </p:nvSpPr>
          <p:spPr bwMode="auto">
            <a:xfrm>
              <a:off x="1438764" y="4485806"/>
              <a:ext cx="2442058" cy="854080"/>
            </a:xfrm>
            <a:prstGeom prst="rect">
              <a:avLst/>
            </a:prstGeom>
            <a:noFill/>
            <a:ln w="9525">
              <a:noFill/>
              <a:miter lim="800000"/>
              <a:headEnd/>
              <a:tailEnd/>
            </a:ln>
          </p:spPr>
          <p:txBody>
            <a:bodyPr wrap="square" lIns="0" tIns="0" rIns="0" bIns="0" anchor="ctr" anchorCtr="0">
              <a:spAutoFit/>
            </a:bodyPr>
            <a:lstStyle/>
            <a:p>
              <a:pPr algn="ctr" defTabSz="1019175">
                <a:spcAft>
                  <a:spcPts val="300"/>
                </a:spcAft>
              </a:pPr>
              <a:r>
                <a:rPr lang="is-IS" b="1" dirty="0">
                  <a:latin typeface="Arial" panose="020B0604020202020204" pitchFamily="34" charset="0"/>
                  <a:cs typeface="Arial" panose="020B0604020202020204" pitchFamily="34" charset="0"/>
                </a:rPr>
                <a:t>Hversdagsmálin</a:t>
              </a:r>
            </a:p>
            <a:p>
              <a:pPr algn="ctr" defTabSz="1019175">
                <a:spcAft>
                  <a:spcPts val="300"/>
                </a:spcAft>
              </a:pPr>
              <a:r>
                <a:rPr lang="is-IS" i="1" dirty="0">
                  <a:latin typeface="Arial" panose="020B0604020202020204" pitchFamily="34" charset="0"/>
                  <a:cs typeface="Arial" panose="020B0604020202020204" pitchFamily="34" charset="0"/>
                </a:rPr>
                <a:t>Veigalítið en víst</a:t>
              </a:r>
            </a:p>
            <a:p>
              <a:pPr algn="ctr" defTabSz="1019175">
                <a:spcAft>
                  <a:spcPts val="300"/>
                </a:spcAft>
              </a:pPr>
              <a:r>
                <a:rPr lang="is-IS" b="1" dirty="0">
                  <a:latin typeface="Arial" panose="020B0604020202020204" pitchFamily="34" charset="0"/>
                  <a:cs typeface="Arial" panose="020B0604020202020204" pitchFamily="34" charset="0"/>
                </a:rPr>
                <a:t> </a:t>
              </a:r>
              <a:r>
                <a:rPr lang="is-IS" dirty="0">
                  <a:latin typeface="Arial" panose="020B0604020202020204" pitchFamily="34" charset="0"/>
                  <a:cs typeface="Arial" panose="020B0604020202020204" pitchFamily="34" charset="0"/>
                </a:rPr>
                <a:t>Straumar sem ljóst er </a:t>
              </a:r>
            </a:p>
            <a:p>
              <a:pPr algn="ctr" defTabSz="1019175">
                <a:spcAft>
                  <a:spcPts val="300"/>
                </a:spcAft>
              </a:pPr>
              <a:r>
                <a:rPr lang="is-IS" dirty="0">
                  <a:latin typeface="Arial" panose="020B0604020202020204" pitchFamily="34" charset="0"/>
                  <a:cs typeface="Arial" panose="020B0604020202020204" pitchFamily="34" charset="0"/>
                </a:rPr>
                <a:t>hvert liggja en litlu skipta</a:t>
              </a:r>
            </a:p>
          </p:txBody>
        </p:sp>
        <p:sp>
          <p:nvSpPr>
            <p:cNvPr id="17" name="Line 4">
              <a:extLst>
                <a:ext uri="{FF2B5EF4-FFF2-40B4-BE49-F238E27FC236}">
                  <a16:creationId xmlns:a16="http://schemas.microsoft.com/office/drawing/2014/main" id="{2A2D518D-0634-4F87-A32D-C3660003B948}"/>
                </a:ext>
              </a:extLst>
            </p:cNvPr>
            <p:cNvSpPr>
              <a:spLocks noChangeShapeType="1"/>
            </p:cNvSpPr>
            <p:nvPr/>
          </p:nvSpPr>
          <p:spPr bwMode="auto">
            <a:xfrm>
              <a:off x="1226598" y="5938089"/>
              <a:ext cx="5639218" cy="0"/>
            </a:xfrm>
            <a:prstGeom prst="line">
              <a:avLst/>
            </a:prstGeom>
            <a:noFill/>
            <a:ln w="25400">
              <a:solidFill>
                <a:schemeClr val="tx1"/>
              </a:solidFill>
              <a:prstDash val="solid"/>
              <a:round/>
              <a:headEnd type="none" w="med" len="med"/>
              <a:tailEnd type="none" w="med" len="med"/>
            </a:ln>
          </p:spPr>
          <p:txBody>
            <a:bodyPr wrap="none" lIns="36000" tIns="36000" rIns="36000" anchor="ctr"/>
            <a:lstStyle/>
            <a:p>
              <a:endParaRPr lang="is-IS" dirty="0">
                <a:latin typeface="Arial" panose="020B0604020202020204" pitchFamily="34" charset="0"/>
                <a:cs typeface="Arial" panose="020B0604020202020204" pitchFamily="34" charset="0"/>
              </a:endParaRPr>
            </a:p>
          </p:txBody>
        </p:sp>
        <p:sp>
          <p:nvSpPr>
            <p:cNvPr id="18" name="Text Placeholder 12">
              <a:extLst>
                <a:ext uri="{FF2B5EF4-FFF2-40B4-BE49-F238E27FC236}">
                  <a16:creationId xmlns:a16="http://schemas.microsoft.com/office/drawing/2014/main" id="{2BD5B451-9694-42E6-A19A-F0F1DCDFA211}"/>
                </a:ext>
              </a:extLst>
            </p:cNvPr>
            <p:cNvSpPr>
              <a:spLocks/>
            </p:cNvSpPr>
            <p:nvPr>
              <p:custDataLst>
                <p:tags r:id="rId8"/>
              </p:custDataLst>
            </p:nvPr>
          </p:nvSpPr>
          <p:spPr bwMode="auto">
            <a:xfrm>
              <a:off x="3730585" y="6075831"/>
              <a:ext cx="578718" cy="191478"/>
            </a:xfrm>
            <a:prstGeom prst="rect">
              <a:avLst/>
            </a:prstGeom>
            <a:noFill/>
            <a:ln w="9525">
              <a:noFill/>
              <a:miter lim="800000"/>
              <a:headEnd/>
              <a:tailEnd/>
            </a:ln>
          </p:spPr>
          <p:txBody>
            <a:bodyPr wrap="square" lIns="0" tIns="0" rIns="0" bIns="0" anchor="ctr" anchorCtr="0">
              <a:spAutoFit/>
            </a:bodyPr>
            <a:lstStyle/>
            <a:p>
              <a:pPr algn="ctr" defTabSz="1019175">
                <a:spcAft>
                  <a:spcPts val="300"/>
                </a:spcAft>
              </a:pPr>
              <a:r>
                <a:rPr lang="is-IS" dirty="0">
                  <a:latin typeface="Arial" panose="020B0604020202020204" pitchFamily="34" charset="0"/>
                  <a:cs typeface="Arial" panose="020B0604020202020204" pitchFamily="34" charset="0"/>
                </a:rPr>
                <a:t>Meðal </a:t>
              </a:r>
            </a:p>
          </p:txBody>
        </p:sp>
        <p:sp>
          <p:nvSpPr>
            <p:cNvPr id="19" name="Text Placeholder 12">
              <a:extLst>
                <a:ext uri="{FF2B5EF4-FFF2-40B4-BE49-F238E27FC236}">
                  <a16:creationId xmlns:a16="http://schemas.microsoft.com/office/drawing/2014/main" id="{3EFCB810-4468-4FE6-9A7E-DBA148FDEB3D}"/>
                </a:ext>
              </a:extLst>
            </p:cNvPr>
            <p:cNvSpPr>
              <a:spLocks/>
            </p:cNvSpPr>
            <p:nvPr>
              <p:custDataLst>
                <p:tags r:id="rId9"/>
              </p:custDataLst>
            </p:nvPr>
          </p:nvSpPr>
          <p:spPr bwMode="auto">
            <a:xfrm>
              <a:off x="1112013" y="6100140"/>
              <a:ext cx="645123" cy="191478"/>
            </a:xfrm>
            <a:prstGeom prst="rect">
              <a:avLst/>
            </a:prstGeom>
            <a:noFill/>
            <a:ln w="9525">
              <a:noFill/>
              <a:miter lim="800000"/>
              <a:headEnd/>
              <a:tailEnd/>
            </a:ln>
          </p:spPr>
          <p:txBody>
            <a:bodyPr wrap="square" lIns="0" tIns="0" rIns="0" bIns="0" anchor="ctr" anchorCtr="0">
              <a:spAutoFit/>
            </a:bodyPr>
            <a:lstStyle/>
            <a:p>
              <a:pPr algn="ctr" defTabSz="1019175">
                <a:spcAft>
                  <a:spcPts val="300"/>
                </a:spcAft>
              </a:pPr>
              <a:r>
                <a:rPr lang="is-IS" dirty="0">
                  <a:latin typeface="Arial" panose="020B0604020202020204" pitchFamily="34" charset="0"/>
                  <a:cs typeface="Arial" panose="020B0604020202020204" pitchFamily="34" charset="0"/>
                </a:rPr>
                <a:t>Lítil óvissa</a:t>
              </a:r>
            </a:p>
          </p:txBody>
        </p:sp>
        <p:sp>
          <p:nvSpPr>
            <p:cNvPr id="20" name="Text Placeholder 12">
              <a:extLst>
                <a:ext uri="{FF2B5EF4-FFF2-40B4-BE49-F238E27FC236}">
                  <a16:creationId xmlns:a16="http://schemas.microsoft.com/office/drawing/2014/main" id="{E446E2EC-24EE-4BEB-9B77-3416A45B383C}"/>
                </a:ext>
              </a:extLst>
            </p:cNvPr>
            <p:cNvSpPr>
              <a:spLocks/>
            </p:cNvSpPr>
            <p:nvPr>
              <p:custDataLst>
                <p:tags r:id="rId10"/>
              </p:custDataLst>
            </p:nvPr>
          </p:nvSpPr>
          <p:spPr bwMode="auto">
            <a:xfrm>
              <a:off x="6325735" y="5988411"/>
              <a:ext cx="578718" cy="382956"/>
            </a:xfrm>
            <a:prstGeom prst="rect">
              <a:avLst/>
            </a:prstGeom>
            <a:noFill/>
            <a:ln w="9525">
              <a:noFill/>
              <a:miter lim="800000"/>
              <a:headEnd/>
              <a:tailEnd/>
            </a:ln>
          </p:spPr>
          <p:txBody>
            <a:bodyPr wrap="square" lIns="0" tIns="0" rIns="0" bIns="0" anchor="ctr" anchorCtr="0">
              <a:spAutoFit/>
            </a:bodyPr>
            <a:lstStyle/>
            <a:p>
              <a:pPr algn="ctr" defTabSz="1019175">
                <a:spcAft>
                  <a:spcPts val="300"/>
                </a:spcAft>
              </a:pPr>
              <a:r>
                <a:rPr lang="is-IS" dirty="0">
                  <a:latin typeface="Arial" panose="020B0604020202020204" pitchFamily="34" charset="0"/>
                  <a:cs typeface="Arial" panose="020B0604020202020204" pitchFamily="34" charset="0"/>
                </a:rPr>
                <a:t>Mikil óvissa</a:t>
              </a:r>
            </a:p>
          </p:txBody>
        </p:sp>
      </p:grpSp>
      <p:sp>
        <p:nvSpPr>
          <p:cNvPr id="22" name="Rectangle 21">
            <a:extLst>
              <a:ext uri="{FF2B5EF4-FFF2-40B4-BE49-F238E27FC236}">
                <a16:creationId xmlns:a16="http://schemas.microsoft.com/office/drawing/2014/main" id="{C2866049-0F95-4840-9F20-1D190A8EBBFA}"/>
              </a:ext>
            </a:extLst>
          </p:cNvPr>
          <p:cNvSpPr/>
          <p:nvPr/>
        </p:nvSpPr>
        <p:spPr>
          <a:xfrm>
            <a:off x="2385584" y="556921"/>
            <a:ext cx="4518721" cy="2572019"/>
          </a:xfrm>
          <a:prstGeom prst="rect">
            <a:avLst/>
          </a:prstGeom>
          <a:solidFill>
            <a:schemeClr val="bg1">
              <a:alpha val="89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is-IS"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3" name="Rectangle 22">
            <a:extLst>
              <a:ext uri="{FF2B5EF4-FFF2-40B4-BE49-F238E27FC236}">
                <a16:creationId xmlns:a16="http://schemas.microsoft.com/office/drawing/2014/main" id="{64AB0270-3323-456D-A3B3-A51C6644550A}"/>
              </a:ext>
            </a:extLst>
          </p:cNvPr>
          <p:cNvSpPr/>
          <p:nvPr/>
        </p:nvSpPr>
        <p:spPr>
          <a:xfrm>
            <a:off x="6983409" y="3190914"/>
            <a:ext cx="4518721" cy="2572019"/>
          </a:xfrm>
          <a:prstGeom prst="rect">
            <a:avLst/>
          </a:prstGeom>
          <a:solidFill>
            <a:schemeClr val="bg1">
              <a:alpha val="89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is-IS"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4" name="Rectangle 23">
            <a:extLst>
              <a:ext uri="{FF2B5EF4-FFF2-40B4-BE49-F238E27FC236}">
                <a16:creationId xmlns:a16="http://schemas.microsoft.com/office/drawing/2014/main" id="{3188B68C-A685-470E-A642-A61D6AC2D1FE}"/>
              </a:ext>
            </a:extLst>
          </p:cNvPr>
          <p:cNvSpPr/>
          <p:nvPr/>
        </p:nvSpPr>
        <p:spPr>
          <a:xfrm>
            <a:off x="2385584" y="3201156"/>
            <a:ext cx="4518721" cy="2572019"/>
          </a:xfrm>
          <a:prstGeom prst="rect">
            <a:avLst/>
          </a:prstGeom>
          <a:solidFill>
            <a:schemeClr val="bg1">
              <a:alpha val="89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is-IS"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Tree>
    <p:extLst>
      <p:ext uri="{BB962C8B-B14F-4D97-AF65-F5344CB8AC3E}">
        <p14:creationId xmlns:p14="http://schemas.microsoft.com/office/powerpoint/2010/main" val="3175529402"/>
      </p:ext>
    </p:extLst>
  </p:cSld>
  <p:clrMapOvr>
    <a:masterClrMapping/>
  </p:clrMapOvr>
  <p:transition spd="med"/>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0.xml><?xml version="1.0" encoding="utf-8"?>
<p:tagLst xmlns:a="http://schemas.openxmlformats.org/drawingml/2006/main" xmlns:r="http://schemas.openxmlformats.org/officeDocument/2006/relationships" xmlns:p="http://schemas.openxmlformats.org/presentationml/2006/main">
  <p:tag name="THINKCELLSHAPEDONOTDELETE" val="paH4Npqag8ESMrCAv3xFb0A"/>
  <p:tag name="TEMPLAFYSLIDEID" val="637213579918620695"/>
</p:tagLst>
</file>

<file path=ppt/tags/tag101.xml><?xml version="1.0" encoding="utf-8"?>
<p:tagLst xmlns:a="http://schemas.openxmlformats.org/drawingml/2006/main" xmlns:r="http://schemas.openxmlformats.org/officeDocument/2006/relationships" xmlns:p="http://schemas.openxmlformats.org/presentationml/2006/main">
  <p:tag name="THINKCELLSHAPEDONOTDELETE" val="paH4Npqag8ESMrCAv3xFb0A"/>
  <p:tag name="TEMPLAFYSLIDEID" val="637213579918620695"/>
</p:tagLst>
</file>

<file path=ppt/tags/tag10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paH4Npqag8ESMrCAv3xFb0A"/>
  <p:tag name="TEMPLAFYSLIDEID" val="637213579918620695"/>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paH4Npqag8ESMrCAv3xFb0A"/>
  <p:tag name="TEMPLAFYSLIDEID" val="637213579918620695"/>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paH4Npqag8ESMrCAv3xFb0A"/>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paH4Npqag8ESMrCAv3xFb0A"/>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paH4Npqag8ESMrCAv3xFb0A"/>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paH4Npqag8ESMrCAv3xFb0A"/>
  <p:tag name="TEMPLAFYSLIDEID" val="637213579918620695"/>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paH4Npqag8ESMrCAv3xFb0A"/>
  <p:tag name="TEMPLAFYSLIDEID" val="637213579918620695"/>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paH4Npqag8ESMrCAv3xFb0A"/>
  <p:tag name="TEMPLAFYSLIDEID" val="637213579918620695"/>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paH4Npqag8ESMrCAv3xFb0A"/>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paH4Npqag8ESMrCAv3xFb0A"/>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paH4Npqag8ESMrCAv3xFb0A"/>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paH4Npqag8ESMrCAv3xFb0A"/>
  <p:tag name="TEMPLAFYSLIDEID" val="637213579918620695"/>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paH4Npqag8ESMrCAv3xFb0A"/>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paH4Npqag8ESMrCAv3xFb0A"/>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paH4Npqag8ESMrCAv3xFb0A"/>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paH4Npqag8ESMrCAv3xFb0A"/>
  <p:tag name="TEMPLAFYSLIDEID" val="637213579918620695"/>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paH4Npqag8ESMrCAv3xFb0A"/>
  <p:tag name="TEMPLAFYSLIDEID" val="637213579918620695"/>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paH4Npqag8ESMrCAv3xFb0A"/>
  <p:tag name="TEMPLAFYSLIDEID" val="637213579918620695"/>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paH4Npqag8ESMrCAv3xFb0A"/>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paH4Npqag8ESMrCAv3xFb0A"/>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paH4Npqag8ESMrCAv3xFb0A"/>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paH4Npqag8ESMrCAv3xFb0A"/>
  <p:tag name="TEMPLAFYSLIDEID" val="637213579918620695"/>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paH4Npqag8ESMrCAv3xFb0A"/>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paH4Npqag8ESMrCAv3xFb0A"/>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paH4Npqag8ESMrCAv3xFb0A"/>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paH4Npqag8ESMrCAv3xFb0A"/>
  <p:tag name="TEMPLAFYSLIDEID" val="637213579918620695"/>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paH4Npqag8ESMrCAv3xFb0A"/>
  <p:tag name="TEMPLAFYSLIDEID" val="637213579918620695"/>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paH4Npqag8ESMrCAv3xFb0A"/>
  <p:tag name="TEMPLAFYSLIDEID" val="637213579918620695"/>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paH4Npqag8ESMrCAv3xFb0A"/>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paH4Npqag8ESMrCAv3xFb0A"/>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paH4Npqag8ESMrCAv3xFb0A"/>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paH4Npqag8ESMrCAv3xFb0A"/>
  <p:tag name="TEMPLAFYSLIDEID" val="637213579918620695"/>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paH4Npqag8ESMrCAv3xFb0A"/>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paH4Npqag8ESMrCAv3xFb0A"/>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paH4Npqag8ESMrCAv3xFb0A"/>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paH4Npqag8ESMrCAv3xFb0A"/>
  <p:tag name="TEMPLAFYSLIDEID" val="637213579918620695"/>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paH4Npqag8ESMrCAv3xFb0A"/>
  <p:tag name="TEMPLAFYSLIDEID" val="637213579918620695"/>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paH4Npqag8ESMrCAv3xFb0A"/>
  <p:tag name="TEMPLAFYSLIDEID" val="637213579918620695"/>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paH4Npqag8ESMrCAv3xFb0A"/>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paH4Npqag8ESMrCAv3xFb0A"/>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paH4Npqag8ESMrCAv3xFb0A"/>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paH4Npqag8ESMrCAv3xFb0A"/>
  <p:tag name="TEMPLAFYSLIDEID" val="637213579918620695"/>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paH4Npqag8ESMrCAv3xFb0A"/>
  <p:tag name="TEMPLAFYSLIDEID" val="637213579918620695"/>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paH4Npqag8ESMrCAv3xFb0A"/>
  <p:tag name="TEMPLAFYSLIDEID" val="637213579918620695"/>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paH4Npqag8ESMrCAv3xFb0A"/>
  <p:tag name="TEMPLAFYSLIDEID" val="637213579918620695"/>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paH4Npqag8ESMrCAv3xFb0A"/>
  <p:tag name="TEMPLAFYSLIDEID" val="637213579918620695"/>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paH4Npqag8ESMrCAv3xFb0A"/>
  <p:tag name="TEMPLAFYSLIDEID" val="637213579918620695"/>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paH4Npqag8ESMrCAv3xFb0A"/>
  <p:tag name="TEMPLAFYSLIDEID" val="637213579918620695"/>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paH4Npqag8ESMrCAv3xFb0A"/>
  <p:tag name="TEMPLAFYSLIDEID" val="637213579918620695"/>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paH4Npqag8ESMrCAv3xFb0A"/>
  <p:tag name="TEMPLAFYSLIDEID" val="637213579918620695"/>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paH4Npqag8ESMrCAv3xFb0A"/>
  <p:tag name="TEMPLAFYSLIDEID" val="637213579918620695"/>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paH4Npqag8ESMrCAv3xFb0A"/>
  <p:tag name="TEMPLAFYSLIDEID" val="637213579918620695"/>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paH4Npqag8ESMrCAv3xFb0A"/>
  <p:tag name="TEMPLAFYSLIDEID" val="637213579918620695"/>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paH4Npqag8ESMrCAv3xFb0A"/>
  <p:tag name="TEMPLAFYSLIDEID" val="637213579918620695"/>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paH4Npqag8ESMrCAv3xFb0A"/>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paH4Npqag8ESMrCAv3xFb0A"/>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paH4Npqag8ESMrCAv3xFb0A"/>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paH4Npqag8ESMrCAv3xFb0A"/>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paH4Npqag8ESMrCAv3xFb0A"/>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paH4Npqag8ESMrCAv3xFb0A"/>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paH4Npqag8ESMrCAv3xFb0A"/>
  <p:tag name="TEMPLAFYSLIDEID" val="637213579918620695"/>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paH4Npqag8ESMrCAv3xFb0A"/>
  <p:tag name="TEMPLAFYSLIDEID" val="637213579918620695"/>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paH4Npqag8ESMrCAv3xFb0A"/>
  <p:tag name="TEMPLAFYSLIDEID" val="637213579918620695"/>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paH4Npqag8ESMrCAv3xFb0A"/>
  <p:tag name="TEMPLAFYSLIDEID" val="637213579918620695"/>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7.JSkSVdT0e7rxfyZTLLcw"/>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paH4Npqag8ESMrCAv3xFb0A"/>
  <p:tag name="TEMPLAFYSLIDEID" val="637213579918620695"/>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paH4Npqag8ESMrCAv3xFb0A"/>
  <p:tag name="TEMPLAFYSLIDEID" val="637213579918620695"/>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paH4Npqag8ESMrCAv3xFb0A"/>
  <p:tag name="TEMPLAFYSLIDEID" val="637213579918620695"/>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paH4Npqag8ESMrCAv3xFb0A"/>
  <p:tag name="TEMPLAFYSLIDEID" val="637213579918620695"/>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paH4Npqag8ESMrCAv3xFb0A"/>
  <p:tag name="TEMPLAFYSLIDEID" val="637213579918620695"/>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paH4Npqag8ESMrCAv3xFb0A"/>
  <p:tag name="TEMPLAFYSLIDEID" val="637213579918620695"/>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paH4Npqag8ESMrCAv3xFb0A"/>
  <p:tag name="TEMPLAFYSLIDEID" val="637213579918620695"/>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paH4Npqag8ESMrCAv3xFb0A"/>
  <p:tag name="TEMPLAFYSLIDEID" val="637213579918620695"/>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paH4Npqag8ESMrCAv3xFb0A"/>
  <p:tag name="TEMPLAFYSLIDEID" val="637213579918620695"/>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paH4Npqag8ESMrCAv3xFb0A"/>
  <p:tag name="TEMPLAFYSLIDEID" val="637213579918620695"/>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paH4Npqag8ESMrCAv3xFb0A"/>
  <p:tag name="TEMPLAFYSLIDEID" val="637213579918620695"/>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paH4Npqag8ESMrCAv3xFb0A"/>
  <p:tag name="TEMPLAFYSLIDEID" val="637213579918620695"/>
</p:tagLst>
</file>

<file path=ppt/tags/tag92.xml><?xml version="1.0" encoding="utf-8"?>
<p:tagLst xmlns:a="http://schemas.openxmlformats.org/drawingml/2006/main" xmlns:r="http://schemas.openxmlformats.org/officeDocument/2006/relationships" xmlns:p="http://schemas.openxmlformats.org/presentationml/2006/main">
  <p:tag name="THINKCELLSHAPEDONOTDELETE" val="paH4Npqag8ESMrCAv3xFb0A"/>
  <p:tag name="TEMPLAFYSLIDEID" val="637213579918620695"/>
</p:tagLst>
</file>

<file path=ppt/tags/tag93.xml><?xml version="1.0" encoding="utf-8"?>
<p:tagLst xmlns:a="http://schemas.openxmlformats.org/drawingml/2006/main" xmlns:r="http://schemas.openxmlformats.org/officeDocument/2006/relationships" xmlns:p="http://schemas.openxmlformats.org/presentationml/2006/main">
  <p:tag name="THINKCELLSHAPEDONOTDELETE" val="paH4Npqag8ESMrCAv3xFb0A"/>
  <p:tag name="TEMPLAFYSLIDEID" val="637213579918620695"/>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paH4Npqag8ESMrCAv3xFb0A"/>
  <p:tag name="TEMPLAFYSLIDEID" val="637213579918620695"/>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paH4Npqag8ESMrCAv3xFb0A"/>
  <p:tag name="TEMPLAFYSLIDEID" val="637213579918620695"/>
</p:tagLst>
</file>

<file path=ppt/tags/tag96.xml><?xml version="1.0" encoding="utf-8"?>
<p:tagLst xmlns:a="http://schemas.openxmlformats.org/drawingml/2006/main" xmlns:r="http://schemas.openxmlformats.org/officeDocument/2006/relationships" xmlns:p="http://schemas.openxmlformats.org/presentationml/2006/main">
  <p:tag name="THINKCELLSHAPEDONOTDELETE" val="paH4Npqag8ESMrCAv3xFb0A"/>
  <p:tag name="TEMPLAFYSLIDEID" val="637213579918620695"/>
</p:tagLst>
</file>

<file path=ppt/tags/tag97.xml><?xml version="1.0" encoding="utf-8"?>
<p:tagLst xmlns:a="http://schemas.openxmlformats.org/drawingml/2006/main" xmlns:r="http://schemas.openxmlformats.org/officeDocument/2006/relationships" xmlns:p="http://schemas.openxmlformats.org/presentationml/2006/main">
  <p:tag name="THINKCELLSHAPEDONOTDELETE" val="paH4Npqag8ESMrCAv3xFb0A"/>
  <p:tag name="TEMPLAFYSLIDEID" val="637213579918620695"/>
</p:tagLst>
</file>

<file path=ppt/tags/tag98.xml><?xml version="1.0" encoding="utf-8"?>
<p:tagLst xmlns:a="http://schemas.openxmlformats.org/drawingml/2006/main" xmlns:r="http://schemas.openxmlformats.org/officeDocument/2006/relationships" xmlns:p="http://schemas.openxmlformats.org/presentationml/2006/main">
  <p:tag name="THINKCELLSHAPEDONOTDELETE" val="paH4Npqag8ESMrCAv3xFb0A"/>
  <p:tag name="TEMPLAFYSLIDEID" val="637213579918620695"/>
</p:tagLst>
</file>

<file path=ppt/tags/tag99.xml><?xml version="1.0" encoding="utf-8"?>
<p:tagLst xmlns:a="http://schemas.openxmlformats.org/drawingml/2006/main" xmlns:r="http://schemas.openxmlformats.org/officeDocument/2006/relationships" xmlns:p="http://schemas.openxmlformats.org/presentationml/2006/main">
  <p:tag name="THINKCELLSHAPEDONOTDELETE" val="paH4Npqag8ESMrCAv3xFb0A"/>
  <p:tag name="TEMPLAFYSLIDEID" val="637213579918620695"/>
</p:tagLst>
</file>

<file path=ppt/theme/theme1.xml><?xml version="1.0" encoding="utf-8"?>
<a:theme xmlns:a="http://schemas.openxmlformats.org/drawingml/2006/main" name="Deloitte_US_Onscreen">
  <a:themeElements>
    <a:clrScheme name="Deloitte colors">
      <a:dk1>
        <a:sysClr val="windowText" lastClr="000000"/>
      </a:dk1>
      <a:lt1>
        <a:sysClr val="window" lastClr="FFFFFF"/>
      </a:lt1>
      <a:dk2>
        <a:srgbClr val="44546A"/>
      </a:dk2>
      <a:lt2>
        <a:srgbClr val="E7E6E6"/>
      </a:lt2>
      <a:accent1>
        <a:srgbClr val="86BC25"/>
      </a:accent1>
      <a:accent2>
        <a:srgbClr val="046A38"/>
      </a:accent2>
      <a:accent3>
        <a:srgbClr val="62B5E5"/>
      </a:accent3>
      <a:accent4>
        <a:srgbClr val="012169"/>
      </a:accent4>
      <a:accent5>
        <a:srgbClr val="0097A9"/>
      </a:accent5>
      <a:accent6>
        <a:srgbClr val="75787B"/>
      </a:accent6>
      <a:hlink>
        <a:srgbClr val="00A3E0"/>
      </a:hlink>
      <a:folHlink>
        <a:srgbClr val="954F72"/>
      </a:folHlink>
    </a:clrScheme>
    <a:fontScheme name="Deloitte Powerpoint fon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solidFill>
          <a:schemeClr val="accent3"/>
        </a:solidFill>
        <a:ln w="19050" algn="ctr">
          <a:noFill/>
          <a:miter lim="800000"/>
          <a:headEnd/>
          <a:tailEnd/>
        </a:ln>
      </a:spPr>
      <a:bodyPr wrap="square" lIns="88900" tIns="88900" rIns="88900" bIns="88900" rtlCol="0" anchor="ctr"/>
      <a:lstStyle>
        <a:defPPr>
          <a:lnSpc>
            <a:spcPct val="106000"/>
          </a:lnSpc>
          <a:buFont typeface="Wingdings 2" pitchFamily="18" charset="2"/>
          <a:buNone/>
          <a:defRPr sz="1600" b="1" dirty="0" smtClean="0">
            <a:solidFill>
              <a:schemeClr val="bg1"/>
            </a:solidFill>
          </a:defRPr>
        </a:defPPr>
      </a:lst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marL="203200" indent="-203200">
          <a:spcBef>
            <a:spcPts val="600"/>
          </a:spcBef>
          <a:buSzPct val="100000"/>
          <a:buFont typeface="Arial"/>
          <a:buChar char="•"/>
          <a:defRPr dirty="0" smtClean="0">
            <a:solidFill>
              <a:srgbClr val="313131"/>
            </a:solidFill>
          </a:defRPr>
        </a:defPPr>
      </a:lstStyle>
    </a:txDef>
  </a:objectDefaults>
  <a:extraClrSchemeLst/>
  <a:extLst>
    <a:ext uri="{05A4C25C-085E-4340-85A3-A5531E510DB2}">
      <thm15:themeFamily xmlns:thm15="http://schemas.microsoft.com/office/thememl/2012/main" name="Deloitte grunnur 2016 wide screen.potx" id="{193FCB1C-A773-4F74-B40C-BC89BBDB7E2A}" vid="{293E513F-1E48-48AA-98E5-1184E9513D69}"/>
    </a:ext>
  </a:extLst>
</a:theme>
</file>

<file path=ppt/theme/theme2.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L15 Bold"/>
        <a:ea typeface="L15 Bold"/>
        <a:cs typeface="L15 Bold"/>
      </a:majorFont>
      <a:minorFont>
        <a:latin typeface="L15 Bold"/>
        <a:ea typeface="L15 Bold"/>
        <a:cs typeface="L15 Bold"/>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914400" rtl="0" fontAlgn="auto" latinLnBrk="0" hangingPunct="0">
          <a:lnSpc>
            <a:spcPct val="100000"/>
          </a:lnSpc>
          <a:spcBef>
            <a:spcPts val="600"/>
          </a:spcBef>
          <a:spcAft>
            <a:spcPts val="0"/>
          </a:spcAft>
          <a:buClrTx/>
          <a:buSzTx/>
          <a:buFontTx/>
          <a:buNone/>
          <a:tabLst/>
          <a:defRPr kumimoji="0" sz="2400" b="1" i="0" u="none" strike="noStrike" cap="none" spc="0" normalizeH="0" baseline="0">
            <a:ln>
              <a:noFill/>
            </a:ln>
            <a:solidFill>
              <a:srgbClr val="000000"/>
            </a:solidFill>
            <a:effectLst/>
            <a:uFillTx/>
            <a:latin typeface="Helvetica"/>
            <a:ea typeface="Helvetica"/>
            <a:cs typeface="Helvetica"/>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Presentation2" id="{51B68E33-D997-C54F-BD22-4264594869EF}" vid="{F98BB22E-D9D1-3744-8476-C1B9295D2E4C}"/>
    </a:ext>
  </a:extLst>
</a:theme>
</file>

<file path=ppt/theme/theme3.xml><?xml version="1.0" encoding="utf-8"?>
<a:theme xmlns:a="http://schemas.openxmlformats.org/drawingml/2006/main" name="1_Deloitte_US_Onscreen">
  <a:themeElements>
    <a:clrScheme name="Deloitte colors">
      <a:dk1>
        <a:sysClr val="windowText" lastClr="000000"/>
      </a:dk1>
      <a:lt1>
        <a:sysClr val="window" lastClr="FFFFFF"/>
      </a:lt1>
      <a:dk2>
        <a:srgbClr val="44546A"/>
      </a:dk2>
      <a:lt2>
        <a:srgbClr val="E7E6E6"/>
      </a:lt2>
      <a:accent1>
        <a:srgbClr val="86BC25"/>
      </a:accent1>
      <a:accent2>
        <a:srgbClr val="046A38"/>
      </a:accent2>
      <a:accent3>
        <a:srgbClr val="62B5E5"/>
      </a:accent3>
      <a:accent4>
        <a:srgbClr val="012169"/>
      </a:accent4>
      <a:accent5>
        <a:srgbClr val="0097A9"/>
      </a:accent5>
      <a:accent6>
        <a:srgbClr val="75787B"/>
      </a:accent6>
      <a:hlink>
        <a:srgbClr val="00A3E0"/>
      </a:hlink>
      <a:folHlink>
        <a:srgbClr val="954F72"/>
      </a:folHlink>
    </a:clrScheme>
    <a:fontScheme name="Deloitte Powerpoint fon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solidFill>
          <a:schemeClr val="accent3"/>
        </a:solidFill>
        <a:ln w="19050" algn="ctr">
          <a:noFill/>
          <a:miter lim="800000"/>
          <a:headEnd/>
          <a:tailEnd/>
        </a:ln>
      </a:spPr>
      <a:bodyPr wrap="square" lIns="88900" tIns="88900" rIns="88900" bIns="88900" rtlCol="0" anchor="ctr"/>
      <a:lstStyle>
        <a:defPPr>
          <a:lnSpc>
            <a:spcPct val="106000"/>
          </a:lnSpc>
          <a:buFont typeface="Wingdings 2" pitchFamily="18" charset="2"/>
          <a:buNone/>
          <a:defRPr sz="1600" b="1" dirty="0" smtClean="0">
            <a:solidFill>
              <a:schemeClr val="bg1"/>
            </a:solidFill>
          </a:defRPr>
        </a:defPPr>
      </a:lst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marL="203200" indent="-203200">
          <a:spcBef>
            <a:spcPts val="600"/>
          </a:spcBef>
          <a:buSzPct val="100000"/>
          <a:buFont typeface="Arial"/>
          <a:buChar char="•"/>
          <a:defRPr dirty="0" smtClean="0">
            <a:solidFill>
              <a:srgbClr val="313131"/>
            </a:solidFill>
          </a:defRPr>
        </a:defPPr>
      </a:lstStyle>
    </a:txDef>
  </a:objectDefaults>
  <a:extraClrSchemeLst/>
  <a:extLst>
    <a:ext uri="{05A4C25C-085E-4340-85A3-A5531E510DB2}">
      <thm15:themeFamily xmlns:thm15="http://schemas.microsoft.com/office/thememl/2012/main" name="Deloitte grunnur 2016 wide screen.potx" id="{193FCB1C-A773-4F74-B40C-BC89BBDB7E2A}" vid="{293E513F-1E48-48AA-98E5-1184E9513D69}"/>
    </a:ext>
  </a:extLst>
</a:theme>
</file>

<file path=ppt/theme/theme4.xml><?xml version="1.0" encoding="utf-8"?>
<a:theme xmlns:a="http://schemas.openxmlformats.org/drawingml/2006/main" name="1_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L15 Bold"/>
        <a:ea typeface="L15 Bold"/>
        <a:cs typeface="L15 Bold"/>
      </a:majorFont>
      <a:minorFont>
        <a:latin typeface="L15 Bold"/>
        <a:ea typeface="L15 Bold"/>
        <a:cs typeface="L15 Bold"/>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914400" rtl="0" fontAlgn="auto" latinLnBrk="0" hangingPunct="0">
          <a:lnSpc>
            <a:spcPct val="100000"/>
          </a:lnSpc>
          <a:spcBef>
            <a:spcPts val="600"/>
          </a:spcBef>
          <a:spcAft>
            <a:spcPts val="0"/>
          </a:spcAft>
          <a:buClrTx/>
          <a:buSzTx/>
          <a:buFontTx/>
          <a:buNone/>
          <a:tabLst/>
          <a:defRPr kumimoji="0" sz="2400" b="1" i="0" u="none" strike="noStrike" cap="none" spc="0" normalizeH="0" baseline="0">
            <a:ln>
              <a:noFill/>
            </a:ln>
            <a:solidFill>
              <a:srgbClr val="000000"/>
            </a:solidFill>
            <a:effectLst/>
            <a:uFillTx/>
            <a:latin typeface="Helvetica"/>
            <a:ea typeface="Helvetica"/>
            <a:cs typeface="Helvetica"/>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Presentation2" id="{51B68E33-D997-C54F-BD22-4264594869EF}" vid="{F98BB22E-D9D1-3744-8476-C1B9295D2E4C}"/>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CAF79BCF39F134D863548962C768654" ma:contentTypeVersion="10" ma:contentTypeDescription="Create a new document." ma:contentTypeScope="" ma:versionID="97ede05171d921e6339a769ed0446e1b">
  <xsd:schema xmlns:xsd="http://www.w3.org/2001/XMLSchema" xmlns:xs="http://www.w3.org/2001/XMLSchema" xmlns:p="http://schemas.microsoft.com/office/2006/metadata/properties" xmlns:ns2="d599134e-fabe-489c-bb9b-8f559db20439" xmlns:ns3="9c120992-c6ea-4483-a084-cdacdfde76ad" targetNamespace="http://schemas.microsoft.com/office/2006/metadata/properties" ma:root="true" ma:fieldsID="5213c44627dd28e613b68e938b3afecf" ns2:_="" ns3:_="">
    <xsd:import namespace="d599134e-fabe-489c-bb9b-8f559db20439"/>
    <xsd:import namespace="9c120992-c6ea-4483-a084-cdacdfde76ad"/>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GenerationTime" minOccurs="0"/>
                <xsd:element ref="ns2:MediaServiceEventHashCode" minOccurs="0"/>
                <xsd:element ref="ns2:MediaServiceOCR"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599134e-fabe-489c-bb9b-8f559db2043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Location" ma:index="12" nillable="true" ma:displayName="Location" ma:internalName="MediaServiceLocatio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c120992-c6ea-4483-a084-cdacdfde76ad"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F534253-028E-42CA-A5FB-5B9C1C034C28}">
  <ds:schemaRefs>
    <ds:schemaRef ds:uri="http://purl.org/dc/elements/1.1/"/>
    <ds:schemaRef ds:uri="http://www.w3.org/XML/1998/namespace"/>
    <ds:schemaRef ds:uri="http://schemas.microsoft.com/office/2006/metadata/properties"/>
    <ds:schemaRef ds:uri="63e5c849-5cb9-49b8-b1c2-ca7f1523743e"/>
    <ds:schemaRef ds:uri="http://schemas.microsoft.com/office/infopath/2007/PartnerControls"/>
    <ds:schemaRef ds:uri="http://schemas.microsoft.com/office/2006/documentManagement/types"/>
    <ds:schemaRef ds:uri="http://schemas.openxmlformats.org/package/2006/metadata/core-properties"/>
    <ds:schemaRef ds:uri="b5a3f17d-2cf0-40b4-9754-58cd9381d337"/>
    <ds:schemaRef ds:uri="http://purl.org/dc/dcmitype/"/>
    <ds:schemaRef ds:uri="http://purl.org/dc/terms/"/>
  </ds:schemaRefs>
</ds:datastoreItem>
</file>

<file path=customXml/itemProps2.xml><?xml version="1.0" encoding="utf-8"?>
<ds:datastoreItem xmlns:ds="http://schemas.openxmlformats.org/officeDocument/2006/customXml" ds:itemID="{36AC4AC6-603B-432D-9CF0-2B7ABDD32C43}"/>
</file>

<file path=customXml/itemProps3.xml><?xml version="1.0" encoding="utf-8"?>
<ds:datastoreItem xmlns:ds="http://schemas.openxmlformats.org/officeDocument/2006/customXml" ds:itemID="{D59E0390-45BB-4142-9857-A6DA467DF2B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RVK_Fyrirlestur_theme</Template>
  <TotalTime>26932</TotalTime>
  <Words>1813</Words>
  <Application>Microsoft Office PowerPoint</Application>
  <PresentationFormat>Widescreen</PresentationFormat>
  <Paragraphs>350</Paragraphs>
  <Slides>19</Slides>
  <Notes>16</Notes>
  <HiddenSlides>0</HiddenSlides>
  <MMClips>0</MMClips>
  <ScaleCrop>false</ScaleCrop>
  <HeadingPairs>
    <vt:vector size="8" baseType="variant">
      <vt:variant>
        <vt:lpstr>Fonts Used</vt:lpstr>
      </vt:variant>
      <vt:variant>
        <vt:i4>9</vt:i4>
      </vt:variant>
      <vt:variant>
        <vt:lpstr>Theme</vt:lpstr>
      </vt:variant>
      <vt:variant>
        <vt:i4>4</vt:i4>
      </vt:variant>
      <vt:variant>
        <vt:lpstr>Embedded OLE Servers</vt:lpstr>
      </vt:variant>
      <vt:variant>
        <vt:i4>1</vt:i4>
      </vt:variant>
      <vt:variant>
        <vt:lpstr>Slide Titles</vt:lpstr>
      </vt:variant>
      <vt:variant>
        <vt:i4>19</vt:i4>
      </vt:variant>
    </vt:vector>
  </HeadingPairs>
  <TitlesOfParts>
    <vt:vector size="33" baseType="lpstr">
      <vt:lpstr>Arial</vt:lpstr>
      <vt:lpstr>Calibri</vt:lpstr>
      <vt:lpstr>Helvetica</vt:lpstr>
      <vt:lpstr>Helvetica Neue Light</vt:lpstr>
      <vt:lpstr>Helvetica Neue Medium</vt:lpstr>
      <vt:lpstr>L15 Bold</vt:lpstr>
      <vt:lpstr>Verdana</vt:lpstr>
      <vt:lpstr>Wingdings</vt:lpstr>
      <vt:lpstr>Wingdings 2</vt:lpstr>
      <vt:lpstr>Deloitte_US_Onscreen</vt:lpstr>
      <vt:lpstr>White</vt:lpstr>
      <vt:lpstr>1_Deloitte_US_Onscreen</vt:lpstr>
      <vt:lpstr>1_White</vt:lpstr>
      <vt:lpstr>think-cell Slide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Tveir klasar mikilvægustu óvissukrafta mynda grunn sviðsmyndanna fjögurra</vt:lpstr>
      <vt:lpstr>Fjórar sviðsmyndir um Reykjavík 2035</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Þröstur Sigurðsson</dc:creator>
  <cp:lastModifiedBy>Olafsson, Bjorgvin Ingi</cp:lastModifiedBy>
  <cp:revision>310</cp:revision>
  <cp:lastPrinted>2021-09-23T10:23:46Z</cp:lastPrinted>
  <dcterms:created xsi:type="dcterms:W3CDTF">2020-05-29T14:08:06Z</dcterms:created>
  <dcterms:modified xsi:type="dcterms:W3CDTF">2022-02-10T10:42:54Z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0x010100ACAF79BCF39F134D863548962C768654</vt:lpwstr>
  </property>
  <property fmtid="{D5CDD505-2E9C-101B-9397-08002B2CF9AE}" pid="3" name="MSIP_Label_ea60d57e-af5b-4752-ac57-3e4f28ca11dc_Enabled">
    <vt:lpwstr>true</vt:lpwstr>
  </property>
  <property fmtid="{D5CDD505-2E9C-101B-9397-08002B2CF9AE}" pid="4" name="MSIP_Label_ea60d57e-af5b-4752-ac57-3e4f28ca11dc_SetDate">
    <vt:lpwstr>2021-09-22T17:00:51Z</vt:lpwstr>
  </property>
  <property fmtid="{D5CDD505-2E9C-101B-9397-08002B2CF9AE}" pid="5" name="MSIP_Label_ea60d57e-af5b-4752-ac57-3e4f28ca11dc_Method">
    <vt:lpwstr>Standard</vt:lpwstr>
  </property>
  <property fmtid="{D5CDD505-2E9C-101B-9397-08002B2CF9AE}" pid="6" name="MSIP_Label_ea60d57e-af5b-4752-ac57-3e4f28ca11dc_Name">
    <vt:lpwstr>ea60d57e-af5b-4752-ac57-3e4f28ca11dc</vt:lpwstr>
  </property>
  <property fmtid="{D5CDD505-2E9C-101B-9397-08002B2CF9AE}" pid="7" name="MSIP_Label_ea60d57e-af5b-4752-ac57-3e4f28ca11dc_SiteId">
    <vt:lpwstr>36da45f1-dd2c-4d1f-af13-5abe46b99921</vt:lpwstr>
  </property>
  <property fmtid="{D5CDD505-2E9C-101B-9397-08002B2CF9AE}" pid="8" name="MSIP_Label_ea60d57e-af5b-4752-ac57-3e4f28ca11dc_ActionId">
    <vt:lpwstr>256d58a4-1218-4b24-858d-569d844fcca6</vt:lpwstr>
  </property>
  <property fmtid="{D5CDD505-2E9C-101B-9397-08002B2CF9AE}" pid="9" name="MSIP_Label_ea60d57e-af5b-4752-ac57-3e4f28ca11dc_ContentBits">
    <vt:lpwstr>0</vt:lpwstr>
  </property>
</Properties>
</file>