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2"/>
    <p:sldId id="259" r:id="rId3"/>
    <p:sldId id="258" r:id="rId4"/>
    <p:sldId id="260" r:id="rId5"/>
    <p:sldId id="261" r:id="rId6"/>
    <p:sldId id="262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36"/>
    <p:restoredTop sz="96327"/>
  </p:normalViewPr>
  <p:slideViewPr>
    <p:cSldViewPr snapToGrid="0" snapToObjects="1">
      <p:cViewPr varScale="1">
        <p:scale>
          <a:sx n="45" d="100"/>
          <a:sy n="45" d="100"/>
        </p:scale>
        <p:origin x="25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orsíðuglæ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síða titill"/>
          <p:cNvSpPr txBox="1">
            <a:spLocks noGrp="1"/>
          </p:cNvSpPr>
          <p:nvPr>
            <p:ph type="body" sz="quarter" idx="21"/>
          </p:nvPr>
        </p:nvSpPr>
        <p:spPr>
          <a:xfrm>
            <a:off x="1551191" y="4438558"/>
            <a:ext cx="10543958" cy="4398979"/>
          </a:xfrm>
          <a:prstGeom prst="rect">
            <a:avLst/>
          </a:prstGeom>
        </p:spPr>
        <p:txBody>
          <a:bodyPr numCol="1" spcCol="3810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100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ICE KLAK merki B Rautt 1221.png" descr="ICE KLAK merki B Rautt 1221.png"/>
          <p:cNvPicPr>
            <a:picLocks noChangeAspect="1"/>
          </p:cNvPicPr>
          <p:nvPr/>
        </p:nvPicPr>
        <p:blipFill>
          <a:blip r:embed="rId2"/>
          <a:srcRect t="9944" b="9944"/>
          <a:stretch>
            <a:fillRect/>
          </a:stretch>
        </p:blipFill>
        <p:spPr>
          <a:xfrm>
            <a:off x="1326511" y="1861930"/>
            <a:ext cx="4265678" cy="7162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S_PP_Forsida@2x.png" descr="IS_PP_Forsida@2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Rectangle"/>
          <p:cNvSpPr/>
          <p:nvPr/>
        </p:nvSpPr>
        <p:spPr>
          <a:xfrm>
            <a:off x="15494000" y="11887200"/>
            <a:ext cx="8744079" cy="162919"/>
          </a:xfrm>
          <a:prstGeom prst="rect">
            <a:avLst/>
          </a:prstGeom>
          <a:solidFill>
            <a:srgbClr val="FF5E7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7E9FFF2E-4EFA-5346-86D1-1F207C48548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4564245" y="2969760"/>
            <a:ext cx="9673704" cy="8917440"/>
          </a:xfrm>
          <a:custGeom>
            <a:avLst/>
            <a:gdLst>
              <a:gd name="connsiteX0" fmla="*/ 0 w 9666289"/>
              <a:gd name="connsiteY0" fmla="*/ 0 h 8924529"/>
              <a:gd name="connsiteX1" fmla="*/ 8178838 w 9666289"/>
              <a:gd name="connsiteY1" fmla="*/ 0 h 8924529"/>
              <a:gd name="connsiteX2" fmla="*/ 9666289 w 9666289"/>
              <a:gd name="connsiteY2" fmla="*/ 1487451 h 8924529"/>
              <a:gd name="connsiteX3" fmla="*/ 9666289 w 9666289"/>
              <a:gd name="connsiteY3" fmla="*/ 8924529 h 8924529"/>
              <a:gd name="connsiteX4" fmla="*/ 0 w 9666289"/>
              <a:gd name="connsiteY4" fmla="*/ 8924529 h 8924529"/>
              <a:gd name="connsiteX5" fmla="*/ 0 w 9666289"/>
              <a:gd name="connsiteY5" fmla="*/ 0 h 8924529"/>
              <a:gd name="connsiteX0" fmla="*/ 0 w 9666289"/>
              <a:gd name="connsiteY0" fmla="*/ 0 h 8924529"/>
              <a:gd name="connsiteX1" fmla="*/ 8178838 w 9666289"/>
              <a:gd name="connsiteY1" fmla="*/ 0 h 8924529"/>
              <a:gd name="connsiteX2" fmla="*/ 9666289 w 9666289"/>
              <a:gd name="connsiteY2" fmla="*/ 1487451 h 8924529"/>
              <a:gd name="connsiteX3" fmla="*/ 9666289 w 9666289"/>
              <a:gd name="connsiteY3" fmla="*/ 8924529 h 8924529"/>
              <a:gd name="connsiteX4" fmla="*/ 0 w 9666289"/>
              <a:gd name="connsiteY4" fmla="*/ 8924529 h 8924529"/>
              <a:gd name="connsiteX5" fmla="*/ 91440 w 9666289"/>
              <a:gd name="connsiteY5" fmla="*/ 91440 h 8924529"/>
              <a:gd name="connsiteX0" fmla="*/ 921815 w 10588104"/>
              <a:gd name="connsiteY0" fmla="*/ 0 h 8924529"/>
              <a:gd name="connsiteX1" fmla="*/ 9100653 w 10588104"/>
              <a:gd name="connsiteY1" fmla="*/ 0 h 8924529"/>
              <a:gd name="connsiteX2" fmla="*/ 10588104 w 10588104"/>
              <a:gd name="connsiteY2" fmla="*/ 1487451 h 8924529"/>
              <a:gd name="connsiteX3" fmla="*/ 10588104 w 10588104"/>
              <a:gd name="connsiteY3" fmla="*/ 8924529 h 8924529"/>
              <a:gd name="connsiteX4" fmla="*/ 921815 w 10588104"/>
              <a:gd name="connsiteY4" fmla="*/ 8924529 h 8924529"/>
              <a:gd name="connsiteX5" fmla="*/ 0 w 10588104"/>
              <a:gd name="connsiteY5" fmla="*/ 3180629 h 8924529"/>
              <a:gd name="connsiteX0" fmla="*/ 7415 w 9673704"/>
              <a:gd name="connsiteY0" fmla="*/ 0 h 8924529"/>
              <a:gd name="connsiteX1" fmla="*/ 8186253 w 9673704"/>
              <a:gd name="connsiteY1" fmla="*/ 0 h 8924529"/>
              <a:gd name="connsiteX2" fmla="*/ 9673704 w 9673704"/>
              <a:gd name="connsiteY2" fmla="*/ 1487451 h 8924529"/>
              <a:gd name="connsiteX3" fmla="*/ 9673704 w 9673704"/>
              <a:gd name="connsiteY3" fmla="*/ 8924529 h 8924529"/>
              <a:gd name="connsiteX4" fmla="*/ 7415 w 9673704"/>
              <a:gd name="connsiteY4" fmla="*/ 8924529 h 8924529"/>
              <a:gd name="connsiteX5" fmla="*/ 0 w 9673704"/>
              <a:gd name="connsiteY5" fmla="*/ 2686359 h 8924529"/>
              <a:gd name="connsiteX0" fmla="*/ 1910356 w 9673704"/>
              <a:gd name="connsiteY0" fmla="*/ 0 h 8949242"/>
              <a:gd name="connsiteX1" fmla="*/ 8186253 w 9673704"/>
              <a:gd name="connsiteY1" fmla="*/ 24713 h 8949242"/>
              <a:gd name="connsiteX2" fmla="*/ 9673704 w 9673704"/>
              <a:gd name="connsiteY2" fmla="*/ 1512164 h 8949242"/>
              <a:gd name="connsiteX3" fmla="*/ 9673704 w 9673704"/>
              <a:gd name="connsiteY3" fmla="*/ 8949242 h 8949242"/>
              <a:gd name="connsiteX4" fmla="*/ 7415 w 9673704"/>
              <a:gd name="connsiteY4" fmla="*/ 8949242 h 8949242"/>
              <a:gd name="connsiteX5" fmla="*/ 0 w 9673704"/>
              <a:gd name="connsiteY5" fmla="*/ 2711072 h 8949242"/>
              <a:gd name="connsiteX0" fmla="*/ 1910356 w 9673704"/>
              <a:gd name="connsiteY0" fmla="*/ 0 h 8949242"/>
              <a:gd name="connsiteX1" fmla="*/ 8186253 w 9673704"/>
              <a:gd name="connsiteY1" fmla="*/ 24713 h 8949242"/>
              <a:gd name="connsiteX2" fmla="*/ 9673704 w 9673704"/>
              <a:gd name="connsiteY2" fmla="*/ 1512164 h 8949242"/>
              <a:gd name="connsiteX3" fmla="*/ 9673704 w 9673704"/>
              <a:gd name="connsiteY3" fmla="*/ 8949242 h 8949242"/>
              <a:gd name="connsiteX4" fmla="*/ 7415 w 9673704"/>
              <a:gd name="connsiteY4" fmla="*/ 8949242 h 8949242"/>
              <a:gd name="connsiteX5" fmla="*/ 0 w 9673704"/>
              <a:gd name="connsiteY5" fmla="*/ 2711072 h 8949242"/>
              <a:gd name="connsiteX6" fmla="*/ 1910356 w 9673704"/>
              <a:gd name="connsiteY6" fmla="*/ 0 h 8949242"/>
              <a:gd name="connsiteX0" fmla="*/ 1910356 w 9673704"/>
              <a:gd name="connsiteY0" fmla="*/ 1 h 8924529"/>
              <a:gd name="connsiteX1" fmla="*/ 8186253 w 9673704"/>
              <a:gd name="connsiteY1" fmla="*/ 0 h 8924529"/>
              <a:gd name="connsiteX2" fmla="*/ 9673704 w 9673704"/>
              <a:gd name="connsiteY2" fmla="*/ 1487451 h 8924529"/>
              <a:gd name="connsiteX3" fmla="*/ 9673704 w 9673704"/>
              <a:gd name="connsiteY3" fmla="*/ 8924529 h 8924529"/>
              <a:gd name="connsiteX4" fmla="*/ 7415 w 9673704"/>
              <a:gd name="connsiteY4" fmla="*/ 8924529 h 8924529"/>
              <a:gd name="connsiteX5" fmla="*/ 0 w 9673704"/>
              <a:gd name="connsiteY5" fmla="*/ 2686359 h 8924529"/>
              <a:gd name="connsiteX6" fmla="*/ 1910356 w 9673704"/>
              <a:gd name="connsiteY6" fmla="*/ 1 h 8924529"/>
              <a:gd name="connsiteX0" fmla="*/ 1910356 w 9673704"/>
              <a:gd name="connsiteY0" fmla="*/ 1 h 8924529"/>
              <a:gd name="connsiteX1" fmla="*/ 9619637 w 9673704"/>
              <a:gd name="connsiteY1" fmla="*/ 0 h 8924529"/>
              <a:gd name="connsiteX2" fmla="*/ 9673704 w 9673704"/>
              <a:gd name="connsiteY2" fmla="*/ 1487451 h 8924529"/>
              <a:gd name="connsiteX3" fmla="*/ 9673704 w 9673704"/>
              <a:gd name="connsiteY3" fmla="*/ 8924529 h 8924529"/>
              <a:gd name="connsiteX4" fmla="*/ 7415 w 9673704"/>
              <a:gd name="connsiteY4" fmla="*/ 8924529 h 8924529"/>
              <a:gd name="connsiteX5" fmla="*/ 0 w 9673704"/>
              <a:gd name="connsiteY5" fmla="*/ 2686359 h 8924529"/>
              <a:gd name="connsiteX6" fmla="*/ 1910356 w 9673704"/>
              <a:gd name="connsiteY6" fmla="*/ 1 h 8924529"/>
              <a:gd name="connsiteX0" fmla="*/ 1910356 w 9792631"/>
              <a:gd name="connsiteY0" fmla="*/ 617839 h 9542367"/>
              <a:gd name="connsiteX1" fmla="*/ 9792631 w 9792631"/>
              <a:gd name="connsiteY1" fmla="*/ 0 h 9542367"/>
              <a:gd name="connsiteX2" fmla="*/ 9673704 w 9792631"/>
              <a:gd name="connsiteY2" fmla="*/ 2105289 h 9542367"/>
              <a:gd name="connsiteX3" fmla="*/ 9673704 w 9792631"/>
              <a:gd name="connsiteY3" fmla="*/ 9542367 h 9542367"/>
              <a:gd name="connsiteX4" fmla="*/ 7415 w 9792631"/>
              <a:gd name="connsiteY4" fmla="*/ 9542367 h 9542367"/>
              <a:gd name="connsiteX5" fmla="*/ 0 w 9792631"/>
              <a:gd name="connsiteY5" fmla="*/ 3304197 h 9542367"/>
              <a:gd name="connsiteX6" fmla="*/ 1910356 w 9792631"/>
              <a:gd name="connsiteY6" fmla="*/ 617839 h 9542367"/>
              <a:gd name="connsiteX0" fmla="*/ 1910356 w 9693777"/>
              <a:gd name="connsiteY0" fmla="*/ 1 h 8924529"/>
              <a:gd name="connsiteX1" fmla="*/ 9693777 w 9693777"/>
              <a:gd name="connsiteY1" fmla="*/ 0 h 8924529"/>
              <a:gd name="connsiteX2" fmla="*/ 9673704 w 9693777"/>
              <a:gd name="connsiteY2" fmla="*/ 1487451 h 8924529"/>
              <a:gd name="connsiteX3" fmla="*/ 9673704 w 9693777"/>
              <a:gd name="connsiteY3" fmla="*/ 8924529 h 8924529"/>
              <a:gd name="connsiteX4" fmla="*/ 7415 w 9693777"/>
              <a:gd name="connsiteY4" fmla="*/ 8924529 h 8924529"/>
              <a:gd name="connsiteX5" fmla="*/ 0 w 9693777"/>
              <a:gd name="connsiteY5" fmla="*/ 2686359 h 8924529"/>
              <a:gd name="connsiteX6" fmla="*/ 1910356 w 9693777"/>
              <a:gd name="connsiteY6" fmla="*/ 1 h 8924529"/>
              <a:gd name="connsiteX0" fmla="*/ 1910356 w 9693777"/>
              <a:gd name="connsiteY0" fmla="*/ 1 h 8924529"/>
              <a:gd name="connsiteX1" fmla="*/ 9693777 w 9693777"/>
              <a:gd name="connsiteY1" fmla="*/ 0 h 8924529"/>
              <a:gd name="connsiteX2" fmla="*/ 9673704 w 9693777"/>
              <a:gd name="connsiteY2" fmla="*/ 8924529 h 8924529"/>
              <a:gd name="connsiteX3" fmla="*/ 7415 w 9693777"/>
              <a:gd name="connsiteY3" fmla="*/ 8924529 h 8924529"/>
              <a:gd name="connsiteX4" fmla="*/ 0 w 9693777"/>
              <a:gd name="connsiteY4" fmla="*/ 2686359 h 8924529"/>
              <a:gd name="connsiteX5" fmla="*/ 1910356 w 9693777"/>
              <a:gd name="connsiteY5" fmla="*/ 1 h 8924529"/>
              <a:gd name="connsiteX0" fmla="*/ 1910356 w 9673704"/>
              <a:gd name="connsiteY0" fmla="*/ 1 h 8924529"/>
              <a:gd name="connsiteX1" fmla="*/ 9644350 w 9673704"/>
              <a:gd name="connsiteY1" fmla="*/ 0 h 8924529"/>
              <a:gd name="connsiteX2" fmla="*/ 9673704 w 9673704"/>
              <a:gd name="connsiteY2" fmla="*/ 8924529 h 8924529"/>
              <a:gd name="connsiteX3" fmla="*/ 7415 w 9673704"/>
              <a:gd name="connsiteY3" fmla="*/ 8924529 h 8924529"/>
              <a:gd name="connsiteX4" fmla="*/ 0 w 9673704"/>
              <a:gd name="connsiteY4" fmla="*/ 2686359 h 8924529"/>
              <a:gd name="connsiteX5" fmla="*/ 1910356 w 9673704"/>
              <a:gd name="connsiteY5" fmla="*/ 1 h 8924529"/>
              <a:gd name="connsiteX0" fmla="*/ 1910356 w 9673704"/>
              <a:gd name="connsiteY0" fmla="*/ 1 h 8924529"/>
              <a:gd name="connsiteX1" fmla="*/ 9644350 w 9673704"/>
              <a:gd name="connsiteY1" fmla="*/ 0 h 8924529"/>
              <a:gd name="connsiteX2" fmla="*/ 9673704 w 9673704"/>
              <a:gd name="connsiteY2" fmla="*/ 8924529 h 8924529"/>
              <a:gd name="connsiteX3" fmla="*/ 7415 w 9673704"/>
              <a:gd name="connsiteY3" fmla="*/ 8924529 h 8924529"/>
              <a:gd name="connsiteX4" fmla="*/ 0 w 9673704"/>
              <a:gd name="connsiteY4" fmla="*/ 2650917 h 8924529"/>
              <a:gd name="connsiteX5" fmla="*/ 1910356 w 9673704"/>
              <a:gd name="connsiteY5" fmla="*/ 1 h 8924529"/>
              <a:gd name="connsiteX0" fmla="*/ 1931621 w 9673704"/>
              <a:gd name="connsiteY0" fmla="*/ 7089 h 8924529"/>
              <a:gd name="connsiteX1" fmla="*/ 9644350 w 9673704"/>
              <a:gd name="connsiteY1" fmla="*/ 0 h 8924529"/>
              <a:gd name="connsiteX2" fmla="*/ 9673704 w 9673704"/>
              <a:gd name="connsiteY2" fmla="*/ 8924529 h 8924529"/>
              <a:gd name="connsiteX3" fmla="*/ 7415 w 9673704"/>
              <a:gd name="connsiteY3" fmla="*/ 8924529 h 8924529"/>
              <a:gd name="connsiteX4" fmla="*/ 0 w 9673704"/>
              <a:gd name="connsiteY4" fmla="*/ 2650917 h 8924529"/>
              <a:gd name="connsiteX5" fmla="*/ 1931621 w 9673704"/>
              <a:gd name="connsiteY5" fmla="*/ 7089 h 8924529"/>
              <a:gd name="connsiteX0" fmla="*/ 1931621 w 9673704"/>
              <a:gd name="connsiteY0" fmla="*/ 0 h 8917440"/>
              <a:gd name="connsiteX1" fmla="*/ 9665615 w 9673704"/>
              <a:gd name="connsiteY1" fmla="*/ 14176 h 8917440"/>
              <a:gd name="connsiteX2" fmla="*/ 9673704 w 9673704"/>
              <a:gd name="connsiteY2" fmla="*/ 8917440 h 8917440"/>
              <a:gd name="connsiteX3" fmla="*/ 7415 w 9673704"/>
              <a:gd name="connsiteY3" fmla="*/ 8917440 h 8917440"/>
              <a:gd name="connsiteX4" fmla="*/ 0 w 9673704"/>
              <a:gd name="connsiteY4" fmla="*/ 2643828 h 8917440"/>
              <a:gd name="connsiteX5" fmla="*/ 1931621 w 9673704"/>
              <a:gd name="connsiteY5" fmla="*/ 0 h 891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73704" h="8917440">
                <a:moveTo>
                  <a:pt x="1931621" y="0"/>
                </a:moveTo>
                <a:lnTo>
                  <a:pt x="9665615" y="14176"/>
                </a:lnTo>
                <a:cubicBezTo>
                  <a:pt x="9675400" y="2989019"/>
                  <a:pt x="9663919" y="5942597"/>
                  <a:pt x="9673704" y="8917440"/>
                </a:cubicBezTo>
                <a:lnTo>
                  <a:pt x="7415" y="8917440"/>
                </a:lnTo>
                <a:cubicBezTo>
                  <a:pt x="7415" y="5942597"/>
                  <a:pt x="0" y="2643828"/>
                  <a:pt x="0" y="2643828"/>
                </a:cubicBezTo>
                <a:lnTo>
                  <a:pt x="19316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Click icon to add picture</a:t>
            </a:r>
            <a:endParaRPr lang="en-I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aglær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S_PP_Textaglaera-graen@2x.png" descr="IS_PP_Textaglaera-graen@2x.png"/>
          <p:cNvPicPr>
            <a:picLocks noChangeAspect="1"/>
          </p:cNvPicPr>
          <p:nvPr/>
        </p:nvPicPr>
        <p:blipFill>
          <a:blip r:embed="rId2"/>
          <a:srcRect r="56730"/>
          <a:stretch>
            <a:fillRect/>
          </a:stretch>
        </p:blipFill>
        <p:spPr>
          <a:xfrm>
            <a:off x="0" y="0"/>
            <a:ext cx="10550955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Body Level One…"/>
          <p:cNvSpPr txBox="1">
            <a:spLocks noGrp="1"/>
          </p:cNvSpPr>
          <p:nvPr>
            <p:ph type="body" idx="21"/>
          </p:nvPr>
        </p:nvSpPr>
        <p:spPr>
          <a:xfrm>
            <a:off x="1575646" y="5929138"/>
            <a:ext cx="20725803" cy="6892879"/>
          </a:xfrm>
          <a:prstGeom prst="rect">
            <a:avLst/>
          </a:prstGeom>
        </p:spPr>
        <p:txBody>
          <a:bodyPr spcCol="1036290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20" name="Fyrirsögn"/>
          <p:cNvSpPr txBox="1">
            <a:spLocks noGrp="1"/>
          </p:cNvSpPr>
          <p:nvPr>
            <p:ph type="body" sz="quarter" idx="22"/>
          </p:nvPr>
        </p:nvSpPr>
        <p:spPr>
          <a:xfrm>
            <a:off x="1551191" y="2498823"/>
            <a:ext cx="15720545" cy="288081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21" name="ICE KLAK merki B Graent 1221.png" descr="ICE KLAK merki B Graen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3024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Upptalning B + 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53633" y="5924904"/>
            <a:ext cx="8071620" cy="5377713"/>
          </a:xfrm>
          <a:prstGeom prst="rect">
            <a:avLst/>
          </a:prstGeom>
        </p:spPr>
        <p:txBody>
          <a:bodyPr numCol="1" spcCol="38100"/>
          <a:lstStyle>
            <a:lvl1pPr>
              <a:buClr>
                <a:srgbClr val="1ADF81"/>
              </a:buClr>
            </a:lvl1pPr>
            <a:lvl2pPr marL="381000">
              <a:buClr>
                <a:srgbClr val="1ADF81"/>
              </a:buClr>
            </a:lvl2pPr>
            <a:lvl3pPr marL="381000">
              <a:buClr>
                <a:srgbClr val="1ADF81"/>
              </a:buClr>
            </a:lvl3pPr>
            <a:lvl4pPr marL="381000">
              <a:buClr>
                <a:srgbClr val="1ADF81"/>
              </a:buClr>
            </a:lvl4pPr>
            <a:lvl5pPr marL="381000">
              <a:buClr>
                <a:srgbClr val="1ADF81"/>
              </a:buCl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30" name="IS_PP_Textaglaera-graen@2x.png" descr="IS_PP_Textaglaera-graen@2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Fyrirsögn"/>
          <p:cNvSpPr txBox="1">
            <a:spLocks noGrp="1"/>
          </p:cNvSpPr>
          <p:nvPr>
            <p:ph type="body" sz="quarter" idx="21"/>
          </p:nvPr>
        </p:nvSpPr>
        <p:spPr>
          <a:xfrm>
            <a:off x="1551191" y="1785503"/>
            <a:ext cx="8076504" cy="359413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3" name="ICE KLAK merki B Graent 1221.png" descr="ICE KLAK merki B Graen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3024"/>
            <a:ext cx="3305100" cy="55494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Bowl of pappardelle pasta with parsley butter, roasted hazelnuts and shaved parmesan cheese">
            <a:extLst>
              <a:ext uri="{FF2B5EF4-FFF2-40B4-BE49-F238E27FC236}">
                <a16:creationId xmlns:a16="http://schemas.microsoft.com/office/drawing/2014/main" id="{C7204FE8-A931-5541-9A48-5958D95456BF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13495811" y="1002898"/>
            <a:ext cx="10888190" cy="127131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9" tIns="45719" rIns="91439" bIns="45719" numCol="1" spcCol="38100"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Click icon to add picture</a:t>
            </a:r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Upptalning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S_PP_Textaglaera-graen@2x.png" descr="IS_PP_Textaglaera-graen@2x.png"/>
          <p:cNvPicPr>
            <a:picLocks noChangeAspect="1"/>
          </p:cNvPicPr>
          <p:nvPr/>
        </p:nvPicPr>
        <p:blipFill>
          <a:blip r:embed="rId2"/>
          <a:srcRect r="56730"/>
          <a:stretch>
            <a:fillRect/>
          </a:stretch>
        </p:blipFill>
        <p:spPr>
          <a:xfrm>
            <a:off x="0" y="0"/>
            <a:ext cx="10550955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Body Level One…"/>
          <p:cNvSpPr txBox="1">
            <a:spLocks noGrp="1"/>
          </p:cNvSpPr>
          <p:nvPr>
            <p:ph type="body" sz="half" idx="21"/>
          </p:nvPr>
        </p:nvSpPr>
        <p:spPr>
          <a:xfrm>
            <a:off x="1553633" y="5924904"/>
            <a:ext cx="20575812" cy="6437941"/>
          </a:xfrm>
          <a:prstGeom prst="rect">
            <a:avLst/>
          </a:prstGeom>
        </p:spPr>
        <p:txBody>
          <a:bodyPr spcCol="1028790"/>
          <a:lstStyle>
            <a:lvl1pPr>
              <a:buClr>
                <a:srgbClr val="1ADF81"/>
              </a:buClr>
            </a:lvl1pPr>
            <a:lvl2pPr marL="381000">
              <a:buClr>
                <a:srgbClr val="1ADF81"/>
              </a:buClr>
            </a:lvl2pPr>
            <a:lvl3pPr marL="381000">
              <a:buClr>
                <a:srgbClr val="1ADF81"/>
              </a:buClr>
            </a:lvl3pPr>
            <a:lvl4pPr marL="381000">
              <a:buClr>
                <a:srgbClr val="1ADF81"/>
              </a:buClr>
            </a:lvl4pPr>
            <a:lvl5pPr marL="381000">
              <a:buClr>
                <a:srgbClr val="1ADF81"/>
              </a:buCl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pic>
        <p:nvPicPr>
          <p:cNvPr id="143" name="ICE KLAK merki B Graent 1221.png" descr="ICE KLAK merki B Graen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3024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yrirsög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yrirsögn"/>
          <p:cNvSpPr txBox="1">
            <a:spLocks noGrp="1"/>
          </p:cNvSpPr>
          <p:nvPr>
            <p:ph type="body" sz="quarter" idx="21"/>
          </p:nvPr>
        </p:nvSpPr>
        <p:spPr>
          <a:xfrm>
            <a:off x="1551191" y="2498823"/>
            <a:ext cx="20733197" cy="288081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52" name="IS_PP_Textaglaera-graen@2x.png" descr="IS_PP_Textaglaera-graen@2x.png"/>
          <p:cNvPicPr>
            <a:picLocks noChangeAspect="1"/>
          </p:cNvPicPr>
          <p:nvPr/>
        </p:nvPicPr>
        <p:blipFill>
          <a:blip r:embed="rId2"/>
          <a:srcRect r="56730"/>
          <a:stretch>
            <a:fillRect/>
          </a:stretch>
        </p:blipFill>
        <p:spPr>
          <a:xfrm>
            <a:off x="0" y="0"/>
            <a:ext cx="10550955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CE KLAK merki B Graent 1221.png" descr="ICE KLAK merki B Graen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3024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óm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S_PP_Textaglaera-graen@2x.png" descr="IS_PP_Textaglaera-graen@2x.png"/>
          <p:cNvPicPr>
            <a:picLocks noChangeAspect="1"/>
          </p:cNvPicPr>
          <p:nvPr/>
        </p:nvPicPr>
        <p:blipFill>
          <a:blip r:embed="rId2"/>
          <a:srcRect r="94317"/>
          <a:stretch>
            <a:fillRect/>
          </a:stretch>
        </p:blipFill>
        <p:spPr>
          <a:xfrm>
            <a:off x="0" y="0"/>
            <a:ext cx="1385543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illiglæra A">
    <p:bg>
      <p:bgPr>
        <a:solidFill>
          <a:srgbClr val="FF5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S_PP_Milliglaera-raud@2x.png" descr="IS_PP_Milliglaera-raud@2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Milliglær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551191" y="4438558"/>
            <a:ext cx="10543958" cy="4398979"/>
          </a:xfrm>
          <a:prstGeom prst="rect">
            <a:avLst/>
          </a:prstGeom>
        </p:spPr>
        <p:txBody>
          <a:bodyPr numCol="1" spcCol="3810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10000">
                <a:solidFill>
                  <a:srgbClr val="FDFDFA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r>
              <a:t>Milliglæra</a:t>
            </a:r>
          </a:p>
        </p:txBody>
      </p:sp>
      <p:pic>
        <p:nvPicPr>
          <p:cNvPr id="27" name="ICE KLAK merki B Hvitt 1221.png" descr="ICE KLAK merki B Hvitt 1221.png"/>
          <p:cNvPicPr>
            <a:picLocks noChangeAspect="1"/>
          </p:cNvPicPr>
          <p:nvPr/>
        </p:nvPicPr>
        <p:blipFill>
          <a:blip r:embed="rId3"/>
          <a:srcRect t="9959" b="9959"/>
          <a:stretch>
            <a:fillRect/>
          </a:stretch>
        </p:blipFill>
        <p:spPr>
          <a:xfrm>
            <a:off x="1567811" y="1002772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aglæar A + 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ody Level One…"/>
          <p:cNvSpPr txBox="1">
            <a:spLocks noGrp="1"/>
          </p:cNvSpPr>
          <p:nvPr>
            <p:ph type="body" sz="quarter" idx="21"/>
          </p:nvPr>
        </p:nvSpPr>
        <p:spPr>
          <a:xfrm>
            <a:off x="1575646" y="5929138"/>
            <a:ext cx="8399707" cy="5627996"/>
          </a:xfrm>
          <a:prstGeom prst="rect">
            <a:avLst/>
          </a:prstGeom>
        </p:spPr>
        <p:txBody>
          <a:bodyPr numCol="1" spcCol="38100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36" name="Fyrirsögn"/>
          <p:cNvSpPr txBox="1">
            <a:spLocks noGrp="1"/>
          </p:cNvSpPr>
          <p:nvPr>
            <p:ph type="body" sz="quarter" idx="22"/>
          </p:nvPr>
        </p:nvSpPr>
        <p:spPr>
          <a:xfrm>
            <a:off x="1551191" y="2498823"/>
            <a:ext cx="8399706" cy="288081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7" name="ICE KLAK merki B Rautt 1221.png" descr="ICE KLAK merki B Rautt 1221.png"/>
          <p:cNvPicPr>
            <a:picLocks noChangeAspect="1"/>
          </p:cNvPicPr>
          <p:nvPr/>
        </p:nvPicPr>
        <p:blipFill>
          <a:blip r:embed="rId2"/>
          <a:srcRect t="9962" b="9926"/>
          <a:stretch>
            <a:fillRect/>
          </a:stretch>
        </p:blipFill>
        <p:spPr>
          <a:xfrm>
            <a:off x="1567811" y="1002898"/>
            <a:ext cx="3305100" cy="55494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IS_PP_Textaglaera-raud@2x.png" descr="IS_PP_Textaglaera-raud@2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13495811" y="1002898"/>
            <a:ext cx="10888190" cy="127131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9" tIns="45719" rIns="91439" bIns="45719" numCol="1" spcCol="38100"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Click icon to add picture</a:t>
            </a:r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aglær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>
            <a:spLocks noGrp="1"/>
          </p:cNvSpPr>
          <p:nvPr>
            <p:ph type="body" idx="21"/>
          </p:nvPr>
        </p:nvSpPr>
        <p:spPr>
          <a:xfrm>
            <a:off x="1575646" y="5929138"/>
            <a:ext cx="20725803" cy="6892879"/>
          </a:xfrm>
          <a:prstGeom prst="rect">
            <a:avLst/>
          </a:prstGeom>
        </p:spPr>
        <p:txBody>
          <a:bodyPr spcCol="1036290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8" name="Fyrirsögn"/>
          <p:cNvSpPr txBox="1">
            <a:spLocks noGrp="1"/>
          </p:cNvSpPr>
          <p:nvPr>
            <p:ph type="body" sz="quarter" idx="22"/>
          </p:nvPr>
        </p:nvSpPr>
        <p:spPr>
          <a:xfrm>
            <a:off x="1551191" y="2498823"/>
            <a:ext cx="15720545" cy="288081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Upptalning A + 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53633" y="5924904"/>
            <a:ext cx="8071620" cy="5377713"/>
          </a:xfrm>
          <a:prstGeom prst="rect">
            <a:avLst/>
          </a:prstGeom>
        </p:spPr>
        <p:txBody>
          <a:bodyPr numCol="1" spcCol="38100"/>
          <a:lstStyle>
            <a:lvl1pPr>
              <a:buClr>
                <a:srgbClr val="FF5E72"/>
              </a:buClr>
            </a:lvl1pPr>
            <a:lvl2pPr marL="381000">
              <a:buClr>
                <a:srgbClr val="FF5E72"/>
              </a:buClr>
            </a:lvl2pPr>
            <a:lvl3pPr marL="381000">
              <a:buClr>
                <a:srgbClr val="FF5E72"/>
              </a:buClr>
            </a:lvl3pPr>
            <a:lvl4pPr marL="381000">
              <a:buClr>
                <a:srgbClr val="FF5E72"/>
              </a:buClr>
            </a:lvl4pPr>
            <a:lvl5pPr marL="381000">
              <a:buClr>
                <a:srgbClr val="FF5E72"/>
              </a:buCl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57" name="IS_PP_Textaglaera-raud@2x.png" descr="IS_PP_Textaglaera-raud@2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Fyrirsögn"/>
          <p:cNvSpPr txBox="1">
            <a:spLocks noGrp="1"/>
          </p:cNvSpPr>
          <p:nvPr>
            <p:ph type="body" sz="quarter" idx="21"/>
          </p:nvPr>
        </p:nvSpPr>
        <p:spPr>
          <a:xfrm>
            <a:off x="1551191" y="1785503"/>
            <a:ext cx="8076504" cy="359413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60" name="ICE KLAK merki B Rautt 1221.png" descr="ICE KLAK merki B Raut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2898"/>
            <a:ext cx="3305100" cy="55494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Bowl of pappardelle pasta with parsley butter, roasted hazelnuts and shaved parmesan cheese">
            <a:extLst>
              <a:ext uri="{FF2B5EF4-FFF2-40B4-BE49-F238E27FC236}">
                <a16:creationId xmlns:a16="http://schemas.microsoft.com/office/drawing/2014/main" id="{F8BA8FBD-B2A7-2442-928C-3DF9492AF891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13495811" y="1002898"/>
            <a:ext cx="10888190" cy="127131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9" tIns="45719" rIns="91439" bIns="45719" numCol="1" spcCol="38100"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Click icon to add picture</a:t>
            </a:r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Upptalning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S_PP_Textaglaera-raud@2x.png" descr="IS_PP_Textaglaera-raud@2x.png"/>
          <p:cNvPicPr>
            <a:picLocks noChangeAspect="1"/>
          </p:cNvPicPr>
          <p:nvPr/>
        </p:nvPicPr>
        <p:blipFill>
          <a:blip r:embed="rId2"/>
          <a:srcRect r="56730"/>
          <a:stretch>
            <a:fillRect/>
          </a:stretch>
        </p:blipFill>
        <p:spPr>
          <a:xfrm>
            <a:off x="0" y="0"/>
            <a:ext cx="10550955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Body Level One…"/>
          <p:cNvSpPr txBox="1">
            <a:spLocks noGrp="1"/>
          </p:cNvSpPr>
          <p:nvPr>
            <p:ph type="body" sz="half" idx="21"/>
          </p:nvPr>
        </p:nvSpPr>
        <p:spPr>
          <a:xfrm>
            <a:off x="1553633" y="5924904"/>
            <a:ext cx="20575812" cy="6437941"/>
          </a:xfrm>
          <a:prstGeom prst="rect">
            <a:avLst/>
          </a:prstGeom>
        </p:spPr>
        <p:txBody>
          <a:bodyPr spcCol="1028790"/>
          <a:lstStyle>
            <a:lvl1pPr>
              <a:buClr>
                <a:srgbClr val="FF5E72"/>
              </a:buClr>
            </a:lvl1pPr>
            <a:lvl2pPr marL="381000">
              <a:buClr>
                <a:srgbClr val="FF5E72"/>
              </a:buClr>
            </a:lvl2pPr>
            <a:lvl3pPr marL="381000">
              <a:buClr>
                <a:srgbClr val="FF5E72"/>
              </a:buClr>
            </a:lvl3pPr>
            <a:lvl4pPr marL="381000">
              <a:buClr>
                <a:srgbClr val="FF5E72"/>
              </a:buClr>
            </a:lvl4pPr>
            <a:lvl5pPr marL="381000">
              <a:buClr>
                <a:srgbClr val="FF5E72"/>
              </a:buCl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pic>
        <p:nvPicPr>
          <p:cNvPr id="70" name="ICE KLAK merki B Rautt 1221.png" descr="ICE KLAK merki B Raut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2898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yrirsög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yrirsögn"/>
          <p:cNvSpPr txBox="1">
            <a:spLocks noGrp="1"/>
          </p:cNvSpPr>
          <p:nvPr>
            <p:ph type="body" sz="quarter" idx="21"/>
          </p:nvPr>
        </p:nvSpPr>
        <p:spPr>
          <a:xfrm>
            <a:off x="1551191" y="2498823"/>
            <a:ext cx="20733197" cy="288081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9" name="IS_PP_Textaglaera-raud@2x.png" descr="IS_PP_Textaglaera-raud@2x.png"/>
          <p:cNvPicPr>
            <a:picLocks noChangeAspect="1"/>
          </p:cNvPicPr>
          <p:nvPr/>
        </p:nvPicPr>
        <p:blipFill>
          <a:blip r:embed="rId2"/>
          <a:srcRect r="56730"/>
          <a:stretch>
            <a:fillRect/>
          </a:stretch>
        </p:blipFill>
        <p:spPr>
          <a:xfrm>
            <a:off x="0" y="0"/>
            <a:ext cx="10550955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ICE KLAK merki B Rautt 1221.png" descr="ICE KLAK merki B Rautt 1221.png"/>
          <p:cNvPicPr>
            <a:picLocks noChangeAspect="1"/>
          </p:cNvPicPr>
          <p:nvPr/>
        </p:nvPicPr>
        <p:blipFill>
          <a:blip r:embed="rId3"/>
          <a:srcRect t="9962" b="9926"/>
          <a:stretch>
            <a:fillRect/>
          </a:stretch>
        </p:blipFill>
        <p:spPr>
          <a:xfrm>
            <a:off x="1567811" y="1002898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illiglæra B">
    <p:bg>
      <p:bgPr>
        <a:solidFill>
          <a:srgbClr val="1A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S_PP_Milliglaera-graen@2x.png" descr="IS_PP_Milliglaera-graen@2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Milliglær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551191" y="4438558"/>
            <a:ext cx="10543958" cy="4398979"/>
          </a:xfrm>
          <a:prstGeom prst="rect">
            <a:avLst/>
          </a:prstGeom>
        </p:spPr>
        <p:txBody>
          <a:bodyPr numCol="1" spcCol="3810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10000">
                <a:solidFill>
                  <a:srgbClr val="FDFDFA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r>
              <a:t>Milliglæra</a:t>
            </a:r>
          </a:p>
        </p:txBody>
      </p:sp>
      <p:pic>
        <p:nvPicPr>
          <p:cNvPr id="98" name="ICE KLAK merki B Hvitt 1221.png" descr="ICE KLAK merki B Hvitt 1221.png"/>
          <p:cNvPicPr>
            <a:picLocks noChangeAspect="1"/>
          </p:cNvPicPr>
          <p:nvPr/>
        </p:nvPicPr>
        <p:blipFill>
          <a:blip r:embed="rId3"/>
          <a:srcRect t="9959" b="9959"/>
          <a:stretch>
            <a:fillRect/>
          </a:stretch>
        </p:blipFill>
        <p:spPr>
          <a:xfrm>
            <a:off x="1567811" y="1002772"/>
            <a:ext cx="3305100" cy="554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aglæar B + 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quarter" idx="21"/>
          </p:nvPr>
        </p:nvSpPr>
        <p:spPr>
          <a:xfrm>
            <a:off x="1575646" y="5929138"/>
            <a:ext cx="8399707" cy="5627996"/>
          </a:xfrm>
          <a:prstGeom prst="rect">
            <a:avLst/>
          </a:prstGeom>
        </p:spPr>
        <p:txBody>
          <a:bodyPr numCol="1" spcCol="38100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07" name="Fyrirsögn"/>
          <p:cNvSpPr txBox="1">
            <a:spLocks noGrp="1"/>
          </p:cNvSpPr>
          <p:nvPr>
            <p:ph type="body" sz="quarter" idx="22"/>
          </p:nvPr>
        </p:nvSpPr>
        <p:spPr>
          <a:xfrm>
            <a:off x="1551191" y="2498823"/>
            <a:ext cx="8399706" cy="2880818"/>
          </a:xfrm>
          <a:prstGeom prst="rect">
            <a:avLst/>
          </a:prstGeom>
        </p:spPr>
        <p:txBody>
          <a:bodyPr numCol="1" spcCol="3810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7200">
                <a:solidFill>
                  <a:srgbClr val="2D2D2D"/>
                </a:solidFill>
                <a:latin typeface="+mn-lt"/>
                <a:ea typeface="+mn-ea"/>
                <a:cs typeface="+mn-cs"/>
                <a:sym typeface="TT Interphases Bold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8" name="ICE KLAK merki B Graent 1221.png" descr="ICE KLAK merki B Graent 1221.png"/>
          <p:cNvPicPr>
            <a:picLocks noChangeAspect="1"/>
          </p:cNvPicPr>
          <p:nvPr/>
        </p:nvPicPr>
        <p:blipFill>
          <a:blip r:embed="rId2"/>
          <a:srcRect t="9962" b="9926"/>
          <a:stretch>
            <a:fillRect/>
          </a:stretch>
        </p:blipFill>
        <p:spPr>
          <a:xfrm>
            <a:off x="1567811" y="1003024"/>
            <a:ext cx="3305100" cy="5549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IS_PP_Textaglaera-graen@2x.png" descr="IS_PP_Textaglaera-graen@2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Bowl of pappardelle pasta with parsley butter, roasted hazelnuts and shaved parmesan cheese">
            <a:extLst>
              <a:ext uri="{FF2B5EF4-FFF2-40B4-BE49-F238E27FC236}">
                <a16:creationId xmlns:a16="http://schemas.microsoft.com/office/drawing/2014/main" id="{4301EFBB-B3FC-2E49-A87F-4BDF886A9704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13495811" y="1002898"/>
            <a:ext cx="10888190" cy="127131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9" tIns="45719" rIns="91439" bIns="45719" numCol="1" spcCol="38100"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Click icon to add picture</a:t>
            </a:r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S_PP_Textaglaera-raud@2x.png" descr="IS_PP_Textaglaera-raud@2x.png"/>
          <p:cNvPicPr>
            <a:picLocks noChangeAspect="1"/>
          </p:cNvPicPr>
          <p:nvPr/>
        </p:nvPicPr>
        <p:blipFill>
          <a:blip r:embed="rId16"/>
          <a:srcRect r="56730"/>
          <a:stretch>
            <a:fillRect/>
          </a:stretch>
        </p:blipFill>
        <p:spPr>
          <a:xfrm>
            <a:off x="0" y="0"/>
            <a:ext cx="10550955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CE KLAK merki B Rautt 1221.png" descr="ICE KLAK merki B Rautt 1221.png"/>
          <p:cNvPicPr>
            <a:picLocks noChangeAspect="1"/>
          </p:cNvPicPr>
          <p:nvPr/>
        </p:nvPicPr>
        <p:blipFill>
          <a:blip r:embed="rId17"/>
          <a:srcRect t="9962" b="9926"/>
          <a:stretch>
            <a:fillRect/>
          </a:stretch>
        </p:blipFill>
        <p:spPr>
          <a:xfrm>
            <a:off x="1567811" y="1002898"/>
            <a:ext cx="3305100" cy="55494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med"/>
  <p:txStyles>
    <p:titleStyle>
      <a:lvl1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1pPr>
      <a:lvl2pPr marL="0" marR="0" indent="4572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2pPr>
      <a:lvl3pPr marL="0" marR="0" indent="9144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3pPr>
      <a:lvl4pPr marL="0" marR="0" indent="13716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4pPr>
      <a:lvl5pPr marL="0" marR="0" indent="18288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5pPr>
      <a:lvl6pPr marL="0" marR="0" indent="22860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6pPr>
      <a:lvl7pPr marL="0" marR="0" indent="27432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7pPr>
      <a:lvl8pPr marL="0" marR="0" indent="32004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8pPr>
      <a:lvl9pPr marL="0" marR="0" indent="36576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TT Interphases Bold"/>
        </a:defRPr>
      </a:lvl9pPr>
    </p:titleStyle>
    <p:bodyStyle>
      <a:lvl1pPr marL="3810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1pPr>
      <a:lvl2pPr marL="9906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2pPr>
      <a:lvl3pPr marL="16002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3pPr>
      <a:lvl4pPr marL="22098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4pPr>
      <a:lvl5pPr marL="28194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5pPr>
      <a:lvl6pPr marL="34290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6pPr>
      <a:lvl7pPr marL="40386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7pPr>
      <a:lvl8pPr marL="46482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8pPr>
      <a:lvl9pPr marL="5257800" marR="0" indent="-381000" algn="l" defTabSz="2438338" rtl="0" eaLnBrk="1" latinLnBrk="0" hangingPunct="1">
        <a:lnSpc>
          <a:spcPct val="12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TT Interphases Regular"/>
          <a:ea typeface="TT Interphases Regular"/>
          <a:cs typeface="TT Interphases Regular"/>
          <a:sym typeface="TT Interphases Regular"/>
        </a:defRPr>
      </a:lvl9pPr>
    </p:bodyStyle>
    <p:other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F43281-D8DD-5E4E-9880-0588F71AC1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S" dirty="0"/>
              <a:t>Nýsköpum Græna Framtíð</a:t>
            </a:r>
          </a:p>
        </p:txBody>
      </p:sp>
      <p:pic>
        <p:nvPicPr>
          <p:cNvPr id="5" name="Picture Placeholder 4" descr="A picture containing floor&#10;&#10;Description automatically generated">
            <a:extLst>
              <a:ext uri="{FF2B5EF4-FFF2-40B4-BE49-F238E27FC236}">
                <a16:creationId xmlns:a16="http://schemas.microsoft.com/office/drawing/2014/main" id="{3C62C92F-D130-2943-82E1-346401AE8B06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0" r="138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990836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C65A14-B7FF-7A40-AF9E-F8D5B52200A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S" dirty="0"/>
              <a:t>Samningar, ljósmyndir, fréttir</a:t>
            </a:r>
          </a:p>
          <a:p>
            <a:endParaRPr lang="en-IS" dirty="0"/>
          </a:p>
          <a:p>
            <a:r>
              <a:rPr lang="en-GB" dirty="0"/>
              <a:t>o</a:t>
            </a:r>
            <a:r>
              <a:rPr lang="en-IS" dirty="0"/>
              <a:t>g hvað svo…?</a:t>
            </a:r>
          </a:p>
        </p:txBody>
      </p:sp>
    </p:spTree>
    <p:extLst>
      <p:ext uri="{BB962C8B-B14F-4D97-AF65-F5344CB8AC3E}">
        <p14:creationId xmlns:p14="http://schemas.microsoft.com/office/powerpoint/2010/main" val="396726560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131617-39B5-6A4C-B2BA-59317B7EDD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75647" y="5929138"/>
            <a:ext cx="8073680" cy="2880818"/>
          </a:xfrm>
        </p:spPr>
        <p:txBody>
          <a:bodyPr/>
          <a:lstStyle/>
          <a:p>
            <a:r>
              <a:rPr lang="en-IS" dirty="0"/>
              <a:t>Hemp Pack</a:t>
            </a:r>
          </a:p>
          <a:p>
            <a:r>
              <a:rPr lang="en-IS" dirty="0"/>
              <a:t>Green Bytes</a:t>
            </a:r>
          </a:p>
          <a:p>
            <a:r>
              <a:rPr lang="en-IS" dirty="0"/>
              <a:t>Atmonia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4772C-DF22-C842-AB71-A86A7815A0E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S" dirty="0"/>
              <a:t>Gulleggið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B699478-7226-2544-BA21-B81CA51C0BC9}"/>
              </a:ext>
            </a:extLst>
          </p:cNvPr>
          <p:cNvPicPr>
            <a:picLocks noGrp="1" noChangeAspect="1"/>
          </p:cNvPicPr>
          <p:nvPr>
            <p:ph type="pic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r="11765"/>
          <a:stretch/>
        </p:blipFill>
        <p:spPr>
          <a:xfrm>
            <a:off x="13495811" y="1002898"/>
            <a:ext cx="10888190" cy="12713102"/>
          </a:xfrm>
        </p:spPr>
      </p:pic>
    </p:spTree>
    <p:extLst>
      <p:ext uri="{BB962C8B-B14F-4D97-AF65-F5344CB8AC3E}">
        <p14:creationId xmlns:p14="http://schemas.microsoft.com/office/powerpoint/2010/main" val="111434661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53307A-6E03-1D44-8C94-8C09AA4DF74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S" dirty="0"/>
              <a:t>Bambahús</a:t>
            </a:r>
          </a:p>
          <a:p>
            <a:r>
              <a:rPr lang="en-IS" dirty="0"/>
              <a:t>SoGreen</a:t>
            </a:r>
          </a:p>
          <a:p>
            <a:r>
              <a:rPr lang="en-IS" dirty="0"/>
              <a:t>Greenfo</a:t>
            </a:r>
          </a:p>
          <a:p>
            <a:r>
              <a:rPr lang="en-IS" dirty="0"/>
              <a:t>GreenBytes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C81B2-D714-1142-B946-65967DB3D89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S" dirty="0"/>
              <a:t>Snjallræði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D3430D1-678D-0849-8977-8683340341AB}"/>
              </a:ext>
            </a:extLst>
          </p:cNvPr>
          <p:cNvPicPr>
            <a:picLocks noGrp="1" noChangeAspect="1"/>
          </p:cNvPicPr>
          <p:nvPr>
            <p:ph type="pic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" r="3651"/>
          <a:stretch/>
        </p:blipFill>
        <p:spPr>
          <a:xfrm>
            <a:off x="13495811" y="1002898"/>
            <a:ext cx="10888190" cy="12713102"/>
          </a:xfrm>
        </p:spPr>
      </p:pic>
    </p:spTree>
    <p:extLst>
      <p:ext uri="{BB962C8B-B14F-4D97-AF65-F5344CB8AC3E}">
        <p14:creationId xmlns:p14="http://schemas.microsoft.com/office/powerpoint/2010/main" val="11779310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F02F23-30D2-E940-967C-A7AC3C0ABE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S" dirty="0"/>
              <a:t>IceWind</a:t>
            </a:r>
          </a:p>
          <a:p>
            <a:r>
              <a:rPr lang="en-IS" dirty="0"/>
              <a:t>Hemp Pack</a:t>
            </a:r>
          </a:p>
          <a:p>
            <a:r>
              <a:rPr lang="en-IS" dirty="0"/>
              <a:t>Surova</a:t>
            </a:r>
          </a:p>
          <a:p>
            <a:r>
              <a:rPr lang="en-IS" dirty="0"/>
              <a:t>On to Something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011F0-52C8-6448-AE68-1E286B3A4DF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S" dirty="0"/>
              <a:t>Hringiða</a:t>
            </a:r>
          </a:p>
        </p:txBody>
      </p:sp>
      <p:pic>
        <p:nvPicPr>
          <p:cNvPr id="6" name="Picture Placeholder 5" descr="A tent in a field&#10;&#10;Description automatically generated with low confidence">
            <a:extLst>
              <a:ext uri="{FF2B5EF4-FFF2-40B4-BE49-F238E27FC236}">
                <a16:creationId xmlns:a16="http://schemas.microsoft.com/office/drawing/2014/main" id="{574A6048-B6F9-AA42-982E-665792FB446D}"/>
              </a:ext>
            </a:extLst>
          </p:cNvPr>
          <p:cNvPicPr>
            <a:picLocks noGrp="1" noChangeAspect="1"/>
          </p:cNvPicPr>
          <p:nvPr>
            <p:ph type="pic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2" r="258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525248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C8FE88-A6E4-EE47-80DE-D3C52E1E85C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S" dirty="0"/>
              <a:t>Já, stuðningur við nýsköpun skilar grænni framtíð – takk!</a:t>
            </a:r>
          </a:p>
        </p:txBody>
      </p:sp>
    </p:spTree>
    <p:extLst>
      <p:ext uri="{BB962C8B-B14F-4D97-AF65-F5344CB8AC3E}">
        <p14:creationId xmlns:p14="http://schemas.microsoft.com/office/powerpoint/2010/main" val="27375235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Klak">
      <a:dk1>
        <a:srgbClr val="2C2C2C"/>
      </a:dk1>
      <a:lt1>
        <a:srgbClr val="FDFDFA"/>
      </a:lt1>
      <a:dk2>
        <a:srgbClr val="5A5A5A"/>
      </a:dk2>
      <a:lt2>
        <a:srgbClr val="CECECE"/>
      </a:lt2>
      <a:accent1>
        <a:srgbClr val="FF5E71"/>
      </a:accent1>
      <a:accent2>
        <a:srgbClr val="19DE80"/>
      </a:accent2>
      <a:accent3>
        <a:srgbClr val="F4FF54"/>
      </a:accent3>
      <a:accent4>
        <a:srgbClr val="30CCD7"/>
      </a:accent4>
      <a:accent5>
        <a:srgbClr val="DC5265"/>
      </a:accent5>
      <a:accent6>
        <a:srgbClr val="14B76A"/>
      </a:accent6>
      <a:hlink>
        <a:srgbClr val="5A5A5A"/>
      </a:hlink>
      <a:folHlink>
        <a:srgbClr val="FF5E71"/>
      </a:folHlink>
    </a:clrScheme>
    <a:fontScheme name="21_BasicWhite">
      <a:majorFont>
        <a:latin typeface="TT Interphases Bold"/>
        <a:ea typeface="TT Interphases Bold"/>
        <a:cs typeface="TT Interphases Bold"/>
      </a:majorFont>
      <a:minorFont>
        <a:latin typeface="TT Interphases Bold"/>
        <a:ea typeface="TT Interphases Bold"/>
        <a:cs typeface="TT Interphases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Klak_PP_vinnsla x1" id="{0F754338-2AB7-A84D-87AA-EF17C0EACDD1}" vid="{15BEAB34-0E2E-9441-9766-CFB3375EA67E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TT Interphases Bold"/>
        <a:ea typeface="TT Interphases Bold"/>
        <a:cs typeface="TT Interphases Bold"/>
      </a:majorFont>
      <a:minorFont>
        <a:latin typeface="TT Interphases Bold"/>
        <a:ea typeface="TT Interphases Bold"/>
        <a:cs typeface="TT Interphases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AF79BCF39F134D863548962C768654" ma:contentTypeVersion="10" ma:contentTypeDescription="Create a new document." ma:contentTypeScope="" ma:versionID="97ede05171d921e6339a769ed0446e1b">
  <xsd:schema xmlns:xsd="http://www.w3.org/2001/XMLSchema" xmlns:xs="http://www.w3.org/2001/XMLSchema" xmlns:p="http://schemas.microsoft.com/office/2006/metadata/properties" xmlns:ns2="d599134e-fabe-489c-bb9b-8f559db20439" xmlns:ns3="9c120992-c6ea-4483-a084-cdacdfde76ad" targetNamespace="http://schemas.microsoft.com/office/2006/metadata/properties" ma:root="true" ma:fieldsID="5213c44627dd28e613b68e938b3afecf" ns2:_="" ns3:_="">
    <xsd:import namespace="d599134e-fabe-489c-bb9b-8f559db20439"/>
    <xsd:import namespace="9c120992-c6ea-4483-a084-cdacdfde7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9134e-fabe-489c-bb9b-8f559db20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20992-c6ea-4483-a084-cdacdfde76a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086FFB-CD27-4090-B1B9-06F11E7D484E}"/>
</file>

<file path=customXml/itemProps2.xml><?xml version="1.0" encoding="utf-8"?>
<ds:datastoreItem xmlns:ds="http://schemas.openxmlformats.org/officeDocument/2006/customXml" ds:itemID="{66941F0B-65A6-4C94-B387-A5ACAB520DDE}"/>
</file>

<file path=customXml/itemProps3.xml><?xml version="1.0" encoding="utf-8"?>
<ds:datastoreItem xmlns:ds="http://schemas.openxmlformats.org/officeDocument/2006/customXml" ds:itemID="{7C8E505F-F27B-4DA5-98B7-0A7A66A82ED6}"/>
</file>

<file path=docProps/app.xml><?xml version="1.0" encoding="utf-8"?>
<Properties xmlns="http://schemas.openxmlformats.org/officeDocument/2006/extended-properties" xmlns:vt="http://schemas.openxmlformats.org/officeDocument/2006/docPropsVTypes">
  <Template>21_BasicWhite</Template>
  <TotalTime>68</TotalTime>
  <Words>43</Words>
  <Application>Microsoft Macintosh PowerPoint</Application>
  <PresentationFormat>Custom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Helvetica Neue</vt:lpstr>
      <vt:lpstr>Helvetica Neue Medium</vt:lpstr>
      <vt:lpstr>TT Interphases Bold</vt:lpstr>
      <vt:lpstr>TT Interphases Regular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Kristín Soffía Jónsdóttir</dc:creator>
  <cp:lastModifiedBy>Kristín Soffía Jónsdóttir</cp:lastModifiedBy>
  <cp:revision>5</cp:revision>
  <dcterms:created xsi:type="dcterms:W3CDTF">2022-02-10T14:46:14Z</dcterms:created>
  <dcterms:modified xsi:type="dcterms:W3CDTF">2022-02-10T15:54:53Z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0x010100ACAF79BCF39F134D863548962C768654</vt:lpwstr>
  </property>
</Properties>
</file>