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notesMasterIdLst>
    <p:notesMasterId r:id="rId16"/>
  </p:notesMasterIdLst>
  <p:sldIdLst>
    <p:sldId id="256" r:id="rId4"/>
    <p:sldId id="279" r:id="rId5"/>
    <p:sldId id="286" r:id="rId6"/>
    <p:sldId id="285" r:id="rId7"/>
    <p:sldId id="292" r:id="rId8"/>
    <p:sldId id="293" r:id="rId9"/>
    <p:sldId id="288" r:id="rId10"/>
    <p:sldId id="267" r:id="rId11"/>
    <p:sldId id="273" r:id="rId12"/>
    <p:sldId id="294" r:id="rId13"/>
    <p:sldId id="290" r:id="rId14"/>
    <p:sldId id="287" r:id="rId15"/>
  </p:sldIdLst>
  <p:sldSz cx="9144000" cy="6858000" type="screen4x3"/>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91" autoAdjust="0"/>
  </p:normalViewPr>
  <p:slideViewPr>
    <p:cSldViewPr>
      <p:cViewPr>
        <p:scale>
          <a:sx n="160" d="100"/>
          <a:sy n="160" d="100"/>
        </p:scale>
        <p:origin x="1338" y="2124"/>
      </p:cViewPr>
      <p:guideLst>
        <p:guide orient="horz" pos="2160"/>
        <p:guide pos="2880"/>
      </p:guideLst>
    </p:cSldViewPr>
  </p:slideViewPr>
  <p:notesTextViewPr>
    <p:cViewPr>
      <p:scale>
        <a:sx n="1" d="1"/>
        <a:sy n="1" d="1"/>
      </p:scale>
      <p:origin x="0" y="45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s-IS"/>
          </a:p>
        </p:txBody>
      </p:sp>
      <p:sp>
        <p:nvSpPr>
          <p:cNvPr id="3" name="Dagsetningarstaðgengill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4D7BC9-26D1-4632-A820-353272969E84}" type="datetimeFigureOut">
              <a:rPr lang="is-IS" smtClean="0"/>
              <a:t>23.11.2015</a:t>
            </a:fld>
            <a:endParaRPr lang="is-IS"/>
          </a:p>
        </p:txBody>
      </p:sp>
      <p:sp>
        <p:nvSpPr>
          <p:cNvPr id="4" name="Skyggnumyndastaðgengill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s-IS"/>
          </a:p>
        </p:txBody>
      </p:sp>
      <p:sp>
        <p:nvSpPr>
          <p:cNvPr id="5" name="Minnispunktastaðgengill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6" name="Síðufótarstaðgengil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s-IS"/>
          </a:p>
        </p:txBody>
      </p:sp>
      <p:sp>
        <p:nvSpPr>
          <p:cNvPr id="7" name="Skyggnunúmersstaðgengill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1CA6F7-BBB0-4044-BC59-19A63FEA88E6}" type="slidenum">
              <a:rPr lang="is-IS" smtClean="0"/>
              <a:t>‹#›</a:t>
            </a:fld>
            <a:endParaRPr lang="is-IS"/>
          </a:p>
        </p:txBody>
      </p:sp>
    </p:spTree>
    <p:extLst>
      <p:ext uri="{BB962C8B-B14F-4D97-AF65-F5344CB8AC3E}">
        <p14:creationId xmlns:p14="http://schemas.microsoft.com/office/powerpoint/2010/main" val="1548853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906463" y="749300"/>
            <a:ext cx="4986337" cy="3741738"/>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s-IS" altLang="is-IS" dirty="0" smtClean="0"/>
          </a:p>
          <a:p>
            <a:r>
              <a:rPr lang="is-IS" altLang="is-IS" b="1" dirty="0" smtClean="0"/>
              <a:t> Í leikskólum borgarinnar</a:t>
            </a:r>
            <a:r>
              <a:rPr lang="is-IS" altLang="is-IS" b="1" baseline="0" dirty="0" smtClean="0"/>
              <a:t> eru 18% allra barnanna með fjölbreyttan menningar og málabakgrunn.</a:t>
            </a:r>
          </a:p>
          <a:p>
            <a:r>
              <a:rPr lang="is-IS" altLang="is-IS" b="1" baseline="0" dirty="0" smtClean="0"/>
              <a:t>Í grunnskólanum eru um 1200 nemendur sem </a:t>
            </a:r>
            <a:r>
              <a:rPr lang="is-IS" altLang="is-IS" b="1" baseline="0" dirty="0" err="1" smtClean="0"/>
              <a:t>læra</a:t>
            </a:r>
            <a:r>
              <a:rPr lang="is-IS" altLang="is-IS" b="1" baseline="0" dirty="0" smtClean="0"/>
              <a:t> íslensku sem annað tungumál.</a:t>
            </a:r>
          </a:p>
          <a:p>
            <a:r>
              <a:rPr lang="is-IS" altLang="is-IS" b="1" baseline="0" dirty="0" smtClean="0"/>
              <a:t>Stærsti einstaki tungumálahópurinn fyrir utan íslensku talar Pólsku.</a:t>
            </a:r>
            <a:endParaRPr lang="is-IS" altLang="is-IS" dirty="0" smtClean="0"/>
          </a:p>
          <a:p>
            <a:r>
              <a:rPr lang="is-IS" altLang="is-IS" dirty="0" smtClean="0"/>
              <a:t> </a:t>
            </a:r>
          </a:p>
          <a:p>
            <a:r>
              <a:rPr lang="is-IS" altLang="is-IS" dirty="0" smtClean="0"/>
              <a:t> </a:t>
            </a:r>
          </a:p>
          <a:p>
            <a:r>
              <a:rPr lang="is-IS" altLang="is-IS" dirty="0" smtClean="0"/>
              <a:t> </a:t>
            </a:r>
          </a:p>
          <a:p>
            <a:r>
              <a:rPr lang="is-IS" altLang="is-IS" dirty="0" smtClean="0"/>
              <a:t> </a:t>
            </a:r>
          </a:p>
          <a:p>
            <a:r>
              <a:rPr lang="is-IS" altLang="is-IS" dirty="0" smtClean="0"/>
              <a:t> </a:t>
            </a:r>
          </a:p>
          <a:p>
            <a:r>
              <a:rPr lang="is-IS" altLang="is-IS" dirty="0" smtClean="0"/>
              <a:t> </a:t>
            </a:r>
          </a:p>
          <a:p>
            <a:r>
              <a:rPr lang="is-IS" altLang="is-IS" dirty="0" smtClean="0"/>
              <a:t> </a:t>
            </a:r>
          </a:p>
          <a:p>
            <a:r>
              <a:rPr lang="is-IS" altLang="is-IS" dirty="0" smtClean="0"/>
              <a:t> </a:t>
            </a:r>
          </a:p>
          <a:p>
            <a:r>
              <a:rPr lang="is-IS" altLang="is-IS" dirty="0" smtClean="0"/>
              <a:t> </a:t>
            </a:r>
          </a:p>
          <a:p>
            <a:r>
              <a:rPr lang="is-IS" altLang="is-IS" dirty="0" smtClean="0"/>
              <a:t> </a:t>
            </a:r>
          </a:p>
          <a:p>
            <a:endParaRPr lang="is-IS" altLang="is-IS" sz="1600" dirty="0" smtClean="0"/>
          </a:p>
          <a:p>
            <a:endParaRPr lang="is-IS" altLang="is-IS" sz="1600" dirty="0"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1001383A-365A-44A7-867D-A96DAE3DA812}" type="slidenum">
              <a:rPr lang="en-GB" altLang="is-IS">
                <a:solidFill>
                  <a:srgbClr val="000000"/>
                </a:solidFill>
                <a:latin typeface="Arial" panose="020B0604020202020204" pitchFamily="34" charset="0"/>
              </a:rPr>
              <a:pPr eaLnBrk="1" hangingPunct="1">
                <a:spcBef>
                  <a:spcPct val="0"/>
                </a:spcBef>
              </a:pPr>
              <a:t>2</a:t>
            </a:fld>
            <a:endParaRPr lang="en-GB" altLang="is-IS">
              <a:solidFill>
                <a:srgbClr val="000000"/>
              </a:solidFill>
              <a:latin typeface="Arial" panose="020B0604020202020204" pitchFamily="34" charset="0"/>
            </a:endParaRPr>
          </a:p>
        </p:txBody>
      </p:sp>
    </p:spTree>
    <p:extLst>
      <p:ext uri="{BB962C8B-B14F-4D97-AF65-F5344CB8AC3E}">
        <p14:creationId xmlns:p14="http://schemas.microsoft.com/office/powerpoint/2010/main" val="4084208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Í Breiðholti</a:t>
            </a:r>
            <a:r>
              <a:rPr lang="is-IS" baseline="0" dirty="0" smtClean="0"/>
              <a:t> hefur verið sérstök áhersla á að byggja á fjölmenningarlegt samfélag á traustum grunni.</a:t>
            </a:r>
          </a:p>
          <a:p>
            <a:r>
              <a:rPr lang="is-IS" baseline="0" dirty="0" smtClean="0"/>
              <a:t>Meðal nokkurra verkefna þar eru verkefnið:</a:t>
            </a:r>
          </a:p>
          <a:p>
            <a:r>
              <a:rPr lang="is-IS" baseline="0" dirty="0" smtClean="0"/>
              <a:t>Okkar mál</a:t>
            </a:r>
          </a:p>
          <a:p>
            <a:r>
              <a:rPr lang="is-IS" baseline="0" dirty="0" smtClean="0"/>
              <a:t>Ókeypis frístund fyrir öll börn í 1. og 2. bekk</a:t>
            </a:r>
          </a:p>
          <a:p>
            <a:r>
              <a:rPr lang="is-IS" baseline="0" dirty="0" smtClean="0"/>
              <a:t>Íslenskukennsla í leikskólanum Ösp.</a:t>
            </a:r>
            <a:endParaRPr lang="is-IS" dirty="0"/>
          </a:p>
        </p:txBody>
      </p:sp>
      <p:sp>
        <p:nvSpPr>
          <p:cNvPr id="4" name="Skyggnunúmersstaðgengill 3"/>
          <p:cNvSpPr>
            <a:spLocks noGrp="1"/>
          </p:cNvSpPr>
          <p:nvPr>
            <p:ph type="sldNum" sz="quarter" idx="10"/>
          </p:nvPr>
        </p:nvSpPr>
        <p:spPr/>
        <p:txBody>
          <a:bodyPr/>
          <a:lstStyle/>
          <a:p>
            <a:fld id="{D71CA6F7-BBB0-4044-BC59-19A63FEA88E6}" type="slidenum">
              <a:rPr lang="is-IS" smtClean="0"/>
              <a:t>11</a:t>
            </a:fld>
            <a:endParaRPr lang="is-IS"/>
          </a:p>
        </p:txBody>
      </p:sp>
    </p:spTree>
    <p:extLst>
      <p:ext uri="{BB962C8B-B14F-4D97-AF65-F5344CB8AC3E}">
        <p14:creationId xmlns:p14="http://schemas.microsoft.com/office/powerpoint/2010/main" val="3728068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Þetta er brot af</a:t>
            </a:r>
            <a:r>
              <a:rPr lang="is-IS" baseline="0" dirty="0" smtClean="0"/>
              <a:t> því sem við erum að gera á Skóla- </a:t>
            </a:r>
            <a:r>
              <a:rPr lang="is-IS" baseline="0" smtClean="0"/>
              <a:t>og frístundasviði.</a:t>
            </a:r>
            <a:endParaRPr lang="is-IS"/>
          </a:p>
        </p:txBody>
      </p:sp>
      <p:sp>
        <p:nvSpPr>
          <p:cNvPr id="4" name="Skyggnunúmersstaðgengill 3"/>
          <p:cNvSpPr>
            <a:spLocks noGrp="1"/>
          </p:cNvSpPr>
          <p:nvPr>
            <p:ph type="sldNum" sz="quarter" idx="10"/>
          </p:nvPr>
        </p:nvSpPr>
        <p:spPr/>
        <p:txBody>
          <a:bodyPr/>
          <a:lstStyle/>
          <a:p>
            <a:fld id="{D71CA6F7-BBB0-4044-BC59-19A63FEA88E6}" type="slidenum">
              <a:rPr lang="is-IS" smtClean="0"/>
              <a:t>12</a:t>
            </a:fld>
            <a:endParaRPr lang="is-IS"/>
          </a:p>
        </p:txBody>
      </p:sp>
    </p:spTree>
    <p:extLst>
      <p:ext uri="{BB962C8B-B14F-4D97-AF65-F5344CB8AC3E}">
        <p14:creationId xmlns:p14="http://schemas.microsoft.com/office/powerpoint/2010/main" val="1094911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Eins og sjá á þessari</a:t>
            </a:r>
            <a:r>
              <a:rPr lang="is-IS" baseline="0" dirty="0" smtClean="0"/>
              <a:t> töflu hefur fjöldi barna í leikskola með erlendan bakgrunn tvöfaldast frá árinu 2006.</a:t>
            </a:r>
            <a:endParaRPr lang="is-IS" dirty="0"/>
          </a:p>
        </p:txBody>
      </p:sp>
      <p:sp>
        <p:nvSpPr>
          <p:cNvPr id="4" name="Skyggnunúmersstaðgengill 3"/>
          <p:cNvSpPr>
            <a:spLocks noGrp="1"/>
          </p:cNvSpPr>
          <p:nvPr>
            <p:ph type="sldNum" sz="quarter" idx="10"/>
          </p:nvPr>
        </p:nvSpPr>
        <p:spPr/>
        <p:txBody>
          <a:bodyPr/>
          <a:lstStyle/>
          <a:p>
            <a:fld id="{D71CA6F7-BBB0-4044-BC59-19A63FEA88E6}" type="slidenum">
              <a:rPr lang="is-IS" smtClean="0"/>
              <a:t>3</a:t>
            </a:fld>
            <a:endParaRPr lang="is-IS"/>
          </a:p>
        </p:txBody>
      </p:sp>
    </p:spTree>
    <p:extLst>
      <p:ext uri="{BB962C8B-B14F-4D97-AF65-F5344CB8AC3E}">
        <p14:creationId xmlns:p14="http://schemas.microsoft.com/office/powerpoint/2010/main" val="3686725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Fjölmenningarstefna skóla og frístundasviðs</a:t>
            </a:r>
            <a:r>
              <a:rPr lang="is-IS" baseline="0" dirty="0" smtClean="0"/>
              <a:t> var samþykkt árið 2014.</a:t>
            </a:r>
          </a:p>
          <a:p>
            <a:r>
              <a:rPr lang="is-IS" baseline="0" dirty="0" smtClean="0"/>
              <a:t>Hún hvílir á þrem megin stoðum:</a:t>
            </a:r>
          </a:p>
          <a:p>
            <a:r>
              <a:rPr lang="is-IS" baseline="0" dirty="0" smtClean="0"/>
              <a:t>Fjölbreyttar kennsluaðferðir, meðal annars samvinnunám</a:t>
            </a:r>
          </a:p>
          <a:p>
            <a:r>
              <a:rPr lang="is-IS" baseline="0" dirty="0" smtClean="0"/>
              <a:t>Kennsla í íslenska sem annað tungumál og virkt fjöltyngi</a:t>
            </a:r>
          </a:p>
          <a:p>
            <a:r>
              <a:rPr lang="is-IS" baseline="0" dirty="0" smtClean="0"/>
              <a:t>Sterk tengsl við foreldra</a:t>
            </a:r>
          </a:p>
          <a:p>
            <a:r>
              <a:rPr lang="is-IS" baseline="0" dirty="0" smtClean="0"/>
              <a:t>Þá höfum við þróað greiningarpróf Milli </a:t>
            </a:r>
            <a:r>
              <a:rPr lang="is-IS" baseline="0" dirty="0" smtClean="0"/>
              <a:t>mála</a:t>
            </a:r>
            <a:r>
              <a:rPr lang="is-IS" sz="1200" kern="1200" dirty="0" smtClean="0">
                <a:solidFill>
                  <a:schemeClr val="tx1"/>
                </a:solidFill>
                <a:effectLst/>
                <a:latin typeface="+mn-lt"/>
                <a:ea typeface="+mn-ea"/>
                <a:cs typeface="+mn-cs"/>
              </a:rPr>
              <a:t>, sem er fyrsta tækið sem </a:t>
            </a:r>
            <a:r>
              <a:rPr lang="is-IS" sz="1200" kern="1200" dirty="0" err="1" smtClean="0">
                <a:solidFill>
                  <a:schemeClr val="tx1"/>
                </a:solidFill>
                <a:effectLst/>
                <a:latin typeface="+mn-lt"/>
                <a:ea typeface="+mn-ea"/>
                <a:cs typeface="+mn-cs"/>
              </a:rPr>
              <a:t>mælir</a:t>
            </a:r>
            <a:r>
              <a:rPr lang="is-IS" sz="1200" kern="1200" dirty="0" smtClean="0">
                <a:solidFill>
                  <a:schemeClr val="tx1"/>
                </a:solidFill>
                <a:effectLst/>
                <a:latin typeface="+mn-lt"/>
                <a:ea typeface="+mn-ea"/>
                <a:cs typeface="+mn-cs"/>
              </a:rPr>
              <a:t> skólaorðaforða grunnskólanemenda með annað móðurmál en íslensku og nýjar úthlutunarreglur tóku gildi á grunni útkomu </a:t>
            </a:r>
            <a:r>
              <a:rPr lang="is-IS" sz="1200" kern="1200" dirty="0" err="1" smtClean="0">
                <a:solidFill>
                  <a:schemeClr val="tx1"/>
                </a:solidFill>
                <a:effectLst/>
                <a:latin typeface="+mn-lt"/>
                <a:ea typeface="+mn-ea"/>
                <a:cs typeface="+mn-cs"/>
              </a:rPr>
              <a:t>úr</a:t>
            </a:r>
            <a:r>
              <a:rPr lang="is-IS" sz="1200" kern="1200" dirty="0" smtClean="0">
                <a:solidFill>
                  <a:schemeClr val="tx1"/>
                </a:solidFill>
                <a:effectLst/>
                <a:latin typeface="+mn-lt"/>
                <a:ea typeface="+mn-ea"/>
                <a:cs typeface="+mn-cs"/>
              </a:rPr>
              <a:t> því prófi.</a:t>
            </a:r>
          </a:p>
          <a:p>
            <a:r>
              <a:rPr lang="is-IS" sz="1200" kern="1200" dirty="0" smtClean="0">
                <a:solidFill>
                  <a:schemeClr val="tx1"/>
                </a:solidFill>
                <a:effectLst/>
                <a:latin typeface="+mn-lt"/>
                <a:ea typeface="+mn-ea"/>
                <a:cs typeface="+mn-cs"/>
              </a:rPr>
              <a:t> </a:t>
            </a:r>
          </a:p>
          <a:p>
            <a:r>
              <a:rPr lang="is-IS" sz="1200" kern="1200" dirty="0" smtClean="0">
                <a:solidFill>
                  <a:schemeClr val="tx1"/>
                </a:solidFill>
                <a:effectLst/>
                <a:latin typeface="+mn-lt"/>
                <a:ea typeface="+mn-ea"/>
                <a:cs typeface="+mn-cs"/>
              </a:rPr>
              <a:t>Niðurstöðurnar </a:t>
            </a:r>
            <a:r>
              <a:rPr lang="is-IS" sz="1200" kern="1200" dirty="0" err="1" smtClean="0">
                <a:solidFill>
                  <a:schemeClr val="tx1"/>
                </a:solidFill>
                <a:effectLst/>
                <a:latin typeface="+mn-lt"/>
                <a:ea typeface="+mn-ea"/>
                <a:cs typeface="+mn-cs"/>
              </a:rPr>
              <a:t>úr</a:t>
            </a:r>
            <a:r>
              <a:rPr lang="is-IS" sz="1200" kern="1200" dirty="0" smtClean="0">
                <a:solidFill>
                  <a:schemeClr val="tx1"/>
                </a:solidFill>
                <a:effectLst/>
                <a:latin typeface="+mn-lt"/>
                <a:ea typeface="+mn-ea"/>
                <a:cs typeface="+mn-cs"/>
              </a:rPr>
              <a:t> því styðja það sem hefur komið fram í öllum rannsóknum erlendis að það tekur nemendur allt að 7 árum að ná tökum á skólaorðaforða og þeir þurfa virkan stuðning við námið allan tímann. Hingað til hefur einungis verið úthlutað stuðning í 2 ár eða eingöngu þann tíma sem það tekur þau að ná tökum á grundvallar samskiptaorðaforða.</a:t>
            </a:r>
          </a:p>
          <a:p>
            <a:endParaRPr lang="is-IS" dirty="0"/>
          </a:p>
        </p:txBody>
      </p:sp>
      <p:sp>
        <p:nvSpPr>
          <p:cNvPr id="4" name="Skyggnunúmersstaðgengill 3"/>
          <p:cNvSpPr>
            <a:spLocks noGrp="1"/>
          </p:cNvSpPr>
          <p:nvPr>
            <p:ph type="sldNum" sz="quarter" idx="10"/>
          </p:nvPr>
        </p:nvSpPr>
        <p:spPr/>
        <p:txBody>
          <a:bodyPr/>
          <a:lstStyle/>
          <a:p>
            <a:fld id="{D71CA6F7-BBB0-4044-BC59-19A63FEA88E6}" type="slidenum">
              <a:rPr lang="is-IS" smtClean="0"/>
              <a:t>4</a:t>
            </a:fld>
            <a:endParaRPr lang="is-IS"/>
          </a:p>
        </p:txBody>
      </p:sp>
    </p:spTree>
    <p:extLst>
      <p:ext uri="{BB962C8B-B14F-4D97-AF65-F5344CB8AC3E}">
        <p14:creationId xmlns:p14="http://schemas.microsoft.com/office/powerpoint/2010/main" val="500752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smtClean="0"/>
          </a:p>
          <a:p>
            <a:r>
              <a:rPr lang="is-IS" dirty="0" smtClean="0"/>
              <a:t>Lögð</a:t>
            </a:r>
            <a:r>
              <a:rPr lang="is-IS" baseline="0" dirty="0" smtClean="0"/>
              <a:t> er áhersla á að börn nái góðum tökum á tungumálinu, bæði íslensku og eigin tungumáli.  </a:t>
            </a:r>
            <a:r>
              <a:rPr lang="is-IS" baseline="0" dirty="0" err="1" smtClean="0"/>
              <a:t>Læri</a:t>
            </a:r>
            <a:r>
              <a:rPr lang="is-IS" baseline="0" dirty="0" smtClean="0"/>
              <a:t> „skólaorðaforðann“ bæði á Íslensku og eigin móðurmáli.</a:t>
            </a:r>
          </a:p>
          <a:p>
            <a:r>
              <a:rPr lang="is-IS" baseline="0" dirty="0" smtClean="0"/>
              <a:t>Færni og læsi í íslensku er lykill að íslensku lýðræðissamfélagi</a:t>
            </a:r>
          </a:p>
          <a:p>
            <a:r>
              <a:rPr lang="is-IS" baseline="0" dirty="0" smtClean="0"/>
              <a:t>Gagnvæm virðing fyrir margbreytileika tungumála eykur virði móðurmála</a:t>
            </a:r>
          </a:p>
          <a:p>
            <a:r>
              <a:rPr lang="is-IS" baseline="0" dirty="0" smtClean="0"/>
              <a:t>Það tekur langan tíma að ná tökum á íslensku sem öðru tungumáli.  Þau þurfa tíma og rík tækifæri til að þjálfa sig í nýja málinu – byggt á færni sinni í eigin móðurmáli.</a:t>
            </a:r>
          </a:p>
          <a:p>
            <a:r>
              <a:rPr lang="is-IS" baseline="0" dirty="0" smtClean="0"/>
              <a:t>Góð samvinna við foreldra er grundvallarforsenda þess að vel takist til um ræktun bæði færni í móðurmáli og íslensku.</a:t>
            </a:r>
          </a:p>
          <a:p>
            <a:r>
              <a:rPr lang="is-IS" baseline="0" dirty="0" smtClean="0"/>
              <a:t>Virk þátttaka í félags-, íþrótta-, lista og fjölbreyttu tómstundastarfi eykur möguleika barnsins til að ná traustu taki á íslenskunni.</a:t>
            </a:r>
            <a:endParaRPr lang="is-IS" dirty="0" smtClean="0"/>
          </a:p>
          <a:p>
            <a:r>
              <a:rPr lang="is-IS" dirty="0" smtClean="0"/>
              <a:t>Leita þarf sífellt leiða bæði í skóla og frístundastarfi sem efla og styrkja sjálfsmynd</a:t>
            </a:r>
            <a:r>
              <a:rPr lang="is-IS" baseline="0" dirty="0" smtClean="0"/>
              <a:t> </a:t>
            </a:r>
            <a:r>
              <a:rPr lang="is-IS" baseline="0" dirty="0" err="1" smtClean="0"/>
              <a:t>barnins</a:t>
            </a:r>
            <a:r>
              <a:rPr lang="is-IS" baseline="0" dirty="0" smtClean="0"/>
              <a:t> í málanámi</a:t>
            </a:r>
          </a:p>
        </p:txBody>
      </p:sp>
      <p:sp>
        <p:nvSpPr>
          <p:cNvPr id="4" name="Skyggnunúmersstaðgengill 3"/>
          <p:cNvSpPr>
            <a:spLocks noGrp="1"/>
          </p:cNvSpPr>
          <p:nvPr>
            <p:ph type="sldNum" sz="quarter" idx="10"/>
          </p:nvPr>
        </p:nvSpPr>
        <p:spPr/>
        <p:txBody>
          <a:bodyPr/>
          <a:lstStyle/>
          <a:p>
            <a:fld id="{D71CA6F7-BBB0-4044-BC59-19A63FEA88E6}" type="slidenum">
              <a:rPr lang="is-IS" smtClean="0">
                <a:solidFill>
                  <a:prstClr val="black"/>
                </a:solidFill>
              </a:rPr>
              <a:pPr/>
              <a:t>5</a:t>
            </a:fld>
            <a:endParaRPr lang="is-IS">
              <a:solidFill>
                <a:prstClr val="black"/>
              </a:solidFill>
            </a:endParaRPr>
          </a:p>
        </p:txBody>
      </p:sp>
    </p:spTree>
    <p:extLst>
      <p:ext uri="{BB962C8B-B14F-4D97-AF65-F5344CB8AC3E}">
        <p14:creationId xmlns:p14="http://schemas.microsoft.com/office/powerpoint/2010/main" val="3372037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Við búum í fjölmenningarsamfélagi</a:t>
            </a:r>
            <a:r>
              <a:rPr lang="is-IS" baseline="0" dirty="0" smtClean="0"/>
              <a:t> þar sem fjölskyldumynstur eru með </a:t>
            </a:r>
            <a:r>
              <a:rPr lang="is-IS" baseline="0" dirty="0" err="1" smtClean="0"/>
              <a:t>ólíkum</a:t>
            </a:r>
            <a:r>
              <a:rPr lang="is-IS" baseline="0" dirty="0" smtClean="0"/>
              <a:t> hætti.</a:t>
            </a:r>
          </a:p>
          <a:p>
            <a:r>
              <a:rPr lang="is-IS" baseline="0" dirty="0" smtClean="0"/>
              <a:t>Starfsfólk skóla og í frístundastarfi þurfa að leggja áherslu á að kynnast hverju og einu barni og bakgrunni þess til þess að stuðla að því að barnið fái nám og starf við  hæfi.</a:t>
            </a:r>
          </a:p>
          <a:p>
            <a:r>
              <a:rPr lang="is-IS" baseline="0" dirty="0" smtClean="0"/>
              <a:t>Þegar tungumál starfsfólks og foreldra er ekki það sama er mikilvægt að tryggja túlkun svo samstarf heimilis og skóla </a:t>
            </a:r>
            <a:r>
              <a:rPr lang="is-IS" baseline="0" dirty="0" err="1" smtClean="0"/>
              <a:t>sé</a:t>
            </a:r>
            <a:r>
              <a:rPr lang="is-IS" baseline="0" dirty="0" smtClean="0"/>
              <a:t> traust og foreldrar séu virkir þátttakendur í námi og starfi barnanna sinna.</a:t>
            </a:r>
          </a:p>
        </p:txBody>
      </p:sp>
      <p:sp>
        <p:nvSpPr>
          <p:cNvPr id="4" name="Skyggnunúmersstaðgengill 3"/>
          <p:cNvSpPr>
            <a:spLocks noGrp="1"/>
          </p:cNvSpPr>
          <p:nvPr>
            <p:ph type="sldNum" sz="quarter" idx="10"/>
          </p:nvPr>
        </p:nvSpPr>
        <p:spPr/>
        <p:txBody>
          <a:bodyPr/>
          <a:lstStyle/>
          <a:p>
            <a:fld id="{D71CA6F7-BBB0-4044-BC59-19A63FEA88E6}" type="slidenum">
              <a:rPr lang="is-IS" smtClean="0">
                <a:solidFill>
                  <a:prstClr val="black"/>
                </a:solidFill>
              </a:rPr>
              <a:pPr/>
              <a:t>6</a:t>
            </a:fld>
            <a:endParaRPr lang="is-IS">
              <a:solidFill>
                <a:prstClr val="black"/>
              </a:solidFill>
            </a:endParaRPr>
          </a:p>
        </p:txBody>
      </p:sp>
    </p:spTree>
    <p:extLst>
      <p:ext uri="{BB962C8B-B14F-4D97-AF65-F5344CB8AC3E}">
        <p14:creationId xmlns:p14="http://schemas.microsoft.com/office/powerpoint/2010/main" val="3136194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Hér er dæmi </a:t>
            </a:r>
            <a:r>
              <a:rPr lang="is-IS" dirty="0" err="1" smtClean="0"/>
              <a:t>úr</a:t>
            </a:r>
            <a:r>
              <a:rPr lang="is-IS" baseline="0" dirty="0" smtClean="0"/>
              <a:t> leikskóla þar sem lögð er áhersla á að upplýsingar séu aðgengilegar fyrir sem flesta foreldra og í þessa átt viljum við stefna svo að foreldrar séu upplýstir um grundvallaratriði í starfi leikskóla, grunnskola og frístundar.</a:t>
            </a:r>
            <a:endParaRPr lang="is-IS" dirty="0"/>
          </a:p>
        </p:txBody>
      </p:sp>
      <p:sp>
        <p:nvSpPr>
          <p:cNvPr id="4" name="Skyggnunúmersstaðgengill 3"/>
          <p:cNvSpPr>
            <a:spLocks noGrp="1"/>
          </p:cNvSpPr>
          <p:nvPr>
            <p:ph type="sldNum" sz="quarter" idx="10"/>
          </p:nvPr>
        </p:nvSpPr>
        <p:spPr/>
        <p:txBody>
          <a:bodyPr/>
          <a:lstStyle/>
          <a:p>
            <a:fld id="{D71CA6F7-BBB0-4044-BC59-19A63FEA88E6}" type="slidenum">
              <a:rPr lang="is-IS" smtClean="0"/>
              <a:t>7</a:t>
            </a:fld>
            <a:endParaRPr lang="is-IS"/>
          </a:p>
        </p:txBody>
      </p:sp>
    </p:spTree>
    <p:extLst>
      <p:ext uri="{BB962C8B-B14F-4D97-AF65-F5344CB8AC3E}">
        <p14:creationId xmlns:p14="http://schemas.microsoft.com/office/powerpoint/2010/main" val="3020652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Þetta</a:t>
            </a:r>
            <a:r>
              <a:rPr lang="is-IS" baseline="0" dirty="0" smtClean="0"/>
              <a:t> er fyrsta fjölmenningarstefnan sem gerð hefur verið fyrir skóla og frístund.</a:t>
            </a:r>
          </a:p>
          <a:p>
            <a:r>
              <a:rPr lang="is-IS" baseline="0" dirty="0" smtClean="0"/>
              <a:t>Hún hlaut samþykki allra </a:t>
            </a:r>
            <a:r>
              <a:rPr lang="is-IS" baseline="0" dirty="0" err="1" smtClean="0"/>
              <a:t>stjórmálaafla</a:t>
            </a:r>
            <a:endParaRPr lang="is-IS" baseline="0" dirty="0" smtClean="0"/>
          </a:p>
          <a:p>
            <a:r>
              <a:rPr lang="is-IS" baseline="0" dirty="0" smtClean="0"/>
              <a:t>Allir aðilar skólasamfélagsins áttu aðild að mótun hennar.</a:t>
            </a:r>
          </a:p>
          <a:p>
            <a:r>
              <a:rPr lang="is-IS" baseline="0" dirty="0" smtClean="0"/>
              <a:t>Innleiðing hennar er stendur yfir en tími hennar er frá árinu 2014-2017.</a:t>
            </a:r>
            <a:endParaRPr lang="is-IS" dirty="0" smtClean="0"/>
          </a:p>
          <a:p>
            <a:r>
              <a:rPr lang="is-IS" dirty="0" smtClean="0"/>
              <a:t>Mikilvægt er að tryggja nægjanlegt</a:t>
            </a:r>
            <a:r>
              <a:rPr lang="is-IS" baseline="0" dirty="0" smtClean="0"/>
              <a:t> fjármagn til að innleiða þessa stefnu enda er verkefni </a:t>
            </a:r>
            <a:r>
              <a:rPr lang="is-IS" baseline="0" dirty="0" err="1" smtClean="0"/>
              <a:t>stórt</a:t>
            </a:r>
            <a:r>
              <a:rPr lang="is-IS" baseline="0" dirty="0" smtClean="0"/>
              <a:t> og afar mikilvægt.</a:t>
            </a:r>
            <a:endParaRPr lang="is-IS" dirty="0"/>
          </a:p>
        </p:txBody>
      </p:sp>
      <p:sp>
        <p:nvSpPr>
          <p:cNvPr id="4" name="Skyggnunúmersstaðgengill 3"/>
          <p:cNvSpPr>
            <a:spLocks noGrp="1"/>
          </p:cNvSpPr>
          <p:nvPr>
            <p:ph type="sldNum" sz="quarter" idx="10"/>
          </p:nvPr>
        </p:nvSpPr>
        <p:spPr/>
        <p:txBody>
          <a:bodyPr/>
          <a:lstStyle/>
          <a:p>
            <a:fld id="{D71CA6F7-BBB0-4044-BC59-19A63FEA88E6}" type="slidenum">
              <a:rPr lang="is-IS" smtClean="0"/>
              <a:t>8</a:t>
            </a:fld>
            <a:endParaRPr lang="is-IS"/>
          </a:p>
        </p:txBody>
      </p:sp>
    </p:spTree>
    <p:extLst>
      <p:ext uri="{BB962C8B-B14F-4D97-AF65-F5344CB8AC3E}">
        <p14:creationId xmlns:p14="http://schemas.microsoft.com/office/powerpoint/2010/main" val="3474507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Búið</a:t>
            </a:r>
            <a:r>
              <a:rPr lang="is-IS" baseline="0" dirty="0" smtClean="0"/>
              <a:t> er að kynna og ræða stefnuna í öllum hverfum borgarinnar.</a:t>
            </a:r>
          </a:p>
          <a:p>
            <a:r>
              <a:rPr lang="is-IS" baseline="0" dirty="0" smtClean="0"/>
              <a:t>Fjölmenningar er einn af hornsteinum mennta og æskulýðsstefnu borgarinnar.</a:t>
            </a:r>
          </a:p>
          <a:p>
            <a:r>
              <a:rPr lang="is-IS" baseline="0" dirty="0" smtClean="0"/>
              <a:t>Búið er að halda </a:t>
            </a:r>
            <a:r>
              <a:rPr lang="is-IS" baseline="0" dirty="0" err="1" smtClean="0"/>
              <a:t>endumenntunarnámskeið</a:t>
            </a:r>
            <a:r>
              <a:rPr lang="is-IS" baseline="0" dirty="0" smtClean="0"/>
              <a:t> fyrir kennara á vegum Menntavísindasviðs háskólans.</a:t>
            </a:r>
          </a:p>
          <a:p>
            <a:r>
              <a:rPr lang="is-IS" baseline="0" dirty="0" smtClean="0"/>
              <a:t>Búið er að halda mörg styttri námskeið og halda ráðstefnur fyrir starfsfólk leik-, grunnskóla og svo frístundamiðstöðva.</a:t>
            </a:r>
          </a:p>
          <a:p>
            <a:r>
              <a:rPr lang="is-IS" dirty="0" smtClean="0"/>
              <a:t>Við vinnum með borgarbókasafni</a:t>
            </a:r>
            <a:r>
              <a:rPr lang="is-IS" baseline="0" dirty="0" smtClean="0"/>
              <a:t> og samtökunum Móðurmál</a:t>
            </a:r>
          </a:p>
          <a:p>
            <a:r>
              <a:rPr lang="is-IS" baseline="0" dirty="0" smtClean="0"/>
              <a:t>Við fögnum margbreytileikanum á tungumáladögum.</a:t>
            </a:r>
          </a:p>
          <a:p>
            <a:r>
              <a:rPr lang="is-IS" baseline="0" dirty="0" smtClean="0"/>
              <a:t>Við erum með þróunarsjóð til að styrkja fjölmenningarverkefni í leik- og grunnskóla og á frístundamiðstöðvum.</a:t>
            </a:r>
          </a:p>
          <a:p>
            <a:r>
              <a:rPr lang="is-IS" baseline="0" dirty="0" smtClean="0"/>
              <a:t>Endurskoðun er framundan á fjárframlagi til kennslu og starfs sem varðar íslensku sem annað tungumál.</a:t>
            </a:r>
          </a:p>
        </p:txBody>
      </p:sp>
      <p:sp>
        <p:nvSpPr>
          <p:cNvPr id="4" name="Skyggnunúmersstaðgengill 3"/>
          <p:cNvSpPr>
            <a:spLocks noGrp="1"/>
          </p:cNvSpPr>
          <p:nvPr>
            <p:ph type="sldNum" sz="quarter" idx="10"/>
          </p:nvPr>
        </p:nvSpPr>
        <p:spPr/>
        <p:txBody>
          <a:bodyPr/>
          <a:lstStyle/>
          <a:p>
            <a:fld id="{D71CA6F7-BBB0-4044-BC59-19A63FEA88E6}" type="slidenum">
              <a:rPr lang="is-IS" smtClean="0"/>
              <a:t>9</a:t>
            </a:fld>
            <a:endParaRPr lang="is-IS"/>
          </a:p>
        </p:txBody>
      </p:sp>
    </p:spTree>
    <p:extLst>
      <p:ext uri="{BB962C8B-B14F-4D97-AF65-F5344CB8AC3E}">
        <p14:creationId xmlns:p14="http://schemas.microsoft.com/office/powerpoint/2010/main" val="3833320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Kennsla</a:t>
            </a:r>
            <a:r>
              <a:rPr lang="is-IS" baseline="0" dirty="0" smtClean="0"/>
              <a:t> á móðurmáli</a:t>
            </a:r>
          </a:p>
          <a:p>
            <a:r>
              <a:rPr lang="is-IS" baseline="0" dirty="0" smtClean="0"/>
              <a:t>Pólska skólinn halda úti afar merkilegu og mikilvægu skólastarfi og styrkjum við þeirra starf.</a:t>
            </a:r>
          </a:p>
          <a:p>
            <a:r>
              <a:rPr lang="is-IS" baseline="0" dirty="0" smtClean="0"/>
              <a:t>Við munum ráða til starfa í tvö stöðugildi farkennara sem styðja við móðurmálskennslu barnanna og veita skólum ráðgjöf.</a:t>
            </a:r>
          </a:p>
          <a:p>
            <a:r>
              <a:rPr lang="is-IS" baseline="0" dirty="0" smtClean="0"/>
              <a:t>tungumálaver Laugalækjarskóla kennir nemendum á unglingastigi pólsku, sænsku og norsku.</a:t>
            </a:r>
          </a:p>
          <a:p>
            <a:r>
              <a:rPr lang="is-IS" dirty="0" smtClean="0"/>
              <a:t>Samtökin</a:t>
            </a:r>
            <a:r>
              <a:rPr lang="is-IS" baseline="0" dirty="0" smtClean="0"/>
              <a:t> móðurmál  kenna 700 nemendum á 25 tungumálum í Fellaskóla á Laugardögum og styrkja og leiðbeina </a:t>
            </a:r>
            <a:r>
              <a:rPr lang="is-IS" baseline="0" dirty="0" err="1" smtClean="0"/>
              <a:t>starfssfólki</a:t>
            </a:r>
            <a:r>
              <a:rPr lang="is-IS" baseline="0" dirty="0" smtClean="0"/>
              <a:t> skóla.  Þetta er eitt það </a:t>
            </a:r>
            <a:endParaRPr lang="is-IS" dirty="0"/>
          </a:p>
        </p:txBody>
      </p:sp>
      <p:sp>
        <p:nvSpPr>
          <p:cNvPr id="4" name="Skyggnunúmersstaðgengill 3"/>
          <p:cNvSpPr>
            <a:spLocks noGrp="1"/>
          </p:cNvSpPr>
          <p:nvPr>
            <p:ph type="sldNum" sz="quarter" idx="10"/>
          </p:nvPr>
        </p:nvSpPr>
        <p:spPr/>
        <p:txBody>
          <a:bodyPr/>
          <a:lstStyle/>
          <a:p>
            <a:fld id="{D71CA6F7-BBB0-4044-BC59-19A63FEA88E6}" type="slidenum">
              <a:rPr lang="is-IS" smtClean="0"/>
              <a:t>10</a:t>
            </a:fld>
            <a:endParaRPr lang="is-IS"/>
          </a:p>
        </p:txBody>
      </p:sp>
    </p:spTree>
    <p:extLst>
      <p:ext uri="{BB962C8B-B14F-4D97-AF65-F5344CB8AC3E}">
        <p14:creationId xmlns:p14="http://schemas.microsoft.com/office/powerpoint/2010/main" val="2346259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ilskyggn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is-IS" smtClean="0"/>
              <a:t>Smelltu til að breyta stíl aðaltitils</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s-IS" smtClean="0"/>
              <a:t>Smelltu til að breyta stíl aðalundirtitla</a:t>
            </a:r>
            <a:endParaRPr lang="en-US" dirty="0"/>
          </a:p>
        </p:txBody>
      </p:sp>
      <p:sp>
        <p:nvSpPr>
          <p:cNvPr id="4" name="Date Placeholder 3"/>
          <p:cNvSpPr>
            <a:spLocks noGrp="1"/>
          </p:cNvSpPr>
          <p:nvPr>
            <p:ph type="dt" sz="half" idx="10"/>
          </p:nvPr>
        </p:nvSpPr>
        <p:spPr/>
        <p:txBody>
          <a:bodyPr/>
          <a:lstStyle/>
          <a:p>
            <a:fld id="{9F4BDDAA-8DC5-4749-9C7F-CD288025BD4D}" type="datetime1">
              <a:rPr lang="is-IS" smtClean="0"/>
              <a:t>23.11.2015</a:t>
            </a:fld>
            <a:endParaRPr lang="is-IS"/>
          </a:p>
        </p:txBody>
      </p:sp>
      <p:sp>
        <p:nvSpPr>
          <p:cNvPr id="5" name="Footer Placeholder 4"/>
          <p:cNvSpPr>
            <a:spLocks noGrp="1"/>
          </p:cNvSpPr>
          <p:nvPr>
            <p:ph type="ftr" sz="quarter" idx="11"/>
          </p:nvPr>
        </p:nvSpPr>
        <p:spPr/>
        <p:txBody>
          <a:bodyPr/>
          <a:lstStyle/>
          <a:p>
            <a:r>
              <a:rPr lang="is-IS" smtClean="0"/>
              <a:t>EECERA 2015   Fríða B. Jónsdóttir</a:t>
            </a:r>
            <a:endParaRPr lang="is-IS"/>
          </a:p>
        </p:txBody>
      </p:sp>
      <p:sp>
        <p:nvSpPr>
          <p:cNvPr id="6" name="Slide Number Placeholder 5"/>
          <p:cNvSpPr>
            <a:spLocks noGrp="1"/>
          </p:cNvSpPr>
          <p:nvPr>
            <p:ph type="sldNum" sz="quarter" idx="12"/>
          </p:nvPr>
        </p:nvSpPr>
        <p:spPr/>
        <p:txBody>
          <a:bodyPr/>
          <a:lstStyle/>
          <a:p>
            <a:fld id="{32F14E92-F4F1-4ACA-B3CA-76B486886722}" type="slidenum">
              <a:rPr lang="is-IS" smtClean="0"/>
              <a:t>‹#›</a:t>
            </a:fld>
            <a:endParaRPr lang="is-I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ill og lóðréttur tex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Smelltu til að breyta stíl aðaltitils</a:t>
            </a:r>
            <a:endParaRPr lang="en-US"/>
          </a:p>
        </p:txBody>
      </p:sp>
      <p:sp>
        <p:nvSpPr>
          <p:cNvPr id="3" name="Vertical Text Placeholder 2"/>
          <p:cNvSpPr>
            <a:spLocks noGrp="1"/>
          </p:cNvSpPr>
          <p:nvPr>
            <p:ph type="body" orient="vert" idx="1"/>
          </p:nvPr>
        </p:nvSpPr>
        <p:spPr/>
        <p:txBody>
          <a:bodyPr vert="eaVert"/>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a:p>
        </p:txBody>
      </p:sp>
      <p:sp>
        <p:nvSpPr>
          <p:cNvPr id="4" name="Date Placeholder 3"/>
          <p:cNvSpPr>
            <a:spLocks noGrp="1"/>
          </p:cNvSpPr>
          <p:nvPr>
            <p:ph type="dt" sz="half" idx="10"/>
          </p:nvPr>
        </p:nvSpPr>
        <p:spPr/>
        <p:txBody>
          <a:bodyPr/>
          <a:lstStyle/>
          <a:p>
            <a:fld id="{D14CBE33-CFD5-4CCF-AFF4-17B5AEF5CE14}" type="datetime1">
              <a:rPr lang="is-IS" smtClean="0"/>
              <a:t>23.11.2015</a:t>
            </a:fld>
            <a:endParaRPr lang="is-IS"/>
          </a:p>
        </p:txBody>
      </p:sp>
      <p:sp>
        <p:nvSpPr>
          <p:cNvPr id="5" name="Footer Placeholder 4"/>
          <p:cNvSpPr>
            <a:spLocks noGrp="1"/>
          </p:cNvSpPr>
          <p:nvPr>
            <p:ph type="ftr" sz="quarter" idx="11"/>
          </p:nvPr>
        </p:nvSpPr>
        <p:spPr/>
        <p:txBody>
          <a:bodyPr/>
          <a:lstStyle/>
          <a:p>
            <a:r>
              <a:rPr lang="is-IS" smtClean="0"/>
              <a:t>EECERA 2015   Fríða B. Jónsdóttir</a:t>
            </a:r>
            <a:endParaRPr lang="is-IS"/>
          </a:p>
        </p:txBody>
      </p:sp>
      <p:sp>
        <p:nvSpPr>
          <p:cNvPr id="6" name="Slide Number Placeholder 5"/>
          <p:cNvSpPr>
            <a:spLocks noGrp="1"/>
          </p:cNvSpPr>
          <p:nvPr>
            <p:ph type="sldNum" sz="quarter" idx="12"/>
          </p:nvPr>
        </p:nvSpPr>
        <p:spPr/>
        <p:txBody>
          <a:bodyPr/>
          <a:lstStyle/>
          <a:p>
            <a:fld id="{32F14E92-F4F1-4ACA-B3CA-76B486886722}" type="slidenum">
              <a:rPr lang="is-IS" smtClean="0"/>
              <a:t>‹#›</a:t>
            </a:fld>
            <a:endParaRPr lang="is-I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óðréttur titill og tex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is-IS" smtClean="0"/>
              <a:t>Smelltu til að breyta stíl aðaltitils</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a:p>
        </p:txBody>
      </p:sp>
      <p:sp>
        <p:nvSpPr>
          <p:cNvPr id="4" name="Date Placeholder 3"/>
          <p:cNvSpPr>
            <a:spLocks noGrp="1"/>
          </p:cNvSpPr>
          <p:nvPr>
            <p:ph type="dt" sz="half" idx="10"/>
          </p:nvPr>
        </p:nvSpPr>
        <p:spPr/>
        <p:txBody>
          <a:bodyPr/>
          <a:lstStyle/>
          <a:p>
            <a:fld id="{4CC73013-D8D3-456E-ACCA-FDF864571DD9}" type="datetime1">
              <a:rPr lang="is-IS" smtClean="0"/>
              <a:t>23.11.2015</a:t>
            </a:fld>
            <a:endParaRPr lang="is-IS"/>
          </a:p>
        </p:txBody>
      </p:sp>
      <p:sp>
        <p:nvSpPr>
          <p:cNvPr id="5" name="Footer Placeholder 4"/>
          <p:cNvSpPr>
            <a:spLocks noGrp="1"/>
          </p:cNvSpPr>
          <p:nvPr>
            <p:ph type="ftr" sz="quarter" idx="11"/>
          </p:nvPr>
        </p:nvSpPr>
        <p:spPr/>
        <p:txBody>
          <a:bodyPr/>
          <a:lstStyle/>
          <a:p>
            <a:r>
              <a:rPr lang="is-IS" smtClean="0"/>
              <a:t>EECERA 2015   Fríða B. Jónsdóttir</a:t>
            </a:r>
            <a:endParaRPr lang="is-IS"/>
          </a:p>
        </p:txBody>
      </p:sp>
      <p:sp>
        <p:nvSpPr>
          <p:cNvPr id="6" name="Slide Number Placeholder 5"/>
          <p:cNvSpPr>
            <a:spLocks noGrp="1"/>
          </p:cNvSpPr>
          <p:nvPr>
            <p:ph type="sldNum" sz="quarter" idx="12"/>
          </p:nvPr>
        </p:nvSpPr>
        <p:spPr/>
        <p:txBody>
          <a:bodyPr/>
          <a:lstStyle/>
          <a:p>
            <a:fld id="{32F14E92-F4F1-4ACA-B3CA-76B486886722}" type="slidenum">
              <a:rPr lang="is-IS" smtClean="0"/>
              <a:t>‹#›</a:t>
            </a:fld>
            <a:endParaRPr lang="is-I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ilskyggna">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000" b="1">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sp>
          <p:nvSpPr>
            <p:cNvPr id="7"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sp>
          <p:nvSpPr>
            <p:cNvPr id="8"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sp>
          <p:nvSpPr>
            <p:cNvPr id="9"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sp useBgFill="1">
          <p:nvSpPr>
            <p:cNvPr id="10" name="Freeform 10"/>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is-IS" smtClean="0"/>
              <a:t>Smelltu til að breyta stíl aðaltitils</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s-IS" smtClean="0"/>
              <a:t>Smelltu til að breyta stíl aðalundirtitla</a:t>
            </a:r>
            <a:endParaRPr lang="en-US" dirty="0"/>
          </a:p>
        </p:txBody>
      </p:sp>
      <p:sp>
        <p:nvSpPr>
          <p:cNvPr id="11" name="Date Placeholder 3"/>
          <p:cNvSpPr>
            <a:spLocks noGrp="1"/>
          </p:cNvSpPr>
          <p:nvPr>
            <p:ph type="dt" sz="half" idx="10"/>
          </p:nvPr>
        </p:nvSpPr>
        <p:spPr/>
        <p:txBody>
          <a:bodyPr/>
          <a:lstStyle>
            <a:lvl1pPr>
              <a:defRPr/>
            </a:lvl1pPr>
          </a:lstStyle>
          <a:p>
            <a:pPr>
              <a:defRPr/>
            </a:pPr>
            <a:fld id="{E30E2307-1E40-4E12-8716-25BFDA8E7013}" type="datetime1">
              <a:rPr lang="en-US">
                <a:solidFill>
                  <a:srgbClr val="073E87"/>
                </a:solidFill>
              </a:rPr>
              <a:pPr>
                <a:defRPr/>
              </a:pPr>
              <a:t>11/23/2015</a:t>
            </a:fld>
            <a:endParaRPr lang="en-US">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3" name="Slide Number Placeholder 5"/>
          <p:cNvSpPr>
            <a:spLocks noGrp="1"/>
          </p:cNvSpPr>
          <p:nvPr>
            <p:ph type="sldNum" sz="quarter" idx="12"/>
          </p:nvPr>
        </p:nvSpPr>
        <p:spPr/>
        <p:txBody>
          <a:bodyPr/>
          <a:lstStyle>
            <a:lvl1pPr>
              <a:defRPr>
                <a:solidFill>
                  <a:srgbClr val="000000"/>
                </a:solidFill>
              </a:defRPr>
            </a:lvl1pPr>
          </a:lstStyle>
          <a:p>
            <a:fld id="{E2E04244-EA00-46A2-9A2B-6F77CEAB89CE}" type="slidenum">
              <a:rPr lang="is-IS" altLang="is-IS"/>
              <a:pPr/>
              <a:t>‹#›</a:t>
            </a:fld>
            <a:endParaRPr lang="is-IS" altLang="is-IS"/>
          </a:p>
        </p:txBody>
      </p:sp>
    </p:spTree>
    <p:extLst>
      <p:ext uri="{BB962C8B-B14F-4D97-AF65-F5344CB8AC3E}">
        <p14:creationId xmlns:p14="http://schemas.microsoft.com/office/powerpoint/2010/main" val="1373645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ill og efni">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a:p>
        </p:txBody>
      </p:sp>
      <p:sp>
        <p:nvSpPr>
          <p:cNvPr id="7" name="Title 6"/>
          <p:cNvSpPr>
            <a:spLocks noGrp="1"/>
          </p:cNvSpPr>
          <p:nvPr>
            <p:ph type="title"/>
          </p:nvPr>
        </p:nvSpPr>
        <p:spPr/>
        <p:txBody>
          <a:bodyPr/>
          <a:lstStyle/>
          <a:p>
            <a:r>
              <a:rPr lang="is-IS" smtClean="0"/>
              <a:t>Smelltu til að breyta stíl aðaltitils</a:t>
            </a:r>
            <a:endParaRPr lang="en-US"/>
          </a:p>
        </p:txBody>
      </p:sp>
      <p:sp>
        <p:nvSpPr>
          <p:cNvPr id="4" name="Date Placeholder 3"/>
          <p:cNvSpPr>
            <a:spLocks noGrp="1"/>
          </p:cNvSpPr>
          <p:nvPr>
            <p:ph type="dt" sz="half" idx="10"/>
          </p:nvPr>
        </p:nvSpPr>
        <p:spPr/>
        <p:txBody>
          <a:bodyPr/>
          <a:lstStyle>
            <a:lvl1pPr>
              <a:defRPr/>
            </a:lvl1pPr>
          </a:lstStyle>
          <a:p>
            <a:pPr>
              <a:defRPr/>
            </a:pPr>
            <a:fld id="{61FD9D02-426E-46C9-9EE9-0DE1EF8B2838}" type="datetime1">
              <a:rPr lang="en-US">
                <a:solidFill>
                  <a:srgbClr val="073E87"/>
                </a:solidFill>
              </a:rPr>
              <a:pPr>
                <a:defRPr/>
              </a:pPr>
              <a:t>11/23/2015</a:t>
            </a:fld>
            <a:endParaRPr lang="en-US">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A3E2FD7F-4E13-4273-8491-470DC7B95EA4}" type="slidenum">
              <a:rPr lang="is-IS" altLang="is-IS"/>
              <a:pPr/>
              <a:t>‹#›</a:t>
            </a:fld>
            <a:endParaRPr lang="is-IS" altLang="is-IS"/>
          </a:p>
        </p:txBody>
      </p:sp>
    </p:spTree>
    <p:extLst>
      <p:ext uri="{BB962C8B-B14F-4D97-AF65-F5344CB8AC3E}">
        <p14:creationId xmlns:p14="http://schemas.microsoft.com/office/powerpoint/2010/main" val="2563242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Kaflafyrirsögn">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000" b="1">
              <a:solidFill>
                <a:prstClr val="white"/>
              </a:solidFill>
            </a:endParaRPr>
          </a:p>
        </p:txBody>
      </p:sp>
      <p:sp>
        <p:nvSpPr>
          <p:cNvPr id="5" name="Freeform 14"/>
          <p:cNvSpPr>
            <a:spLocks/>
          </p:cNvSpPr>
          <p:nvPr/>
        </p:nvSpPr>
        <p:spPr bwMode="hidden">
          <a:xfrm>
            <a:off x="6046788" y="4203700"/>
            <a:ext cx="2876550" cy="7143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sp>
        <p:nvSpPr>
          <p:cNvPr id="6" name="Freeform 18"/>
          <p:cNvSpPr>
            <a:spLocks/>
          </p:cNvSpPr>
          <p:nvPr/>
        </p:nvSpPr>
        <p:spPr bwMode="hidden">
          <a:xfrm>
            <a:off x="2619375" y="4075113"/>
            <a:ext cx="5545138" cy="850900"/>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sp>
        <p:nvSpPr>
          <p:cNvPr id="7" name="Freeform 22"/>
          <p:cNvSpPr>
            <a:spLocks/>
          </p:cNvSpPr>
          <p:nvPr/>
        </p:nvSpPr>
        <p:spPr bwMode="hidden">
          <a:xfrm>
            <a:off x="2828925" y="4087813"/>
            <a:ext cx="5467350" cy="77470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sp>
        <p:nvSpPr>
          <p:cNvPr id="8" name="Freeform 26"/>
          <p:cNvSpPr>
            <a:spLocks/>
          </p:cNvSpPr>
          <p:nvPr/>
        </p:nvSpPr>
        <p:spPr bwMode="hidden">
          <a:xfrm>
            <a:off x="5610225" y="4073525"/>
            <a:ext cx="3306763" cy="652463"/>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sp useBgFill="1">
        <p:nvSpPr>
          <p:cNvPr id="9" name="Freeform 10"/>
          <p:cNvSpPr>
            <a:spLocks/>
          </p:cNvSpPr>
          <p:nvPr/>
        </p:nvSpPr>
        <p:spPr bwMode="hidden">
          <a:xfrm>
            <a:off x="211138" y="4059238"/>
            <a:ext cx="8723312" cy="1328737"/>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is-IS" smtClean="0"/>
              <a:t>Smelltu til að breyta stíl aðaltitils</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s-IS" smtClean="0"/>
              <a:t>Smelltu til að breyta stílum aðaltexta</a:t>
            </a:r>
          </a:p>
        </p:txBody>
      </p:sp>
      <p:sp>
        <p:nvSpPr>
          <p:cNvPr id="10" name="Date Placeholder 3"/>
          <p:cNvSpPr>
            <a:spLocks noGrp="1"/>
          </p:cNvSpPr>
          <p:nvPr>
            <p:ph type="dt" sz="half" idx="10"/>
          </p:nvPr>
        </p:nvSpPr>
        <p:spPr/>
        <p:txBody>
          <a:bodyPr/>
          <a:lstStyle>
            <a:lvl1pPr>
              <a:defRPr/>
            </a:lvl1pPr>
          </a:lstStyle>
          <a:p>
            <a:pPr>
              <a:defRPr/>
            </a:pPr>
            <a:fld id="{7B8AEBBE-F8B2-42CF-9895-E86A608384EB}" type="datetime1">
              <a:rPr lang="en-US">
                <a:solidFill>
                  <a:srgbClr val="073E87"/>
                </a:solidFill>
              </a:rPr>
              <a:pPr>
                <a:defRPr/>
              </a:pPr>
              <a:t>11/23/2015</a:t>
            </a:fld>
            <a:endParaRPr lang="en-US">
              <a:solidFill>
                <a:srgbClr val="073E87"/>
              </a:solidFill>
            </a:endParaRPr>
          </a:p>
        </p:txBody>
      </p:sp>
      <p:sp>
        <p:nvSpPr>
          <p:cNvPr id="11"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2" name="Slide Number Placeholder 5"/>
          <p:cNvSpPr>
            <a:spLocks noGrp="1"/>
          </p:cNvSpPr>
          <p:nvPr>
            <p:ph type="sldNum" sz="quarter" idx="12"/>
          </p:nvPr>
        </p:nvSpPr>
        <p:spPr/>
        <p:txBody>
          <a:bodyPr/>
          <a:lstStyle>
            <a:lvl1pPr>
              <a:defRPr>
                <a:solidFill>
                  <a:srgbClr val="000000"/>
                </a:solidFill>
              </a:defRPr>
            </a:lvl1pPr>
          </a:lstStyle>
          <a:p>
            <a:fld id="{E595C7D1-C549-47A9-B856-B6050F061830}" type="slidenum">
              <a:rPr lang="is-IS" altLang="is-IS"/>
              <a:pPr/>
              <a:t>‹#›</a:t>
            </a:fld>
            <a:endParaRPr lang="is-IS" altLang="is-IS"/>
          </a:p>
        </p:txBody>
      </p:sp>
    </p:spTree>
    <p:extLst>
      <p:ext uri="{BB962C8B-B14F-4D97-AF65-F5344CB8AC3E}">
        <p14:creationId xmlns:p14="http://schemas.microsoft.com/office/powerpoint/2010/main" val="4156572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ö efnisatrið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Smelltu til að breyta stíl aðaltitils</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a:p>
        </p:txBody>
      </p:sp>
      <p:sp>
        <p:nvSpPr>
          <p:cNvPr id="5" name="Date Placeholder 4"/>
          <p:cNvSpPr>
            <a:spLocks noGrp="1"/>
          </p:cNvSpPr>
          <p:nvPr>
            <p:ph type="dt" sz="half" idx="15"/>
          </p:nvPr>
        </p:nvSpPr>
        <p:spPr/>
        <p:txBody>
          <a:bodyPr/>
          <a:lstStyle>
            <a:lvl1pPr>
              <a:defRPr/>
            </a:lvl1pPr>
          </a:lstStyle>
          <a:p>
            <a:pPr>
              <a:defRPr/>
            </a:pPr>
            <a:fld id="{E1FAA6B6-10E5-4810-BC9F-DA72D8452E73}" type="datetime1">
              <a:rPr lang="en-US">
                <a:solidFill>
                  <a:srgbClr val="073E87"/>
                </a:solidFill>
              </a:rPr>
              <a:pPr>
                <a:defRPr/>
              </a:pPr>
              <a:t>11/23/2015</a:t>
            </a:fld>
            <a:endParaRPr lang="en-US">
              <a:solidFill>
                <a:srgbClr val="073E87"/>
              </a:solidFill>
            </a:endParaRPr>
          </a:p>
        </p:txBody>
      </p:sp>
      <p:sp>
        <p:nvSpPr>
          <p:cNvPr id="6" name="Footer Placeholder 5"/>
          <p:cNvSpPr>
            <a:spLocks noGrp="1"/>
          </p:cNvSpPr>
          <p:nvPr>
            <p:ph type="ftr" sz="quarter" idx="16"/>
          </p:nvPr>
        </p:nvSpPr>
        <p:spPr/>
        <p:txBody>
          <a:bodyPr/>
          <a:lstStyle>
            <a:lvl1pPr>
              <a:defRPr/>
            </a:lvl1pPr>
          </a:lstStyle>
          <a:p>
            <a:pPr>
              <a:defRPr/>
            </a:pPr>
            <a:endParaRPr lang="en-US">
              <a:solidFill>
                <a:srgbClr val="073E87"/>
              </a:solidFill>
            </a:endParaRPr>
          </a:p>
        </p:txBody>
      </p:sp>
      <p:sp>
        <p:nvSpPr>
          <p:cNvPr id="7" name="Slide Number Placeholder 6"/>
          <p:cNvSpPr>
            <a:spLocks noGrp="1"/>
          </p:cNvSpPr>
          <p:nvPr>
            <p:ph type="sldNum" sz="quarter" idx="17"/>
          </p:nvPr>
        </p:nvSpPr>
        <p:spPr/>
        <p:txBody>
          <a:bodyPr/>
          <a:lstStyle>
            <a:lvl1pPr>
              <a:defRPr>
                <a:solidFill>
                  <a:srgbClr val="000000"/>
                </a:solidFill>
              </a:defRPr>
            </a:lvl1pPr>
          </a:lstStyle>
          <a:p>
            <a:fld id="{4C9E2071-CD42-4EEA-A758-CB44676EB8A7}" type="slidenum">
              <a:rPr lang="is-IS" altLang="is-IS"/>
              <a:pPr/>
              <a:t>‹#›</a:t>
            </a:fld>
            <a:endParaRPr lang="is-IS" altLang="is-IS"/>
          </a:p>
        </p:txBody>
      </p:sp>
    </p:spTree>
    <p:extLst>
      <p:ext uri="{BB962C8B-B14F-4D97-AF65-F5344CB8AC3E}">
        <p14:creationId xmlns:p14="http://schemas.microsoft.com/office/powerpoint/2010/main" val="4220183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anburðu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s-IS" smtClean="0"/>
              <a:t>Smelltu til að breyta stíl aðaltitils</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smtClean="0"/>
              <a:t>Smelltu til að breyta stílum aðaltexta</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smtClean="0"/>
              <a:t>Smelltu til að breyta stílum aðaltexta</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dirty="0"/>
          </a:p>
        </p:txBody>
      </p:sp>
      <p:sp>
        <p:nvSpPr>
          <p:cNvPr id="7" name="Date Placeholder 6"/>
          <p:cNvSpPr>
            <a:spLocks noGrp="1"/>
          </p:cNvSpPr>
          <p:nvPr>
            <p:ph type="dt" sz="half" idx="10"/>
          </p:nvPr>
        </p:nvSpPr>
        <p:spPr/>
        <p:txBody>
          <a:bodyPr/>
          <a:lstStyle>
            <a:lvl1pPr>
              <a:defRPr/>
            </a:lvl1pPr>
          </a:lstStyle>
          <a:p>
            <a:pPr>
              <a:defRPr/>
            </a:pPr>
            <a:fld id="{6D18D072-EF12-4AA2-BD71-ABC68B06D0E2}" type="datetime1">
              <a:rPr lang="en-US">
                <a:solidFill>
                  <a:srgbClr val="073E87"/>
                </a:solidFill>
              </a:rPr>
              <a:pPr>
                <a:defRPr/>
              </a:pPr>
              <a:t>11/23/2015</a:t>
            </a:fld>
            <a:endParaRPr lang="en-US">
              <a:solidFill>
                <a:srgbClr val="073E87"/>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9" name="Slide Number Placeholder 8"/>
          <p:cNvSpPr>
            <a:spLocks noGrp="1"/>
          </p:cNvSpPr>
          <p:nvPr>
            <p:ph type="sldNum" sz="quarter" idx="12"/>
          </p:nvPr>
        </p:nvSpPr>
        <p:spPr/>
        <p:txBody>
          <a:bodyPr/>
          <a:lstStyle>
            <a:lvl1pPr>
              <a:defRPr>
                <a:solidFill>
                  <a:srgbClr val="000000"/>
                </a:solidFill>
              </a:defRPr>
            </a:lvl1pPr>
          </a:lstStyle>
          <a:p>
            <a:fld id="{D7C78486-1CA6-45F0-BDC5-27E7AFC7706C}" type="slidenum">
              <a:rPr lang="is-IS" altLang="is-IS"/>
              <a:pPr/>
              <a:t>‹#›</a:t>
            </a:fld>
            <a:endParaRPr lang="is-IS" altLang="is-IS"/>
          </a:p>
        </p:txBody>
      </p:sp>
    </p:spTree>
    <p:extLst>
      <p:ext uri="{BB962C8B-B14F-4D97-AF65-F5344CB8AC3E}">
        <p14:creationId xmlns:p14="http://schemas.microsoft.com/office/powerpoint/2010/main" val="214036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ðeins titi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Smelltu til að breyta stíl aðaltitils</a:t>
            </a:r>
            <a:endParaRPr lang="en-US"/>
          </a:p>
        </p:txBody>
      </p:sp>
      <p:sp>
        <p:nvSpPr>
          <p:cNvPr id="3" name="Date Placeholder 2"/>
          <p:cNvSpPr>
            <a:spLocks noGrp="1"/>
          </p:cNvSpPr>
          <p:nvPr>
            <p:ph type="dt" sz="half" idx="10"/>
          </p:nvPr>
        </p:nvSpPr>
        <p:spPr/>
        <p:txBody>
          <a:bodyPr/>
          <a:lstStyle>
            <a:lvl1pPr>
              <a:defRPr/>
            </a:lvl1pPr>
          </a:lstStyle>
          <a:p>
            <a:pPr>
              <a:defRPr/>
            </a:pPr>
            <a:fld id="{B8CDBF60-6CC3-4B74-A60D-3486985E4346}" type="datetime1">
              <a:rPr lang="en-US">
                <a:solidFill>
                  <a:srgbClr val="073E87"/>
                </a:solidFill>
              </a:rPr>
              <a:pPr>
                <a:defRPr/>
              </a:pPr>
              <a:t>11/23/2015</a:t>
            </a:fld>
            <a:endParaRPr lang="en-US">
              <a:solidFill>
                <a:srgbClr val="073E87"/>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509483E0-CB06-448F-9F87-1B4754D85D5E}" type="slidenum">
              <a:rPr lang="is-IS" altLang="is-IS"/>
              <a:pPr/>
              <a:t>‹#›</a:t>
            </a:fld>
            <a:endParaRPr lang="is-IS" altLang="is-IS"/>
          </a:p>
        </p:txBody>
      </p:sp>
    </p:spTree>
    <p:extLst>
      <p:ext uri="{BB962C8B-B14F-4D97-AF65-F5344CB8AC3E}">
        <p14:creationId xmlns:p14="http://schemas.microsoft.com/office/powerpoint/2010/main" val="651073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Autt">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000" b="1">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sp>
          <p:nvSpPr>
            <p:cNvPr id="5"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sp>
          <p:nvSpPr>
            <p:cNvPr id="6"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sp>
          <p:nvSpPr>
            <p:cNvPr id="7"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sp useBgFill="1">
          <p:nvSpPr>
            <p:cNvPr id="8" name="Freeform 10"/>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grpSp>
      <p:sp>
        <p:nvSpPr>
          <p:cNvPr id="9" name="Date Placeholder 1"/>
          <p:cNvSpPr>
            <a:spLocks noGrp="1"/>
          </p:cNvSpPr>
          <p:nvPr>
            <p:ph type="dt" sz="half" idx="10"/>
          </p:nvPr>
        </p:nvSpPr>
        <p:spPr/>
        <p:txBody>
          <a:bodyPr/>
          <a:lstStyle>
            <a:lvl1pPr>
              <a:defRPr/>
            </a:lvl1pPr>
          </a:lstStyle>
          <a:p>
            <a:pPr>
              <a:defRPr/>
            </a:pPr>
            <a:fld id="{22714818-984F-4759-BF72-A33BDC1963BD}" type="datetime1">
              <a:rPr lang="en-US">
                <a:solidFill>
                  <a:srgbClr val="073E87"/>
                </a:solidFill>
              </a:rPr>
              <a:pPr>
                <a:defRPr/>
              </a:pPr>
              <a:t>11/23/2015</a:t>
            </a:fld>
            <a:endParaRPr lang="en-US">
              <a:solidFill>
                <a:srgbClr val="073E87"/>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1" name="Slide Number Placeholder 3"/>
          <p:cNvSpPr>
            <a:spLocks noGrp="1"/>
          </p:cNvSpPr>
          <p:nvPr>
            <p:ph type="sldNum" sz="quarter" idx="12"/>
          </p:nvPr>
        </p:nvSpPr>
        <p:spPr/>
        <p:txBody>
          <a:bodyPr/>
          <a:lstStyle>
            <a:lvl1pPr>
              <a:defRPr>
                <a:solidFill>
                  <a:srgbClr val="000000"/>
                </a:solidFill>
              </a:defRPr>
            </a:lvl1pPr>
          </a:lstStyle>
          <a:p>
            <a:fld id="{48B75D4F-826D-4656-942F-85B10DBFF2F4}" type="slidenum">
              <a:rPr lang="is-IS" altLang="is-IS"/>
              <a:pPr/>
              <a:t>‹#›</a:t>
            </a:fld>
            <a:endParaRPr lang="is-IS" altLang="is-IS"/>
          </a:p>
        </p:txBody>
      </p:sp>
    </p:spTree>
    <p:extLst>
      <p:ext uri="{BB962C8B-B14F-4D97-AF65-F5344CB8AC3E}">
        <p14:creationId xmlns:p14="http://schemas.microsoft.com/office/powerpoint/2010/main" val="573929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Efni með skýringartexta">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000" b="1">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sp>
          <p:nvSpPr>
            <p:cNvPr id="8"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sp>
          <p:nvSpPr>
            <p:cNvPr id="9"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sp>
          <p:nvSpPr>
            <p:cNvPr id="10"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sp useBgFill="1">
          <p:nvSpPr>
            <p:cNvPr id="11" name="Freeform 28"/>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smtClean="0"/>
              <a:t>Smelltu til að breyta stílum aðaltexta</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is-IS" smtClean="0"/>
              <a:t>Smelltu til að breyta stíl aðaltitils</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dirty="0"/>
          </a:p>
        </p:txBody>
      </p:sp>
      <p:sp>
        <p:nvSpPr>
          <p:cNvPr id="12" name="Date Placeholder 4"/>
          <p:cNvSpPr>
            <a:spLocks noGrp="1"/>
          </p:cNvSpPr>
          <p:nvPr>
            <p:ph type="dt" sz="half" idx="10"/>
          </p:nvPr>
        </p:nvSpPr>
        <p:spPr/>
        <p:txBody>
          <a:bodyPr/>
          <a:lstStyle>
            <a:lvl1pPr>
              <a:defRPr/>
            </a:lvl1pPr>
          </a:lstStyle>
          <a:p>
            <a:pPr>
              <a:defRPr/>
            </a:pPr>
            <a:fld id="{9EA7E191-5F94-4FC1-B823-BD7CABF7FA06}" type="datetime1">
              <a:rPr lang="en-US">
                <a:solidFill>
                  <a:srgbClr val="073E87"/>
                </a:solidFill>
              </a:rPr>
              <a:pPr>
                <a:defRPr/>
              </a:pPr>
              <a:t>11/23/2015</a:t>
            </a:fld>
            <a:endParaRPr lang="en-US">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a:solidFill>
                  <a:srgbClr val="000000"/>
                </a:solidFill>
              </a:defRPr>
            </a:lvl1pPr>
          </a:lstStyle>
          <a:p>
            <a:fld id="{EC6914EB-9D4B-458A-AA87-C37400C13D0E}" type="slidenum">
              <a:rPr lang="is-IS" altLang="is-IS"/>
              <a:pPr/>
              <a:t>‹#›</a:t>
            </a:fld>
            <a:endParaRPr lang="is-IS" altLang="is-IS"/>
          </a:p>
        </p:txBody>
      </p:sp>
    </p:spTree>
    <p:extLst>
      <p:ext uri="{BB962C8B-B14F-4D97-AF65-F5344CB8AC3E}">
        <p14:creationId xmlns:p14="http://schemas.microsoft.com/office/powerpoint/2010/main" val="263637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ill og ef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Smelltu til að breyta stíl aðaltitils</a:t>
            </a:r>
            <a:endParaRPr lang="en-US"/>
          </a:p>
        </p:txBody>
      </p:sp>
      <p:sp>
        <p:nvSpPr>
          <p:cNvPr id="3" name="Content Placeholder 2"/>
          <p:cNvSpPr>
            <a:spLocks noGrp="1"/>
          </p:cNvSpPr>
          <p:nvPr>
            <p:ph idx="1"/>
          </p:nvPr>
        </p:nvSpPr>
        <p:spPr/>
        <p:txBody>
          <a:body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a:p>
        </p:txBody>
      </p:sp>
      <p:sp>
        <p:nvSpPr>
          <p:cNvPr id="4" name="Date Placeholder 3"/>
          <p:cNvSpPr>
            <a:spLocks noGrp="1"/>
          </p:cNvSpPr>
          <p:nvPr>
            <p:ph type="dt" sz="half" idx="10"/>
          </p:nvPr>
        </p:nvSpPr>
        <p:spPr/>
        <p:txBody>
          <a:bodyPr/>
          <a:lstStyle/>
          <a:p>
            <a:fld id="{0CABEB1E-FC34-4B7A-8156-39D7A5F7EEA3}" type="datetime1">
              <a:rPr lang="is-IS" smtClean="0"/>
              <a:t>23.11.2015</a:t>
            </a:fld>
            <a:endParaRPr lang="is-IS"/>
          </a:p>
        </p:txBody>
      </p:sp>
      <p:sp>
        <p:nvSpPr>
          <p:cNvPr id="5" name="Footer Placeholder 4"/>
          <p:cNvSpPr>
            <a:spLocks noGrp="1"/>
          </p:cNvSpPr>
          <p:nvPr>
            <p:ph type="ftr" sz="quarter" idx="11"/>
          </p:nvPr>
        </p:nvSpPr>
        <p:spPr/>
        <p:txBody>
          <a:bodyPr/>
          <a:lstStyle/>
          <a:p>
            <a:r>
              <a:rPr lang="is-IS" smtClean="0"/>
              <a:t>EECERA 2015   Fríða B. Jónsdóttir</a:t>
            </a:r>
            <a:endParaRPr lang="is-IS"/>
          </a:p>
        </p:txBody>
      </p:sp>
      <p:sp>
        <p:nvSpPr>
          <p:cNvPr id="6" name="Slide Number Placeholder 5"/>
          <p:cNvSpPr>
            <a:spLocks noGrp="1"/>
          </p:cNvSpPr>
          <p:nvPr>
            <p:ph type="sldNum" sz="quarter" idx="12"/>
          </p:nvPr>
        </p:nvSpPr>
        <p:spPr/>
        <p:txBody>
          <a:bodyPr/>
          <a:lstStyle/>
          <a:p>
            <a:fld id="{32F14E92-F4F1-4ACA-B3CA-76B486886722}" type="slidenum">
              <a:rPr lang="is-IS" smtClean="0"/>
              <a:t>‹#›</a:t>
            </a:fld>
            <a:endParaRPr lang="is-I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Mynd með skýringartexta">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000" b="1">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sp>
          <p:nvSpPr>
            <p:cNvPr id="8"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sp>
          <p:nvSpPr>
            <p:cNvPr id="9"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sp>
          <p:nvSpPr>
            <p:cNvPr id="10"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sp useBgFill="1">
          <p:nvSpPr>
            <p:cNvPr id="11" name="Freeform 20"/>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is-IS" smtClean="0"/>
              <a:t>Smelltu til að breyta stíl aðaltitils</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smtClean="0"/>
              <a:t>Smelltu til að breyta stílum aðaltexta</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s-IS" noProof="0" smtClean="0"/>
              <a:t>Smelltu á tákn til að bæta við mynd</a:t>
            </a:r>
            <a:endParaRPr lang="en-US" noProof="0" dirty="0"/>
          </a:p>
        </p:txBody>
      </p:sp>
      <p:sp>
        <p:nvSpPr>
          <p:cNvPr id="12" name="Date Placeholder 4"/>
          <p:cNvSpPr>
            <a:spLocks noGrp="1"/>
          </p:cNvSpPr>
          <p:nvPr>
            <p:ph type="dt" sz="half" idx="10"/>
          </p:nvPr>
        </p:nvSpPr>
        <p:spPr/>
        <p:txBody>
          <a:bodyPr/>
          <a:lstStyle>
            <a:lvl1pPr>
              <a:defRPr/>
            </a:lvl1pPr>
          </a:lstStyle>
          <a:p>
            <a:pPr>
              <a:defRPr/>
            </a:pPr>
            <a:fld id="{88856D55-EFBE-4F9B-8A5F-09D42CA22A9B}" type="datetime1">
              <a:rPr lang="en-US">
                <a:solidFill>
                  <a:srgbClr val="073E87"/>
                </a:solidFill>
              </a:rPr>
              <a:pPr>
                <a:defRPr/>
              </a:pPr>
              <a:t>11/23/2015</a:t>
            </a:fld>
            <a:endParaRPr lang="en-US">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a:solidFill>
                  <a:srgbClr val="000000"/>
                </a:solidFill>
              </a:defRPr>
            </a:lvl1pPr>
          </a:lstStyle>
          <a:p>
            <a:fld id="{535ED1B4-1A32-4E20-838D-9264B1F6117D}" type="slidenum">
              <a:rPr lang="is-IS" altLang="is-IS"/>
              <a:pPr/>
              <a:t>‹#›</a:t>
            </a:fld>
            <a:endParaRPr lang="is-IS" altLang="is-IS"/>
          </a:p>
        </p:txBody>
      </p:sp>
    </p:spTree>
    <p:extLst>
      <p:ext uri="{BB962C8B-B14F-4D97-AF65-F5344CB8AC3E}">
        <p14:creationId xmlns:p14="http://schemas.microsoft.com/office/powerpoint/2010/main" val="450493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ill og lóðréttur tex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Smelltu til að breyta stíl aðaltitils</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a:p>
        </p:txBody>
      </p:sp>
      <p:sp>
        <p:nvSpPr>
          <p:cNvPr id="4" name="Date Placeholder 3"/>
          <p:cNvSpPr>
            <a:spLocks noGrp="1"/>
          </p:cNvSpPr>
          <p:nvPr>
            <p:ph type="dt" sz="half" idx="10"/>
          </p:nvPr>
        </p:nvSpPr>
        <p:spPr/>
        <p:txBody>
          <a:bodyPr/>
          <a:lstStyle>
            <a:lvl1pPr>
              <a:defRPr/>
            </a:lvl1pPr>
          </a:lstStyle>
          <a:p>
            <a:pPr>
              <a:defRPr/>
            </a:pPr>
            <a:fld id="{E5CFCF5A-EA79-452C-A52C-1A2668C2E7DF}" type="datetime1">
              <a:rPr lang="en-US">
                <a:solidFill>
                  <a:srgbClr val="073E87"/>
                </a:solidFill>
              </a:rPr>
              <a:pPr>
                <a:defRPr/>
              </a:pPr>
              <a:t>11/23/2015</a:t>
            </a:fld>
            <a:endParaRPr lang="en-US">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627BEDB0-23BB-4A89-A57A-C92392EE80A9}" type="slidenum">
              <a:rPr lang="is-IS" altLang="is-IS"/>
              <a:pPr/>
              <a:t>‹#›</a:t>
            </a:fld>
            <a:endParaRPr lang="is-IS" altLang="is-IS"/>
          </a:p>
        </p:txBody>
      </p:sp>
    </p:spTree>
    <p:extLst>
      <p:ext uri="{BB962C8B-B14F-4D97-AF65-F5344CB8AC3E}">
        <p14:creationId xmlns:p14="http://schemas.microsoft.com/office/powerpoint/2010/main" val="94929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Lóðréttur titill og texti">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000" b="1">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sp>
          <p:nvSpPr>
            <p:cNvPr id="7"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sp>
          <p:nvSpPr>
            <p:cNvPr id="8"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sp>
          <p:nvSpPr>
            <p:cNvPr id="9"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sp useBgFill="1">
          <p:nvSpPr>
            <p:cNvPr id="10" name="Freeform 19"/>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is-IS" smtClean="0"/>
              <a:t>Smelltu til að breyta stíl aðaltitils</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dirty="0"/>
          </a:p>
        </p:txBody>
      </p:sp>
      <p:sp>
        <p:nvSpPr>
          <p:cNvPr id="11" name="Date Placeholder 3"/>
          <p:cNvSpPr>
            <a:spLocks noGrp="1"/>
          </p:cNvSpPr>
          <p:nvPr>
            <p:ph type="dt" sz="half" idx="10"/>
          </p:nvPr>
        </p:nvSpPr>
        <p:spPr/>
        <p:txBody>
          <a:bodyPr/>
          <a:lstStyle>
            <a:lvl1pPr>
              <a:defRPr/>
            </a:lvl1pPr>
          </a:lstStyle>
          <a:p>
            <a:pPr>
              <a:defRPr/>
            </a:pPr>
            <a:fld id="{2E5C4C28-BD4B-4892-9A2D-6E19BD753A9A}" type="datetime1">
              <a:rPr lang="en-US">
                <a:solidFill>
                  <a:srgbClr val="073E87"/>
                </a:solidFill>
              </a:rPr>
              <a:pPr>
                <a:defRPr/>
              </a:pPr>
              <a:t>11/23/2015</a:t>
            </a:fld>
            <a:endParaRPr lang="en-US">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3" name="Slide Number Placeholder 5"/>
          <p:cNvSpPr>
            <a:spLocks noGrp="1"/>
          </p:cNvSpPr>
          <p:nvPr>
            <p:ph type="sldNum" sz="quarter" idx="12"/>
          </p:nvPr>
        </p:nvSpPr>
        <p:spPr/>
        <p:txBody>
          <a:bodyPr/>
          <a:lstStyle>
            <a:lvl1pPr>
              <a:defRPr>
                <a:solidFill>
                  <a:srgbClr val="000000"/>
                </a:solidFill>
              </a:defRPr>
            </a:lvl1pPr>
          </a:lstStyle>
          <a:p>
            <a:fld id="{320AE1D5-2886-4E8A-8751-2E7B8A63CB34}" type="slidenum">
              <a:rPr lang="is-IS" altLang="is-IS"/>
              <a:pPr/>
              <a:t>‹#›</a:t>
            </a:fld>
            <a:endParaRPr lang="is-IS" altLang="is-IS"/>
          </a:p>
        </p:txBody>
      </p:sp>
    </p:spTree>
    <p:extLst>
      <p:ext uri="{BB962C8B-B14F-4D97-AF65-F5344CB8AC3E}">
        <p14:creationId xmlns:p14="http://schemas.microsoft.com/office/powerpoint/2010/main" val="1830474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ilskyggn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is-IS" smtClean="0"/>
              <a:t>Smelltu til að breyta stíl aðaltitils</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s-IS" smtClean="0"/>
              <a:t>Smelltu til að breyta stíl aðalundirtitla</a:t>
            </a:r>
            <a:endParaRPr lang="en-US" dirty="0"/>
          </a:p>
        </p:txBody>
      </p:sp>
      <p:sp>
        <p:nvSpPr>
          <p:cNvPr id="4" name="Date Placeholder 3"/>
          <p:cNvSpPr>
            <a:spLocks noGrp="1"/>
          </p:cNvSpPr>
          <p:nvPr>
            <p:ph type="dt" sz="half" idx="10"/>
          </p:nvPr>
        </p:nvSpPr>
        <p:spPr/>
        <p:txBody>
          <a:bodyPr/>
          <a:lstStyle/>
          <a:p>
            <a:fld id="{C8AF31CA-D6FC-463C-A524-E20A41FE282A}" type="datetimeFigureOut">
              <a:rPr lang="is-IS" smtClean="0">
                <a:solidFill>
                  <a:srgbClr val="DBEFF9"/>
                </a:solidFill>
              </a:rPr>
              <a:pPr/>
              <a:t>23.11.2015</a:t>
            </a:fld>
            <a:endParaRPr lang="is-IS">
              <a:solidFill>
                <a:srgbClr val="DBEFF9"/>
              </a:solidFill>
            </a:endParaRPr>
          </a:p>
        </p:txBody>
      </p:sp>
      <p:sp>
        <p:nvSpPr>
          <p:cNvPr id="5" name="Footer Placeholder 4"/>
          <p:cNvSpPr>
            <a:spLocks noGrp="1"/>
          </p:cNvSpPr>
          <p:nvPr>
            <p:ph type="ftr" sz="quarter" idx="11"/>
          </p:nvPr>
        </p:nvSpPr>
        <p:spPr/>
        <p:txBody>
          <a:bodyPr/>
          <a:lstStyle/>
          <a:p>
            <a:endParaRPr lang="is-IS">
              <a:solidFill>
                <a:srgbClr val="DBEFF9"/>
              </a:solidFill>
            </a:endParaRPr>
          </a:p>
        </p:txBody>
      </p:sp>
      <p:sp>
        <p:nvSpPr>
          <p:cNvPr id="6" name="Slide Number Placeholder 5"/>
          <p:cNvSpPr>
            <a:spLocks noGrp="1"/>
          </p:cNvSpPr>
          <p:nvPr>
            <p:ph type="sldNum" sz="quarter" idx="12"/>
          </p:nvPr>
        </p:nvSpPr>
        <p:spPr/>
        <p:txBody>
          <a:bodyPr/>
          <a:lstStyle/>
          <a:p>
            <a:fld id="{32F14E92-F4F1-4ACA-B3CA-76B486886722}" type="slidenum">
              <a:rPr lang="is-IS" smtClean="0"/>
              <a:pPr/>
              <a:t>‹#›</a:t>
            </a:fld>
            <a:endParaRPr lang="is-IS"/>
          </a:p>
        </p:txBody>
      </p:sp>
    </p:spTree>
    <p:extLst>
      <p:ext uri="{BB962C8B-B14F-4D97-AF65-F5344CB8AC3E}">
        <p14:creationId xmlns:p14="http://schemas.microsoft.com/office/powerpoint/2010/main" val="1518238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ill og ef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Smelltu til að breyta stíl aðaltitils</a:t>
            </a:r>
            <a:endParaRPr lang="en-US"/>
          </a:p>
        </p:txBody>
      </p:sp>
      <p:sp>
        <p:nvSpPr>
          <p:cNvPr id="3" name="Content Placeholder 2"/>
          <p:cNvSpPr>
            <a:spLocks noGrp="1"/>
          </p:cNvSpPr>
          <p:nvPr>
            <p:ph idx="1"/>
          </p:nvPr>
        </p:nvSpPr>
        <p:spPr/>
        <p:txBody>
          <a:body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a:p>
        </p:txBody>
      </p:sp>
      <p:sp>
        <p:nvSpPr>
          <p:cNvPr id="4" name="Date Placeholder 3"/>
          <p:cNvSpPr>
            <a:spLocks noGrp="1"/>
          </p:cNvSpPr>
          <p:nvPr>
            <p:ph type="dt" sz="half" idx="10"/>
          </p:nvPr>
        </p:nvSpPr>
        <p:spPr/>
        <p:txBody>
          <a:bodyPr/>
          <a:lstStyle/>
          <a:p>
            <a:fld id="{C8AF31CA-D6FC-463C-A524-E20A41FE282A}" type="datetimeFigureOut">
              <a:rPr lang="is-IS" smtClean="0">
                <a:solidFill>
                  <a:srgbClr val="DBEFF9"/>
                </a:solidFill>
              </a:rPr>
              <a:pPr/>
              <a:t>23.11.2015</a:t>
            </a:fld>
            <a:endParaRPr lang="is-IS">
              <a:solidFill>
                <a:srgbClr val="DBEFF9"/>
              </a:solidFill>
            </a:endParaRPr>
          </a:p>
        </p:txBody>
      </p:sp>
      <p:sp>
        <p:nvSpPr>
          <p:cNvPr id="5" name="Footer Placeholder 4"/>
          <p:cNvSpPr>
            <a:spLocks noGrp="1"/>
          </p:cNvSpPr>
          <p:nvPr>
            <p:ph type="ftr" sz="quarter" idx="11"/>
          </p:nvPr>
        </p:nvSpPr>
        <p:spPr/>
        <p:txBody>
          <a:bodyPr/>
          <a:lstStyle/>
          <a:p>
            <a:endParaRPr lang="is-IS">
              <a:solidFill>
                <a:srgbClr val="DBEFF9"/>
              </a:solidFill>
            </a:endParaRPr>
          </a:p>
        </p:txBody>
      </p:sp>
      <p:sp>
        <p:nvSpPr>
          <p:cNvPr id="6" name="Slide Number Placeholder 5"/>
          <p:cNvSpPr>
            <a:spLocks noGrp="1"/>
          </p:cNvSpPr>
          <p:nvPr>
            <p:ph type="sldNum" sz="quarter" idx="12"/>
          </p:nvPr>
        </p:nvSpPr>
        <p:spPr/>
        <p:txBody>
          <a:bodyPr/>
          <a:lstStyle/>
          <a:p>
            <a:fld id="{32F14E92-F4F1-4ACA-B3CA-76B486886722}" type="slidenum">
              <a:rPr lang="is-IS" smtClean="0"/>
              <a:pPr/>
              <a:t>‹#›</a:t>
            </a:fld>
            <a:endParaRPr lang="is-IS"/>
          </a:p>
        </p:txBody>
      </p:sp>
    </p:spTree>
    <p:extLst>
      <p:ext uri="{BB962C8B-B14F-4D97-AF65-F5344CB8AC3E}">
        <p14:creationId xmlns:p14="http://schemas.microsoft.com/office/powerpoint/2010/main" val="1879986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Kaflafyrirsög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is-IS" smtClean="0"/>
              <a:t>Smelltu til að breyta stíl aðaltitils</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s-IS" smtClean="0"/>
              <a:t>Smelltu til að breyta stílum aðaltexta</a:t>
            </a:r>
          </a:p>
        </p:txBody>
      </p:sp>
      <p:sp>
        <p:nvSpPr>
          <p:cNvPr id="4" name="Date Placeholder 3"/>
          <p:cNvSpPr>
            <a:spLocks noGrp="1"/>
          </p:cNvSpPr>
          <p:nvPr>
            <p:ph type="dt" sz="half" idx="10"/>
          </p:nvPr>
        </p:nvSpPr>
        <p:spPr/>
        <p:txBody>
          <a:bodyPr/>
          <a:lstStyle/>
          <a:p>
            <a:fld id="{C8AF31CA-D6FC-463C-A524-E20A41FE282A}" type="datetimeFigureOut">
              <a:rPr lang="is-IS" smtClean="0">
                <a:solidFill>
                  <a:srgbClr val="DBEFF9"/>
                </a:solidFill>
              </a:rPr>
              <a:pPr/>
              <a:t>23.11.2015</a:t>
            </a:fld>
            <a:endParaRPr lang="is-IS">
              <a:solidFill>
                <a:srgbClr val="DBEFF9"/>
              </a:solidFill>
            </a:endParaRPr>
          </a:p>
        </p:txBody>
      </p:sp>
      <p:sp>
        <p:nvSpPr>
          <p:cNvPr id="5" name="Footer Placeholder 4"/>
          <p:cNvSpPr>
            <a:spLocks noGrp="1"/>
          </p:cNvSpPr>
          <p:nvPr>
            <p:ph type="ftr" sz="quarter" idx="11"/>
          </p:nvPr>
        </p:nvSpPr>
        <p:spPr/>
        <p:txBody>
          <a:bodyPr/>
          <a:lstStyle/>
          <a:p>
            <a:endParaRPr lang="is-IS">
              <a:solidFill>
                <a:srgbClr val="DBEFF9"/>
              </a:solidFill>
            </a:endParaRPr>
          </a:p>
        </p:txBody>
      </p:sp>
      <p:sp>
        <p:nvSpPr>
          <p:cNvPr id="6" name="Slide Number Placeholder 5"/>
          <p:cNvSpPr>
            <a:spLocks noGrp="1"/>
          </p:cNvSpPr>
          <p:nvPr>
            <p:ph type="sldNum" sz="quarter" idx="12"/>
          </p:nvPr>
        </p:nvSpPr>
        <p:spPr/>
        <p:txBody>
          <a:bodyPr/>
          <a:lstStyle/>
          <a:p>
            <a:fld id="{32F14E92-F4F1-4ACA-B3CA-76B486886722}" type="slidenum">
              <a:rPr lang="is-IS" smtClean="0"/>
              <a:pPr/>
              <a:t>‹#›</a:t>
            </a:fld>
            <a:endParaRPr lang="is-IS"/>
          </a:p>
        </p:txBody>
      </p:sp>
    </p:spTree>
    <p:extLst>
      <p:ext uri="{BB962C8B-B14F-4D97-AF65-F5344CB8AC3E}">
        <p14:creationId xmlns:p14="http://schemas.microsoft.com/office/powerpoint/2010/main" val="330628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ö efnisatrið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Smelltu til að breyta stíl aðaltitils</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dirty="0"/>
          </a:p>
        </p:txBody>
      </p:sp>
      <p:sp>
        <p:nvSpPr>
          <p:cNvPr id="5" name="Date Placeholder 4"/>
          <p:cNvSpPr>
            <a:spLocks noGrp="1"/>
          </p:cNvSpPr>
          <p:nvPr>
            <p:ph type="dt" sz="half" idx="10"/>
          </p:nvPr>
        </p:nvSpPr>
        <p:spPr/>
        <p:txBody>
          <a:bodyPr/>
          <a:lstStyle/>
          <a:p>
            <a:fld id="{C8AF31CA-D6FC-463C-A524-E20A41FE282A}" type="datetimeFigureOut">
              <a:rPr lang="is-IS" smtClean="0">
                <a:solidFill>
                  <a:srgbClr val="DBEFF9"/>
                </a:solidFill>
              </a:rPr>
              <a:pPr/>
              <a:t>23.11.2015</a:t>
            </a:fld>
            <a:endParaRPr lang="is-IS">
              <a:solidFill>
                <a:srgbClr val="DBEFF9"/>
              </a:solidFill>
            </a:endParaRPr>
          </a:p>
        </p:txBody>
      </p:sp>
      <p:sp>
        <p:nvSpPr>
          <p:cNvPr id="6" name="Footer Placeholder 5"/>
          <p:cNvSpPr>
            <a:spLocks noGrp="1"/>
          </p:cNvSpPr>
          <p:nvPr>
            <p:ph type="ftr" sz="quarter" idx="11"/>
          </p:nvPr>
        </p:nvSpPr>
        <p:spPr/>
        <p:txBody>
          <a:bodyPr/>
          <a:lstStyle/>
          <a:p>
            <a:endParaRPr lang="is-IS">
              <a:solidFill>
                <a:srgbClr val="DBEFF9"/>
              </a:solidFill>
            </a:endParaRPr>
          </a:p>
        </p:txBody>
      </p:sp>
      <p:sp>
        <p:nvSpPr>
          <p:cNvPr id="7" name="Slide Number Placeholder 6"/>
          <p:cNvSpPr>
            <a:spLocks noGrp="1"/>
          </p:cNvSpPr>
          <p:nvPr>
            <p:ph type="sldNum" sz="quarter" idx="12"/>
          </p:nvPr>
        </p:nvSpPr>
        <p:spPr/>
        <p:txBody>
          <a:bodyPr/>
          <a:lstStyle/>
          <a:p>
            <a:fld id="{32F14E92-F4F1-4ACA-B3CA-76B486886722}" type="slidenum">
              <a:rPr lang="is-IS" smtClean="0"/>
              <a:pPr/>
              <a:t>‹#›</a:t>
            </a:fld>
            <a:endParaRPr lang="is-IS"/>
          </a:p>
        </p:txBody>
      </p:sp>
    </p:spTree>
    <p:extLst>
      <p:ext uri="{BB962C8B-B14F-4D97-AF65-F5344CB8AC3E}">
        <p14:creationId xmlns:p14="http://schemas.microsoft.com/office/powerpoint/2010/main" val="4263845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anburðu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s-IS" smtClean="0"/>
              <a:t>Smelltu til að breyta stíl aðaltitils</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smtClean="0"/>
              <a:t>Smelltu til að breyta stílum aðaltexta</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smtClean="0"/>
              <a:t>Smelltu til að breyta stílum aðaltexta</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a:p>
        </p:txBody>
      </p:sp>
      <p:sp>
        <p:nvSpPr>
          <p:cNvPr id="7" name="Date Placeholder 6"/>
          <p:cNvSpPr>
            <a:spLocks noGrp="1"/>
          </p:cNvSpPr>
          <p:nvPr>
            <p:ph type="dt" sz="half" idx="10"/>
          </p:nvPr>
        </p:nvSpPr>
        <p:spPr/>
        <p:txBody>
          <a:bodyPr/>
          <a:lstStyle/>
          <a:p>
            <a:fld id="{C8AF31CA-D6FC-463C-A524-E20A41FE282A}" type="datetimeFigureOut">
              <a:rPr lang="is-IS" smtClean="0">
                <a:solidFill>
                  <a:srgbClr val="DBEFF9"/>
                </a:solidFill>
              </a:rPr>
              <a:pPr/>
              <a:t>23.11.2015</a:t>
            </a:fld>
            <a:endParaRPr lang="is-IS">
              <a:solidFill>
                <a:srgbClr val="DBEFF9"/>
              </a:solidFill>
            </a:endParaRPr>
          </a:p>
        </p:txBody>
      </p:sp>
      <p:sp>
        <p:nvSpPr>
          <p:cNvPr id="8" name="Footer Placeholder 7"/>
          <p:cNvSpPr>
            <a:spLocks noGrp="1"/>
          </p:cNvSpPr>
          <p:nvPr>
            <p:ph type="ftr" sz="quarter" idx="11"/>
          </p:nvPr>
        </p:nvSpPr>
        <p:spPr/>
        <p:txBody>
          <a:bodyPr/>
          <a:lstStyle/>
          <a:p>
            <a:endParaRPr lang="is-IS">
              <a:solidFill>
                <a:srgbClr val="DBEFF9"/>
              </a:solidFill>
            </a:endParaRPr>
          </a:p>
        </p:txBody>
      </p:sp>
      <p:sp>
        <p:nvSpPr>
          <p:cNvPr id="9" name="Slide Number Placeholder 8"/>
          <p:cNvSpPr>
            <a:spLocks noGrp="1"/>
          </p:cNvSpPr>
          <p:nvPr>
            <p:ph type="sldNum" sz="quarter" idx="12"/>
          </p:nvPr>
        </p:nvSpPr>
        <p:spPr/>
        <p:txBody>
          <a:bodyPr/>
          <a:lstStyle/>
          <a:p>
            <a:fld id="{32F14E92-F4F1-4ACA-B3CA-76B486886722}" type="slidenum">
              <a:rPr lang="is-IS" smtClean="0"/>
              <a:pPr/>
              <a:t>‹#›</a:t>
            </a:fld>
            <a:endParaRPr lang="is-IS"/>
          </a:p>
        </p:txBody>
      </p:sp>
    </p:spTree>
    <p:extLst>
      <p:ext uri="{BB962C8B-B14F-4D97-AF65-F5344CB8AC3E}">
        <p14:creationId xmlns:p14="http://schemas.microsoft.com/office/powerpoint/2010/main" val="1116554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ðeins titi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Smelltu til að breyta stíl aðaltitils</a:t>
            </a:r>
            <a:endParaRPr lang="en-US"/>
          </a:p>
        </p:txBody>
      </p:sp>
      <p:sp>
        <p:nvSpPr>
          <p:cNvPr id="3" name="Date Placeholder 2"/>
          <p:cNvSpPr>
            <a:spLocks noGrp="1"/>
          </p:cNvSpPr>
          <p:nvPr>
            <p:ph type="dt" sz="half" idx="10"/>
          </p:nvPr>
        </p:nvSpPr>
        <p:spPr/>
        <p:txBody>
          <a:bodyPr/>
          <a:lstStyle/>
          <a:p>
            <a:fld id="{C8AF31CA-D6FC-463C-A524-E20A41FE282A}" type="datetimeFigureOut">
              <a:rPr lang="is-IS" smtClean="0">
                <a:solidFill>
                  <a:srgbClr val="DBEFF9"/>
                </a:solidFill>
              </a:rPr>
              <a:pPr/>
              <a:t>23.11.2015</a:t>
            </a:fld>
            <a:endParaRPr lang="is-IS">
              <a:solidFill>
                <a:srgbClr val="DBEFF9"/>
              </a:solidFill>
            </a:endParaRPr>
          </a:p>
        </p:txBody>
      </p:sp>
      <p:sp>
        <p:nvSpPr>
          <p:cNvPr id="4" name="Footer Placeholder 3"/>
          <p:cNvSpPr>
            <a:spLocks noGrp="1"/>
          </p:cNvSpPr>
          <p:nvPr>
            <p:ph type="ftr" sz="quarter" idx="11"/>
          </p:nvPr>
        </p:nvSpPr>
        <p:spPr/>
        <p:txBody>
          <a:bodyPr/>
          <a:lstStyle/>
          <a:p>
            <a:endParaRPr lang="is-IS">
              <a:solidFill>
                <a:srgbClr val="DBEFF9"/>
              </a:solidFill>
            </a:endParaRPr>
          </a:p>
        </p:txBody>
      </p:sp>
      <p:sp>
        <p:nvSpPr>
          <p:cNvPr id="5" name="Slide Number Placeholder 4"/>
          <p:cNvSpPr>
            <a:spLocks noGrp="1"/>
          </p:cNvSpPr>
          <p:nvPr>
            <p:ph type="sldNum" sz="quarter" idx="12"/>
          </p:nvPr>
        </p:nvSpPr>
        <p:spPr/>
        <p:txBody>
          <a:bodyPr/>
          <a:lstStyle/>
          <a:p>
            <a:fld id="{32F14E92-F4F1-4ACA-B3CA-76B486886722}" type="slidenum">
              <a:rPr lang="is-IS" smtClean="0"/>
              <a:pPr/>
              <a:t>‹#›</a:t>
            </a:fld>
            <a:endParaRPr lang="is-IS"/>
          </a:p>
        </p:txBody>
      </p:sp>
    </p:spTree>
    <p:extLst>
      <p:ext uri="{BB962C8B-B14F-4D97-AF65-F5344CB8AC3E}">
        <p14:creationId xmlns:p14="http://schemas.microsoft.com/office/powerpoint/2010/main" val="10348243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Aut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F31CA-D6FC-463C-A524-E20A41FE282A}" type="datetimeFigureOut">
              <a:rPr lang="is-IS" smtClean="0">
                <a:solidFill>
                  <a:srgbClr val="DBEFF9"/>
                </a:solidFill>
              </a:rPr>
              <a:pPr/>
              <a:t>23.11.2015</a:t>
            </a:fld>
            <a:endParaRPr lang="is-IS">
              <a:solidFill>
                <a:srgbClr val="DBEFF9"/>
              </a:solidFill>
            </a:endParaRPr>
          </a:p>
        </p:txBody>
      </p:sp>
      <p:sp>
        <p:nvSpPr>
          <p:cNvPr id="3" name="Footer Placeholder 2"/>
          <p:cNvSpPr>
            <a:spLocks noGrp="1"/>
          </p:cNvSpPr>
          <p:nvPr>
            <p:ph type="ftr" sz="quarter" idx="11"/>
          </p:nvPr>
        </p:nvSpPr>
        <p:spPr/>
        <p:txBody>
          <a:bodyPr/>
          <a:lstStyle/>
          <a:p>
            <a:endParaRPr lang="is-IS">
              <a:solidFill>
                <a:srgbClr val="DBEFF9"/>
              </a:solidFill>
            </a:endParaRPr>
          </a:p>
        </p:txBody>
      </p:sp>
      <p:sp>
        <p:nvSpPr>
          <p:cNvPr id="4" name="Slide Number Placeholder 3"/>
          <p:cNvSpPr>
            <a:spLocks noGrp="1"/>
          </p:cNvSpPr>
          <p:nvPr>
            <p:ph type="sldNum" sz="quarter" idx="12"/>
          </p:nvPr>
        </p:nvSpPr>
        <p:spPr/>
        <p:txBody>
          <a:bodyPr/>
          <a:lstStyle/>
          <a:p>
            <a:fld id="{32F14E92-F4F1-4ACA-B3CA-76B486886722}" type="slidenum">
              <a:rPr lang="is-IS" smtClean="0"/>
              <a:pPr/>
              <a:t>‹#›</a:t>
            </a:fld>
            <a:endParaRPr lang="is-IS"/>
          </a:p>
        </p:txBody>
      </p:sp>
    </p:spTree>
    <p:extLst>
      <p:ext uri="{BB962C8B-B14F-4D97-AF65-F5344CB8AC3E}">
        <p14:creationId xmlns:p14="http://schemas.microsoft.com/office/powerpoint/2010/main" val="398525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flafyrirsög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is-IS" smtClean="0"/>
              <a:t>Smelltu til að breyta stíl aðaltitils</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s-IS" smtClean="0"/>
              <a:t>Smelltu til að breyta stílum aðaltexta</a:t>
            </a:r>
          </a:p>
        </p:txBody>
      </p:sp>
      <p:sp>
        <p:nvSpPr>
          <p:cNvPr id="4" name="Date Placeholder 3"/>
          <p:cNvSpPr>
            <a:spLocks noGrp="1"/>
          </p:cNvSpPr>
          <p:nvPr>
            <p:ph type="dt" sz="half" idx="10"/>
          </p:nvPr>
        </p:nvSpPr>
        <p:spPr/>
        <p:txBody>
          <a:bodyPr/>
          <a:lstStyle/>
          <a:p>
            <a:fld id="{857B4009-F204-4AF4-9D5B-DAEB53BA0987}" type="datetime1">
              <a:rPr lang="is-IS" smtClean="0"/>
              <a:t>23.11.2015</a:t>
            </a:fld>
            <a:endParaRPr lang="is-IS"/>
          </a:p>
        </p:txBody>
      </p:sp>
      <p:sp>
        <p:nvSpPr>
          <p:cNvPr id="5" name="Footer Placeholder 4"/>
          <p:cNvSpPr>
            <a:spLocks noGrp="1"/>
          </p:cNvSpPr>
          <p:nvPr>
            <p:ph type="ftr" sz="quarter" idx="11"/>
          </p:nvPr>
        </p:nvSpPr>
        <p:spPr/>
        <p:txBody>
          <a:bodyPr/>
          <a:lstStyle/>
          <a:p>
            <a:r>
              <a:rPr lang="is-IS" smtClean="0"/>
              <a:t>EECERA 2015   Fríða B. Jónsdóttir</a:t>
            </a:r>
            <a:endParaRPr lang="is-IS"/>
          </a:p>
        </p:txBody>
      </p:sp>
      <p:sp>
        <p:nvSpPr>
          <p:cNvPr id="6" name="Slide Number Placeholder 5"/>
          <p:cNvSpPr>
            <a:spLocks noGrp="1"/>
          </p:cNvSpPr>
          <p:nvPr>
            <p:ph type="sldNum" sz="quarter" idx="12"/>
          </p:nvPr>
        </p:nvSpPr>
        <p:spPr/>
        <p:txBody>
          <a:bodyPr/>
          <a:lstStyle/>
          <a:p>
            <a:fld id="{32F14E92-F4F1-4ACA-B3CA-76B486886722}" type="slidenum">
              <a:rPr lang="is-IS" smtClean="0"/>
              <a:t>‹#›</a:t>
            </a:fld>
            <a:endParaRPr lang="is-I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Efni með skýringartext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is-IS" smtClean="0"/>
              <a:t>Smelltu til að breyta stíl aðaltitils</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smtClean="0"/>
              <a:t>Smelltu til að breyta stílum aðaltexta</a:t>
            </a:r>
          </a:p>
        </p:txBody>
      </p:sp>
      <p:sp>
        <p:nvSpPr>
          <p:cNvPr id="5" name="Date Placeholder 4"/>
          <p:cNvSpPr>
            <a:spLocks noGrp="1"/>
          </p:cNvSpPr>
          <p:nvPr>
            <p:ph type="dt" sz="half" idx="10"/>
          </p:nvPr>
        </p:nvSpPr>
        <p:spPr/>
        <p:txBody>
          <a:bodyPr/>
          <a:lstStyle/>
          <a:p>
            <a:fld id="{C8AF31CA-D6FC-463C-A524-E20A41FE282A}" type="datetimeFigureOut">
              <a:rPr lang="is-IS" smtClean="0">
                <a:solidFill>
                  <a:srgbClr val="DBEFF9"/>
                </a:solidFill>
              </a:rPr>
              <a:pPr/>
              <a:t>23.11.2015</a:t>
            </a:fld>
            <a:endParaRPr lang="is-IS">
              <a:solidFill>
                <a:srgbClr val="DBEFF9"/>
              </a:solidFill>
            </a:endParaRPr>
          </a:p>
        </p:txBody>
      </p:sp>
      <p:sp>
        <p:nvSpPr>
          <p:cNvPr id="6" name="Footer Placeholder 5"/>
          <p:cNvSpPr>
            <a:spLocks noGrp="1"/>
          </p:cNvSpPr>
          <p:nvPr>
            <p:ph type="ftr" sz="quarter" idx="11"/>
          </p:nvPr>
        </p:nvSpPr>
        <p:spPr/>
        <p:txBody>
          <a:bodyPr/>
          <a:lstStyle/>
          <a:p>
            <a:endParaRPr lang="is-IS">
              <a:solidFill>
                <a:srgbClr val="DBEFF9"/>
              </a:solidFill>
            </a:endParaRPr>
          </a:p>
        </p:txBody>
      </p:sp>
      <p:sp>
        <p:nvSpPr>
          <p:cNvPr id="7" name="Slide Number Placeholder 6"/>
          <p:cNvSpPr>
            <a:spLocks noGrp="1"/>
          </p:cNvSpPr>
          <p:nvPr>
            <p:ph type="sldNum" sz="quarter" idx="12"/>
          </p:nvPr>
        </p:nvSpPr>
        <p:spPr/>
        <p:txBody>
          <a:bodyPr/>
          <a:lstStyle/>
          <a:p>
            <a:fld id="{32F14E92-F4F1-4ACA-B3CA-76B486886722}" type="slidenum">
              <a:rPr lang="is-IS" smtClean="0"/>
              <a:pPr/>
              <a:t>‹#›</a:t>
            </a:fld>
            <a:endParaRPr lang="is-IS"/>
          </a:p>
        </p:txBody>
      </p:sp>
      <p:sp>
        <p:nvSpPr>
          <p:cNvPr id="9" name="Content Placeholder 8"/>
          <p:cNvSpPr>
            <a:spLocks noGrp="1"/>
          </p:cNvSpPr>
          <p:nvPr>
            <p:ph sz="quarter" idx="13"/>
          </p:nvPr>
        </p:nvSpPr>
        <p:spPr>
          <a:xfrm>
            <a:off x="304800" y="381000"/>
            <a:ext cx="7772400" cy="4942840"/>
          </a:xfrm>
        </p:spPr>
        <p:txBody>
          <a:body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a:p>
        </p:txBody>
      </p:sp>
    </p:spTree>
    <p:extLst>
      <p:ext uri="{BB962C8B-B14F-4D97-AF65-F5344CB8AC3E}">
        <p14:creationId xmlns:p14="http://schemas.microsoft.com/office/powerpoint/2010/main" val="598609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Mynd með skýringartext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is-IS" smtClean="0"/>
              <a:t>Smelltu til að breyta stíl aðaltitils</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smtClean="0"/>
              <a:t>Smelltu á tákn til að bæta við mynd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smtClean="0"/>
              <a:t>Smelltu til að breyta stílum aðaltexta</a:t>
            </a:r>
          </a:p>
        </p:txBody>
      </p:sp>
      <p:sp>
        <p:nvSpPr>
          <p:cNvPr id="8" name="Date Placeholder 7"/>
          <p:cNvSpPr>
            <a:spLocks noGrp="1"/>
          </p:cNvSpPr>
          <p:nvPr>
            <p:ph type="dt" sz="half" idx="10"/>
          </p:nvPr>
        </p:nvSpPr>
        <p:spPr/>
        <p:txBody>
          <a:bodyPr/>
          <a:lstStyle/>
          <a:p>
            <a:fld id="{C8AF31CA-D6FC-463C-A524-E20A41FE282A}" type="datetimeFigureOut">
              <a:rPr lang="is-IS" smtClean="0">
                <a:solidFill>
                  <a:srgbClr val="DBEFF9"/>
                </a:solidFill>
              </a:rPr>
              <a:pPr/>
              <a:t>23.11.2015</a:t>
            </a:fld>
            <a:endParaRPr lang="is-IS">
              <a:solidFill>
                <a:srgbClr val="DBEFF9"/>
              </a:solidFill>
            </a:endParaRPr>
          </a:p>
        </p:txBody>
      </p:sp>
      <p:sp>
        <p:nvSpPr>
          <p:cNvPr id="9" name="Slide Number Placeholder 8"/>
          <p:cNvSpPr>
            <a:spLocks noGrp="1"/>
          </p:cNvSpPr>
          <p:nvPr>
            <p:ph type="sldNum" sz="quarter" idx="11"/>
          </p:nvPr>
        </p:nvSpPr>
        <p:spPr/>
        <p:txBody>
          <a:bodyPr/>
          <a:lstStyle/>
          <a:p>
            <a:fld id="{32F14E92-F4F1-4ACA-B3CA-76B486886722}" type="slidenum">
              <a:rPr lang="is-IS" smtClean="0"/>
              <a:pPr/>
              <a:t>‹#›</a:t>
            </a:fld>
            <a:endParaRPr lang="is-IS"/>
          </a:p>
        </p:txBody>
      </p:sp>
      <p:sp>
        <p:nvSpPr>
          <p:cNvPr id="10" name="Footer Placeholder 9"/>
          <p:cNvSpPr>
            <a:spLocks noGrp="1"/>
          </p:cNvSpPr>
          <p:nvPr>
            <p:ph type="ftr" sz="quarter" idx="12"/>
          </p:nvPr>
        </p:nvSpPr>
        <p:spPr/>
        <p:txBody>
          <a:bodyPr/>
          <a:lstStyle/>
          <a:p>
            <a:endParaRPr lang="is-IS">
              <a:solidFill>
                <a:srgbClr val="DBEFF9"/>
              </a:solidFill>
            </a:endParaRPr>
          </a:p>
        </p:txBody>
      </p:sp>
    </p:spTree>
    <p:extLst>
      <p:ext uri="{BB962C8B-B14F-4D97-AF65-F5344CB8AC3E}">
        <p14:creationId xmlns:p14="http://schemas.microsoft.com/office/powerpoint/2010/main" val="21229756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ill og lóðréttur tex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Smelltu til að breyta stíl aðaltitils</a:t>
            </a:r>
            <a:endParaRPr lang="en-US"/>
          </a:p>
        </p:txBody>
      </p:sp>
      <p:sp>
        <p:nvSpPr>
          <p:cNvPr id="3" name="Vertical Text Placeholder 2"/>
          <p:cNvSpPr>
            <a:spLocks noGrp="1"/>
          </p:cNvSpPr>
          <p:nvPr>
            <p:ph type="body" orient="vert" idx="1"/>
          </p:nvPr>
        </p:nvSpPr>
        <p:spPr/>
        <p:txBody>
          <a:bodyPr vert="eaVert"/>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a:p>
        </p:txBody>
      </p:sp>
      <p:sp>
        <p:nvSpPr>
          <p:cNvPr id="4" name="Date Placeholder 3"/>
          <p:cNvSpPr>
            <a:spLocks noGrp="1"/>
          </p:cNvSpPr>
          <p:nvPr>
            <p:ph type="dt" sz="half" idx="10"/>
          </p:nvPr>
        </p:nvSpPr>
        <p:spPr/>
        <p:txBody>
          <a:bodyPr/>
          <a:lstStyle/>
          <a:p>
            <a:fld id="{C8AF31CA-D6FC-463C-A524-E20A41FE282A}" type="datetimeFigureOut">
              <a:rPr lang="is-IS" smtClean="0">
                <a:solidFill>
                  <a:srgbClr val="DBEFF9"/>
                </a:solidFill>
              </a:rPr>
              <a:pPr/>
              <a:t>23.11.2015</a:t>
            </a:fld>
            <a:endParaRPr lang="is-IS">
              <a:solidFill>
                <a:srgbClr val="DBEFF9"/>
              </a:solidFill>
            </a:endParaRPr>
          </a:p>
        </p:txBody>
      </p:sp>
      <p:sp>
        <p:nvSpPr>
          <p:cNvPr id="5" name="Footer Placeholder 4"/>
          <p:cNvSpPr>
            <a:spLocks noGrp="1"/>
          </p:cNvSpPr>
          <p:nvPr>
            <p:ph type="ftr" sz="quarter" idx="11"/>
          </p:nvPr>
        </p:nvSpPr>
        <p:spPr/>
        <p:txBody>
          <a:bodyPr/>
          <a:lstStyle/>
          <a:p>
            <a:endParaRPr lang="is-IS">
              <a:solidFill>
                <a:srgbClr val="DBEFF9"/>
              </a:solidFill>
            </a:endParaRPr>
          </a:p>
        </p:txBody>
      </p:sp>
      <p:sp>
        <p:nvSpPr>
          <p:cNvPr id="6" name="Slide Number Placeholder 5"/>
          <p:cNvSpPr>
            <a:spLocks noGrp="1"/>
          </p:cNvSpPr>
          <p:nvPr>
            <p:ph type="sldNum" sz="quarter" idx="12"/>
          </p:nvPr>
        </p:nvSpPr>
        <p:spPr/>
        <p:txBody>
          <a:bodyPr/>
          <a:lstStyle/>
          <a:p>
            <a:fld id="{32F14E92-F4F1-4ACA-B3CA-76B486886722}" type="slidenum">
              <a:rPr lang="is-IS" smtClean="0"/>
              <a:pPr/>
              <a:t>‹#›</a:t>
            </a:fld>
            <a:endParaRPr lang="is-IS"/>
          </a:p>
        </p:txBody>
      </p:sp>
    </p:spTree>
    <p:extLst>
      <p:ext uri="{BB962C8B-B14F-4D97-AF65-F5344CB8AC3E}">
        <p14:creationId xmlns:p14="http://schemas.microsoft.com/office/powerpoint/2010/main" val="1656707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óðréttur titill og tex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is-IS" smtClean="0"/>
              <a:t>Smelltu til að breyta stíl aðaltitils</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a:p>
        </p:txBody>
      </p:sp>
      <p:sp>
        <p:nvSpPr>
          <p:cNvPr id="4" name="Date Placeholder 3"/>
          <p:cNvSpPr>
            <a:spLocks noGrp="1"/>
          </p:cNvSpPr>
          <p:nvPr>
            <p:ph type="dt" sz="half" idx="10"/>
          </p:nvPr>
        </p:nvSpPr>
        <p:spPr/>
        <p:txBody>
          <a:bodyPr/>
          <a:lstStyle/>
          <a:p>
            <a:fld id="{C8AF31CA-D6FC-463C-A524-E20A41FE282A}" type="datetimeFigureOut">
              <a:rPr lang="is-IS" smtClean="0">
                <a:solidFill>
                  <a:srgbClr val="DBEFF9"/>
                </a:solidFill>
              </a:rPr>
              <a:pPr/>
              <a:t>23.11.2015</a:t>
            </a:fld>
            <a:endParaRPr lang="is-IS">
              <a:solidFill>
                <a:srgbClr val="DBEFF9"/>
              </a:solidFill>
            </a:endParaRPr>
          </a:p>
        </p:txBody>
      </p:sp>
      <p:sp>
        <p:nvSpPr>
          <p:cNvPr id="5" name="Footer Placeholder 4"/>
          <p:cNvSpPr>
            <a:spLocks noGrp="1"/>
          </p:cNvSpPr>
          <p:nvPr>
            <p:ph type="ftr" sz="quarter" idx="11"/>
          </p:nvPr>
        </p:nvSpPr>
        <p:spPr/>
        <p:txBody>
          <a:bodyPr/>
          <a:lstStyle/>
          <a:p>
            <a:endParaRPr lang="is-IS">
              <a:solidFill>
                <a:srgbClr val="DBEFF9"/>
              </a:solidFill>
            </a:endParaRPr>
          </a:p>
        </p:txBody>
      </p:sp>
      <p:sp>
        <p:nvSpPr>
          <p:cNvPr id="6" name="Slide Number Placeholder 5"/>
          <p:cNvSpPr>
            <a:spLocks noGrp="1"/>
          </p:cNvSpPr>
          <p:nvPr>
            <p:ph type="sldNum" sz="quarter" idx="12"/>
          </p:nvPr>
        </p:nvSpPr>
        <p:spPr/>
        <p:txBody>
          <a:bodyPr/>
          <a:lstStyle/>
          <a:p>
            <a:fld id="{32F14E92-F4F1-4ACA-B3CA-76B486886722}" type="slidenum">
              <a:rPr lang="is-IS" smtClean="0"/>
              <a:pPr/>
              <a:t>‹#›</a:t>
            </a:fld>
            <a:endParaRPr lang="is-IS"/>
          </a:p>
        </p:txBody>
      </p:sp>
    </p:spTree>
    <p:extLst>
      <p:ext uri="{BB962C8B-B14F-4D97-AF65-F5344CB8AC3E}">
        <p14:creationId xmlns:p14="http://schemas.microsoft.com/office/powerpoint/2010/main" val="22525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ö efnisatrið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Smelltu til að breyta stíl aðaltitils</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dirty="0"/>
          </a:p>
        </p:txBody>
      </p:sp>
      <p:sp>
        <p:nvSpPr>
          <p:cNvPr id="5" name="Date Placeholder 4"/>
          <p:cNvSpPr>
            <a:spLocks noGrp="1"/>
          </p:cNvSpPr>
          <p:nvPr>
            <p:ph type="dt" sz="half" idx="10"/>
          </p:nvPr>
        </p:nvSpPr>
        <p:spPr/>
        <p:txBody>
          <a:bodyPr/>
          <a:lstStyle/>
          <a:p>
            <a:fld id="{F55E165A-05DE-4A1D-BAAD-6A73415F7A31}" type="datetime1">
              <a:rPr lang="is-IS" smtClean="0"/>
              <a:t>23.11.2015</a:t>
            </a:fld>
            <a:endParaRPr lang="is-IS"/>
          </a:p>
        </p:txBody>
      </p:sp>
      <p:sp>
        <p:nvSpPr>
          <p:cNvPr id="6" name="Footer Placeholder 5"/>
          <p:cNvSpPr>
            <a:spLocks noGrp="1"/>
          </p:cNvSpPr>
          <p:nvPr>
            <p:ph type="ftr" sz="quarter" idx="11"/>
          </p:nvPr>
        </p:nvSpPr>
        <p:spPr/>
        <p:txBody>
          <a:bodyPr/>
          <a:lstStyle/>
          <a:p>
            <a:r>
              <a:rPr lang="is-IS" smtClean="0"/>
              <a:t>EECERA 2015   Fríða B. Jónsdóttir</a:t>
            </a:r>
            <a:endParaRPr lang="is-IS"/>
          </a:p>
        </p:txBody>
      </p:sp>
      <p:sp>
        <p:nvSpPr>
          <p:cNvPr id="7" name="Slide Number Placeholder 6"/>
          <p:cNvSpPr>
            <a:spLocks noGrp="1"/>
          </p:cNvSpPr>
          <p:nvPr>
            <p:ph type="sldNum" sz="quarter" idx="12"/>
          </p:nvPr>
        </p:nvSpPr>
        <p:spPr/>
        <p:txBody>
          <a:bodyPr/>
          <a:lstStyle/>
          <a:p>
            <a:fld id="{32F14E92-F4F1-4ACA-B3CA-76B486886722}" type="slidenum">
              <a:rPr lang="is-IS" smtClean="0"/>
              <a:t>‹#›</a:t>
            </a:fld>
            <a:endParaRPr lang="is-I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anburðu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s-IS" smtClean="0"/>
              <a:t>Smelltu til að breyta stíl aðaltitils</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smtClean="0"/>
              <a:t>Smelltu til að breyta stílum aðaltexta</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smtClean="0"/>
              <a:t>Smelltu til að breyta stílum aðaltexta</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a:p>
        </p:txBody>
      </p:sp>
      <p:sp>
        <p:nvSpPr>
          <p:cNvPr id="7" name="Date Placeholder 6"/>
          <p:cNvSpPr>
            <a:spLocks noGrp="1"/>
          </p:cNvSpPr>
          <p:nvPr>
            <p:ph type="dt" sz="half" idx="10"/>
          </p:nvPr>
        </p:nvSpPr>
        <p:spPr/>
        <p:txBody>
          <a:bodyPr/>
          <a:lstStyle/>
          <a:p>
            <a:fld id="{F75992BD-B00B-4E9D-927B-94C93B84C415}" type="datetime1">
              <a:rPr lang="is-IS" smtClean="0"/>
              <a:t>23.11.2015</a:t>
            </a:fld>
            <a:endParaRPr lang="is-IS"/>
          </a:p>
        </p:txBody>
      </p:sp>
      <p:sp>
        <p:nvSpPr>
          <p:cNvPr id="8" name="Footer Placeholder 7"/>
          <p:cNvSpPr>
            <a:spLocks noGrp="1"/>
          </p:cNvSpPr>
          <p:nvPr>
            <p:ph type="ftr" sz="quarter" idx="11"/>
          </p:nvPr>
        </p:nvSpPr>
        <p:spPr/>
        <p:txBody>
          <a:bodyPr/>
          <a:lstStyle/>
          <a:p>
            <a:r>
              <a:rPr lang="is-IS" smtClean="0"/>
              <a:t>EECERA 2015   Fríða B. Jónsdóttir</a:t>
            </a:r>
            <a:endParaRPr lang="is-IS"/>
          </a:p>
        </p:txBody>
      </p:sp>
      <p:sp>
        <p:nvSpPr>
          <p:cNvPr id="9" name="Slide Number Placeholder 8"/>
          <p:cNvSpPr>
            <a:spLocks noGrp="1"/>
          </p:cNvSpPr>
          <p:nvPr>
            <p:ph type="sldNum" sz="quarter" idx="12"/>
          </p:nvPr>
        </p:nvSpPr>
        <p:spPr/>
        <p:txBody>
          <a:bodyPr/>
          <a:lstStyle/>
          <a:p>
            <a:fld id="{32F14E92-F4F1-4ACA-B3CA-76B486886722}" type="slidenum">
              <a:rPr lang="is-IS" smtClean="0"/>
              <a:t>‹#›</a:t>
            </a:fld>
            <a:endParaRPr lang="is-I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ðeins titi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Smelltu til að breyta stíl aðaltitils</a:t>
            </a:r>
            <a:endParaRPr lang="en-US"/>
          </a:p>
        </p:txBody>
      </p:sp>
      <p:sp>
        <p:nvSpPr>
          <p:cNvPr id="3" name="Date Placeholder 2"/>
          <p:cNvSpPr>
            <a:spLocks noGrp="1"/>
          </p:cNvSpPr>
          <p:nvPr>
            <p:ph type="dt" sz="half" idx="10"/>
          </p:nvPr>
        </p:nvSpPr>
        <p:spPr/>
        <p:txBody>
          <a:bodyPr/>
          <a:lstStyle/>
          <a:p>
            <a:fld id="{9063ABE2-3BAF-480A-A9D2-47B04E97E47A}" type="datetime1">
              <a:rPr lang="is-IS" smtClean="0"/>
              <a:t>23.11.2015</a:t>
            </a:fld>
            <a:endParaRPr lang="is-IS"/>
          </a:p>
        </p:txBody>
      </p:sp>
      <p:sp>
        <p:nvSpPr>
          <p:cNvPr id="4" name="Footer Placeholder 3"/>
          <p:cNvSpPr>
            <a:spLocks noGrp="1"/>
          </p:cNvSpPr>
          <p:nvPr>
            <p:ph type="ftr" sz="quarter" idx="11"/>
          </p:nvPr>
        </p:nvSpPr>
        <p:spPr/>
        <p:txBody>
          <a:bodyPr/>
          <a:lstStyle/>
          <a:p>
            <a:r>
              <a:rPr lang="is-IS" smtClean="0"/>
              <a:t>EECERA 2015   Fríða B. Jónsdóttir</a:t>
            </a:r>
            <a:endParaRPr lang="is-IS"/>
          </a:p>
        </p:txBody>
      </p:sp>
      <p:sp>
        <p:nvSpPr>
          <p:cNvPr id="5" name="Slide Number Placeholder 4"/>
          <p:cNvSpPr>
            <a:spLocks noGrp="1"/>
          </p:cNvSpPr>
          <p:nvPr>
            <p:ph type="sldNum" sz="quarter" idx="12"/>
          </p:nvPr>
        </p:nvSpPr>
        <p:spPr/>
        <p:txBody>
          <a:bodyPr/>
          <a:lstStyle/>
          <a:p>
            <a:fld id="{32F14E92-F4F1-4ACA-B3CA-76B486886722}" type="slidenum">
              <a:rPr lang="is-IS" smtClean="0"/>
              <a:t>‹#›</a:t>
            </a:fld>
            <a:endParaRPr lang="is-I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ut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FD6B9-425B-431B-B3F0-998F869691B3}" type="datetime1">
              <a:rPr lang="is-IS" smtClean="0"/>
              <a:t>23.11.2015</a:t>
            </a:fld>
            <a:endParaRPr lang="is-IS"/>
          </a:p>
        </p:txBody>
      </p:sp>
      <p:sp>
        <p:nvSpPr>
          <p:cNvPr id="3" name="Footer Placeholder 2"/>
          <p:cNvSpPr>
            <a:spLocks noGrp="1"/>
          </p:cNvSpPr>
          <p:nvPr>
            <p:ph type="ftr" sz="quarter" idx="11"/>
          </p:nvPr>
        </p:nvSpPr>
        <p:spPr/>
        <p:txBody>
          <a:bodyPr/>
          <a:lstStyle/>
          <a:p>
            <a:r>
              <a:rPr lang="is-IS" smtClean="0"/>
              <a:t>EECERA 2015   Fríða B. Jónsdóttir</a:t>
            </a:r>
            <a:endParaRPr lang="is-IS"/>
          </a:p>
        </p:txBody>
      </p:sp>
      <p:sp>
        <p:nvSpPr>
          <p:cNvPr id="4" name="Slide Number Placeholder 3"/>
          <p:cNvSpPr>
            <a:spLocks noGrp="1"/>
          </p:cNvSpPr>
          <p:nvPr>
            <p:ph type="sldNum" sz="quarter" idx="12"/>
          </p:nvPr>
        </p:nvSpPr>
        <p:spPr/>
        <p:txBody>
          <a:bodyPr/>
          <a:lstStyle/>
          <a:p>
            <a:fld id="{32F14E92-F4F1-4ACA-B3CA-76B486886722}" type="slidenum">
              <a:rPr lang="is-IS" smtClean="0"/>
              <a:t>‹#›</a:t>
            </a:fld>
            <a:endParaRPr lang="is-I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Efni með skýringartext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is-IS" smtClean="0"/>
              <a:t>Smelltu til að breyta stíl aðaltitils</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smtClean="0"/>
              <a:t>Smelltu til að breyta stílum aðaltexta</a:t>
            </a:r>
          </a:p>
        </p:txBody>
      </p:sp>
      <p:sp>
        <p:nvSpPr>
          <p:cNvPr id="5" name="Date Placeholder 4"/>
          <p:cNvSpPr>
            <a:spLocks noGrp="1"/>
          </p:cNvSpPr>
          <p:nvPr>
            <p:ph type="dt" sz="half" idx="10"/>
          </p:nvPr>
        </p:nvSpPr>
        <p:spPr/>
        <p:txBody>
          <a:bodyPr/>
          <a:lstStyle/>
          <a:p>
            <a:fld id="{105B4CBA-F151-4619-A1FD-D25C622FFFB5}" type="datetime1">
              <a:rPr lang="is-IS" smtClean="0"/>
              <a:t>23.11.2015</a:t>
            </a:fld>
            <a:endParaRPr lang="is-IS"/>
          </a:p>
        </p:txBody>
      </p:sp>
      <p:sp>
        <p:nvSpPr>
          <p:cNvPr id="6" name="Footer Placeholder 5"/>
          <p:cNvSpPr>
            <a:spLocks noGrp="1"/>
          </p:cNvSpPr>
          <p:nvPr>
            <p:ph type="ftr" sz="quarter" idx="11"/>
          </p:nvPr>
        </p:nvSpPr>
        <p:spPr/>
        <p:txBody>
          <a:bodyPr/>
          <a:lstStyle/>
          <a:p>
            <a:r>
              <a:rPr lang="is-IS" smtClean="0"/>
              <a:t>EECERA 2015   Fríða B. Jónsdóttir</a:t>
            </a:r>
            <a:endParaRPr lang="is-IS"/>
          </a:p>
        </p:txBody>
      </p:sp>
      <p:sp>
        <p:nvSpPr>
          <p:cNvPr id="7" name="Slide Number Placeholder 6"/>
          <p:cNvSpPr>
            <a:spLocks noGrp="1"/>
          </p:cNvSpPr>
          <p:nvPr>
            <p:ph type="sldNum" sz="quarter" idx="12"/>
          </p:nvPr>
        </p:nvSpPr>
        <p:spPr/>
        <p:txBody>
          <a:bodyPr/>
          <a:lstStyle/>
          <a:p>
            <a:fld id="{32F14E92-F4F1-4ACA-B3CA-76B486886722}" type="slidenum">
              <a:rPr lang="is-IS" smtClean="0"/>
              <a:t>‹#›</a:t>
            </a:fld>
            <a:endParaRPr lang="is-IS"/>
          </a:p>
        </p:txBody>
      </p:sp>
      <p:sp>
        <p:nvSpPr>
          <p:cNvPr id="9" name="Content Placeholder 8"/>
          <p:cNvSpPr>
            <a:spLocks noGrp="1"/>
          </p:cNvSpPr>
          <p:nvPr>
            <p:ph sz="quarter" idx="13"/>
          </p:nvPr>
        </p:nvSpPr>
        <p:spPr>
          <a:xfrm>
            <a:off x="304800" y="381000"/>
            <a:ext cx="7772400" cy="4942840"/>
          </a:xfrm>
        </p:spPr>
        <p:txBody>
          <a:body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Mynd með skýringartext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is-IS" smtClean="0"/>
              <a:t>Smelltu til að breyta stíl aðaltitils</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smtClean="0"/>
              <a:t>Smelltu á tákn til að bæta við mynd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smtClean="0"/>
              <a:t>Smelltu til að breyta stílum aðaltexta</a:t>
            </a:r>
          </a:p>
        </p:txBody>
      </p:sp>
      <p:sp>
        <p:nvSpPr>
          <p:cNvPr id="8" name="Date Placeholder 7"/>
          <p:cNvSpPr>
            <a:spLocks noGrp="1"/>
          </p:cNvSpPr>
          <p:nvPr>
            <p:ph type="dt" sz="half" idx="10"/>
          </p:nvPr>
        </p:nvSpPr>
        <p:spPr/>
        <p:txBody>
          <a:bodyPr/>
          <a:lstStyle/>
          <a:p>
            <a:fld id="{6C5BF12A-C65F-41CB-9E8F-C6EBEF6B8974}" type="datetime1">
              <a:rPr lang="is-IS" smtClean="0"/>
              <a:t>23.11.2015</a:t>
            </a:fld>
            <a:endParaRPr lang="is-IS"/>
          </a:p>
        </p:txBody>
      </p:sp>
      <p:sp>
        <p:nvSpPr>
          <p:cNvPr id="9" name="Slide Number Placeholder 8"/>
          <p:cNvSpPr>
            <a:spLocks noGrp="1"/>
          </p:cNvSpPr>
          <p:nvPr>
            <p:ph type="sldNum" sz="quarter" idx="11"/>
          </p:nvPr>
        </p:nvSpPr>
        <p:spPr/>
        <p:txBody>
          <a:bodyPr/>
          <a:lstStyle/>
          <a:p>
            <a:fld id="{32F14E92-F4F1-4ACA-B3CA-76B486886722}" type="slidenum">
              <a:rPr lang="is-IS" smtClean="0"/>
              <a:t>‹#›</a:t>
            </a:fld>
            <a:endParaRPr lang="is-IS"/>
          </a:p>
        </p:txBody>
      </p:sp>
      <p:sp>
        <p:nvSpPr>
          <p:cNvPr id="10" name="Footer Placeholder 9"/>
          <p:cNvSpPr>
            <a:spLocks noGrp="1"/>
          </p:cNvSpPr>
          <p:nvPr>
            <p:ph type="ftr" sz="quarter" idx="12"/>
          </p:nvPr>
        </p:nvSpPr>
        <p:spPr/>
        <p:txBody>
          <a:bodyPr/>
          <a:lstStyle/>
          <a:p>
            <a:r>
              <a:rPr lang="is-IS" smtClean="0"/>
              <a:t>EECERA 2015   Fríða B. Jónsdóttir</a:t>
            </a:r>
            <a:endParaRPr lang="is-I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is-IS" smtClean="0"/>
              <a:t>Smelltu til að breyta stíl aðaltitils</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2F14E92-F4F1-4ACA-B3CA-76B486886722}" type="slidenum">
              <a:rPr lang="is-IS" smtClean="0"/>
              <a:t>‹#›</a:t>
            </a:fld>
            <a:endParaRPr lang="is-I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is-IS" smtClean="0"/>
              <a:t>EECERA 2015   Fríða B. Jónsdóttir</a:t>
            </a:r>
            <a:endParaRPr lang="is-I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2DA1408-F43D-40D3-82F3-E795673B3EC7}" type="datetime1">
              <a:rPr lang="is-IS" smtClean="0"/>
              <a:t>23.11.2015</a:t>
            </a:fld>
            <a:endParaRPr lang="is-I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000" b="1">
              <a:solidFill>
                <a:prstClr val="white"/>
              </a:solidFill>
            </a:endParaRPr>
          </a:p>
        </p:txBody>
      </p:sp>
      <p:grpSp>
        <p:nvGrpSpPr>
          <p:cNvPr id="5123" name="Group 15"/>
          <p:cNvGrpSpPr>
            <a:grpSpLocks noChangeAspect="1"/>
          </p:cNvGrpSpPr>
          <p:nvPr/>
        </p:nvGrpSpPr>
        <p:grpSpPr bwMode="auto">
          <a:xfrm>
            <a:off x="211138" y="1679575"/>
            <a:ext cx="8723312" cy="1330325"/>
            <a:chOff x="-3905251" y="4294188"/>
            <a:chExt cx="13027839" cy="1892300"/>
          </a:xfrm>
        </p:grpSpPr>
        <p:sp>
          <p:nvSpPr>
            <p:cNvPr id="5129"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sp>
          <p:nvSpPr>
            <p:cNvPr id="5130"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sp>
          <p:nvSpPr>
            <p:cNvPr id="5131"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sp>
          <p:nvSpPr>
            <p:cNvPr id="5132"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sp useBgFill="1">
          <p:nvSpPr>
            <p:cNvPr id="5133" name="Freeform 10"/>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s-IS" sz="4000" b="1" smtClean="0">
                <a:solidFill>
                  <a:srgbClr val="527C2F"/>
                </a:solidFill>
                <a:latin typeface="Arial" charset="0"/>
              </a:endParaRPr>
            </a:p>
          </p:txBody>
        </p:sp>
      </p:grpSp>
      <p:sp>
        <p:nvSpPr>
          <p:cNvPr id="5124"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s-IS" altLang="is-IS" smtClean="0"/>
              <a:t>Smelltu til að breyta stíl aðaltitils</a:t>
            </a:r>
            <a:endParaRPr lang="en-US" altLang="is-I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eaLnBrk="1" hangingPunct="1">
              <a:defRPr sz="1000">
                <a:solidFill>
                  <a:schemeClr val="tx2"/>
                </a:solidFill>
                <a:latin typeface="Arial" charset="0"/>
              </a:defRPr>
            </a:lvl1pPr>
          </a:lstStyle>
          <a:p>
            <a:pPr fontAlgn="base">
              <a:spcBef>
                <a:spcPct val="0"/>
              </a:spcBef>
              <a:spcAft>
                <a:spcPct val="0"/>
              </a:spcAft>
              <a:defRPr/>
            </a:pPr>
            <a:fld id="{9D1D110F-3F4E-48D9-B8AA-5D0E825AFDBA}" type="datetime1">
              <a:rPr lang="en-US" b="1">
                <a:solidFill>
                  <a:srgbClr val="073E87"/>
                </a:solidFill>
              </a:rPr>
              <a:pPr fontAlgn="base">
                <a:spcBef>
                  <a:spcPct val="0"/>
                </a:spcBef>
                <a:spcAft>
                  <a:spcPct val="0"/>
                </a:spcAft>
                <a:defRPr/>
              </a:pPr>
              <a:t>11/23/2015</a:t>
            </a:fld>
            <a:endParaRPr lang="en-US" b="1">
              <a:solidFill>
                <a:srgbClr val="073E87"/>
              </a:solidFill>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eaLnBrk="1" hangingPunct="1">
              <a:defRPr sz="1000">
                <a:solidFill>
                  <a:schemeClr val="tx2"/>
                </a:solidFill>
                <a:latin typeface="Arial" charset="0"/>
              </a:defRPr>
            </a:lvl1pPr>
          </a:lstStyle>
          <a:p>
            <a:pPr fontAlgn="base">
              <a:spcBef>
                <a:spcPct val="0"/>
              </a:spcBef>
              <a:spcAft>
                <a:spcPct val="0"/>
              </a:spcAft>
              <a:defRPr/>
            </a:pPr>
            <a:endParaRPr lang="en-US" b="1">
              <a:solidFill>
                <a:srgbClr val="073E87"/>
              </a:solidFill>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chemeClr val="tx2"/>
                </a:solidFill>
              </a:defRPr>
            </a:lvl1pPr>
          </a:lstStyle>
          <a:p>
            <a:pPr fontAlgn="base">
              <a:spcBef>
                <a:spcPct val="0"/>
              </a:spcBef>
              <a:spcAft>
                <a:spcPct val="0"/>
              </a:spcAft>
            </a:pPr>
            <a:fld id="{8F48B61E-37B7-4792-BF52-55864533B027}" type="slidenum">
              <a:rPr lang="is-IS" altLang="is-IS" b="1" smtClean="0">
                <a:solidFill>
                  <a:srgbClr val="073E87"/>
                </a:solidFill>
                <a:latin typeface="Arial" charset="0"/>
              </a:rPr>
              <a:pPr fontAlgn="base">
                <a:spcBef>
                  <a:spcPct val="0"/>
                </a:spcBef>
                <a:spcAft>
                  <a:spcPct val="0"/>
                </a:spcAft>
              </a:pPr>
              <a:t>‹#›</a:t>
            </a:fld>
            <a:endParaRPr lang="is-IS" altLang="is-IS" b="1" smtClean="0">
              <a:solidFill>
                <a:srgbClr val="073E87"/>
              </a:solidFill>
              <a:latin typeface="Arial" charset="0"/>
            </a:endParaRPr>
          </a:p>
        </p:txBody>
      </p:sp>
      <p:sp>
        <p:nvSpPr>
          <p:cNvPr id="5128"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s-IS" altLang="is-IS" smtClean="0"/>
              <a:t>Smelltu til að breyta stílum aðaltexta</a:t>
            </a:r>
          </a:p>
          <a:p>
            <a:pPr lvl="1"/>
            <a:r>
              <a:rPr lang="is-IS" altLang="is-IS" smtClean="0"/>
              <a:t>Annað stig</a:t>
            </a:r>
          </a:p>
          <a:p>
            <a:pPr lvl="2"/>
            <a:r>
              <a:rPr lang="is-IS" altLang="is-IS" smtClean="0"/>
              <a:t>Þriðja stig</a:t>
            </a:r>
          </a:p>
          <a:p>
            <a:pPr lvl="3"/>
            <a:r>
              <a:rPr lang="is-IS" altLang="is-IS" smtClean="0"/>
              <a:t>Fjórða stig</a:t>
            </a:r>
          </a:p>
          <a:p>
            <a:pPr lvl="4"/>
            <a:r>
              <a:rPr lang="is-IS" altLang="is-IS" smtClean="0"/>
              <a:t>Fimmta stig</a:t>
            </a:r>
            <a:endParaRPr lang="en-US" altLang="is-IS" smtClean="0"/>
          </a:p>
        </p:txBody>
      </p:sp>
    </p:spTree>
    <p:extLst>
      <p:ext uri="{BB962C8B-B14F-4D97-AF65-F5344CB8AC3E}">
        <p14:creationId xmlns:p14="http://schemas.microsoft.com/office/powerpoint/2010/main" val="24464860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is-IS" smtClean="0"/>
              <a:t>Smelltu til að breyta stíl aðaltitils</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2F14E92-F4F1-4ACA-B3CA-76B486886722}" type="slidenum">
              <a:rPr lang="is-IS" smtClean="0"/>
              <a:pPr/>
              <a:t>‹#›</a:t>
            </a:fld>
            <a:endParaRPr lang="is-I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is-IS">
              <a:solidFill>
                <a:srgbClr val="DBEFF9"/>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8AF31CA-D6FC-463C-A524-E20A41FE282A}" type="datetimeFigureOut">
              <a:rPr lang="is-IS" smtClean="0">
                <a:solidFill>
                  <a:srgbClr val="DBEFF9"/>
                </a:solidFill>
              </a:rPr>
              <a:pPr/>
              <a:t>23.11.2015</a:t>
            </a:fld>
            <a:endParaRPr lang="is-IS">
              <a:solidFill>
                <a:srgbClr val="DBEFF9"/>
              </a:solidFill>
            </a:endParaRPr>
          </a:p>
        </p:txBody>
      </p:sp>
    </p:spTree>
    <p:extLst>
      <p:ext uri="{BB962C8B-B14F-4D97-AF65-F5344CB8AC3E}">
        <p14:creationId xmlns:p14="http://schemas.microsoft.com/office/powerpoint/2010/main" val="273642722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www.myri.is/"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ctrTitle"/>
          </p:nvPr>
        </p:nvSpPr>
        <p:spPr/>
        <p:txBody>
          <a:bodyPr>
            <a:normAutofit/>
          </a:bodyPr>
          <a:lstStyle/>
          <a:p>
            <a:r>
              <a:rPr lang="is-IS" dirty="0" err="1" smtClean="0"/>
              <a:t>The</a:t>
            </a:r>
            <a:r>
              <a:rPr lang="is-IS" dirty="0" smtClean="0"/>
              <a:t> </a:t>
            </a:r>
            <a:r>
              <a:rPr lang="is-IS" dirty="0" err="1" smtClean="0"/>
              <a:t>world</a:t>
            </a:r>
            <a:r>
              <a:rPr lang="is-IS" dirty="0" smtClean="0"/>
              <a:t> is </a:t>
            </a:r>
            <a:r>
              <a:rPr lang="is-IS" dirty="0" err="1" smtClean="0"/>
              <a:t>here</a:t>
            </a:r>
            <a:r>
              <a:rPr lang="is-IS" dirty="0" smtClean="0"/>
              <a:t>	</a:t>
            </a:r>
            <a:endParaRPr lang="is-IS" dirty="0"/>
          </a:p>
        </p:txBody>
      </p:sp>
      <p:sp>
        <p:nvSpPr>
          <p:cNvPr id="3" name="Undirtitill 2"/>
          <p:cNvSpPr>
            <a:spLocks noGrp="1"/>
          </p:cNvSpPr>
          <p:nvPr>
            <p:ph type="subTitle" idx="1"/>
          </p:nvPr>
        </p:nvSpPr>
        <p:spPr/>
        <p:txBody>
          <a:bodyPr>
            <a:normAutofit/>
          </a:bodyPr>
          <a:lstStyle/>
          <a:p>
            <a:r>
              <a:rPr lang="is-IS" sz="2800" dirty="0" err="1" smtClean="0"/>
              <a:t>Linguistic</a:t>
            </a:r>
            <a:r>
              <a:rPr lang="is-IS" sz="2800" dirty="0" smtClean="0"/>
              <a:t> and </a:t>
            </a:r>
            <a:r>
              <a:rPr lang="is-IS" sz="2800" dirty="0" err="1" smtClean="0"/>
              <a:t>cultural</a:t>
            </a:r>
            <a:r>
              <a:rPr lang="is-IS" sz="2800" dirty="0" smtClean="0"/>
              <a:t> </a:t>
            </a:r>
            <a:r>
              <a:rPr lang="is-IS" sz="2800" dirty="0" err="1" smtClean="0"/>
              <a:t>diversity</a:t>
            </a:r>
            <a:r>
              <a:rPr lang="is-IS" sz="2800" dirty="0" smtClean="0"/>
              <a:t>, </a:t>
            </a:r>
            <a:r>
              <a:rPr lang="is-IS" sz="2800" dirty="0" err="1" smtClean="0"/>
              <a:t>Education</a:t>
            </a:r>
            <a:r>
              <a:rPr lang="is-IS" sz="2800" dirty="0" smtClean="0"/>
              <a:t> and </a:t>
            </a:r>
            <a:r>
              <a:rPr lang="is-IS" sz="2800" dirty="0" err="1" smtClean="0"/>
              <a:t>leisure</a:t>
            </a:r>
            <a:r>
              <a:rPr lang="is-IS" sz="2800" dirty="0" smtClean="0"/>
              <a:t> in Reykjavík.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5661248"/>
            <a:ext cx="18843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Mynd 7"/>
          <p:cNvPicPr>
            <a:picLocks noChangeAspect="1"/>
          </p:cNvPicPr>
          <p:nvPr/>
        </p:nvPicPr>
        <p:blipFill rotWithShape="1">
          <a:blip r:embed="rId3" cstate="print">
            <a:extLst>
              <a:ext uri="{28A0092B-C50C-407E-A947-70E740481C1C}">
                <a14:useLocalDpi xmlns:a14="http://schemas.microsoft.com/office/drawing/2010/main" val="0"/>
              </a:ext>
            </a:extLst>
          </a:blip>
          <a:srcRect l="10808" t="2538" r="15253" b="19584"/>
          <a:stretch/>
        </p:blipFill>
        <p:spPr>
          <a:xfrm>
            <a:off x="1582905" y="188640"/>
            <a:ext cx="4735837" cy="33254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9623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Mother </a:t>
            </a:r>
            <a:r>
              <a:rPr lang="is-IS" dirty="0" err="1" smtClean="0"/>
              <a:t>language</a:t>
            </a:r>
            <a:endParaRPr lang="is-IS" dirty="0"/>
          </a:p>
        </p:txBody>
      </p:sp>
      <p:sp>
        <p:nvSpPr>
          <p:cNvPr id="3" name="Staðgengill efnis 2"/>
          <p:cNvSpPr>
            <a:spLocks noGrp="1"/>
          </p:cNvSpPr>
          <p:nvPr>
            <p:ph idx="1"/>
          </p:nvPr>
        </p:nvSpPr>
        <p:spPr/>
        <p:txBody>
          <a:bodyPr>
            <a:normAutofit/>
          </a:bodyPr>
          <a:lstStyle/>
          <a:p>
            <a:r>
              <a:rPr lang="en-US" dirty="0" smtClean="0"/>
              <a:t>Polish speaking language facilitator working with preschools in Reykjavík building bridges between language and culture</a:t>
            </a:r>
          </a:p>
          <a:p>
            <a:r>
              <a:rPr lang="en-US" dirty="0"/>
              <a:t>Cooperation with the mother tongue association on bilingualism:</a:t>
            </a:r>
          </a:p>
          <a:p>
            <a:pPr lvl="1"/>
            <a:r>
              <a:rPr lang="en-US" sz="1800" dirty="0"/>
              <a:t>Saturday courses in 25 different languages for 700 children in schools in </a:t>
            </a:r>
            <a:r>
              <a:rPr lang="en-US" sz="1800" dirty="0" err="1"/>
              <a:t>Breiðholt</a:t>
            </a:r>
            <a:endParaRPr lang="en-US" sz="1800" dirty="0"/>
          </a:p>
          <a:p>
            <a:pPr lvl="1"/>
            <a:r>
              <a:rPr lang="en-US" sz="1800" dirty="0"/>
              <a:t>Teachers from the mother tongue association provide courses for teachers and staff in schools and leisure</a:t>
            </a:r>
          </a:p>
          <a:p>
            <a:r>
              <a:rPr lang="en-US" dirty="0" err="1" smtClean="0"/>
              <a:t>Tungumálaver</a:t>
            </a:r>
            <a:r>
              <a:rPr lang="en-US" dirty="0" smtClean="0"/>
              <a:t> </a:t>
            </a:r>
            <a:r>
              <a:rPr lang="en-US" dirty="0" err="1" smtClean="0"/>
              <a:t>Laugalækjaskóla</a:t>
            </a:r>
            <a:r>
              <a:rPr lang="en-US" dirty="0" smtClean="0"/>
              <a:t> – teaches Polish, Swedish and Norwegian to secondary pupils</a:t>
            </a:r>
          </a:p>
          <a:p>
            <a:r>
              <a:rPr lang="en-US" dirty="0"/>
              <a:t>Two mother language teachers start in January 2016, teaching primary children and give consultation to primary schools</a:t>
            </a:r>
          </a:p>
          <a:p>
            <a:endParaRPr lang="is-IS" dirty="0" smtClean="0"/>
          </a:p>
          <a:p>
            <a:endParaRPr lang="is-IS" dirty="0"/>
          </a:p>
        </p:txBody>
      </p:sp>
    </p:spTree>
    <p:extLst>
      <p:ext uri="{BB962C8B-B14F-4D97-AF65-F5344CB8AC3E}">
        <p14:creationId xmlns:p14="http://schemas.microsoft.com/office/powerpoint/2010/main" val="2779035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err="1" smtClean="0"/>
              <a:t>Projects</a:t>
            </a:r>
            <a:r>
              <a:rPr lang="is-IS" dirty="0" smtClean="0"/>
              <a:t> in Fellahverfi</a:t>
            </a:r>
            <a:endParaRPr lang="is-IS" dirty="0"/>
          </a:p>
        </p:txBody>
      </p:sp>
      <p:sp>
        <p:nvSpPr>
          <p:cNvPr id="6" name="Staðgengill efnis 5"/>
          <p:cNvSpPr>
            <a:spLocks noGrp="1"/>
          </p:cNvSpPr>
          <p:nvPr>
            <p:ph sz="half" idx="1"/>
          </p:nvPr>
        </p:nvSpPr>
        <p:spPr>
          <a:xfrm>
            <a:off x="457200" y="2492896"/>
            <a:ext cx="3394720" cy="3633584"/>
          </a:xfrm>
        </p:spPr>
        <p:txBody>
          <a:bodyPr>
            <a:noAutofit/>
          </a:bodyPr>
          <a:lstStyle/>
          <a:p>
            <a:r>
              <a:rPr lang="is-IS" sz="2200" dirty="0" smtClean="0"/>
              <a:t>Okkar mál – </a:t>
            </a:r>
            <a:r>
              <a:rPr lang="is-IS" sz="2200" dirty="0" err="1" smtClean="0"/>
              <a:t>Our</a:t>
            </a:r>
            <a:r>
              <a:rPr lang="is-IS" sz="2200" dirty="0" smtClean="0"/>
              <a:t> </a:t>
            </a:r>
            <a:r>
              <a:rPr lang="is-IS" sz="2200" dirty="0" err="1" smtClean="0"/>
              <a:t>Issue</a:t>
            </a:r>
            <a:endParaRPr lang="is-IS" sz="2200" dirty="0" smtClean="0"/>
          </a:p>
          <a:p>
            <a:r>
              <a:rPr lang="is-IS" sz="2200" dirty="0" smtClean="0"/>
              <a:t>1.2. Fellaskóli – </a:t>
            </a:r>
          </a:p>
          <a:p>
            <a:pPr marL="708660" lvl="2">
              <a:buClr>
                <a:schemeClr val="accent1"/>
              </a:buClr>
            </a:pPr>
            <a:r>
              <a:rPr lang="is-IS" sz="1800" dirty="0"/>
              <a:t>(all </a:t>
            </a:r>
            <a:r>
              <a:rPr lang="is-IS" sz="1800" dirty="0" err="1"/>
              <a:t>children</a:t>
            </a:r>
            <a:r>
              <a:rPr lang="is-IS" sz="1800" dirty="0"/>
              <a:t> in 1st. and 2nd. </a:t>
            </a:r>
            <a:r>
              <a:rPr lang="is-IS" sz="1800" dirty="0" err="1"/>
              <a:t>class</a:t>
            </a:r>
            <a:r>
              <a:rPr lang="is-IS" sz="1800" dirty="0"/>
              <a:t> </a:t>
            </a:r>
            <a:r>
              <a:rPr lang="is-IS" sz="1800" dirty="0" err="1"/>
              <a:t>have</a:t>
            </a:r>
            <a:r>
              <a:rPr lang="is-IS" sz="1800" dirty="0"/>
              <a:t> </a:t>
            </a:r>
            <a:r>
              <a:rPr lang="is-IS" sz="1800" dirty="0" err="1"/>
              <a:t>extended</a:t>
            </a:r>
            <a:r>
              <a:rPr lang="is-IS" sz="1800" dirty="0"/>
              <a:t> </a:t>
            </a:r>
            <a:r>
              <a:rPr lang="is-IS" sz="1800" dirty="0" err="1"/>
              <a:t>school</a:t>
            </a:r>
            <a:r>
              <a:rPr lang="is-IS" sz="1800" dirty="0"/>
              <a:t> </a:t>
            </a:r>
            <a:r>
              <a:rPr lang="is-IS" sz="1800" dirty="0" err="1"/>
              <a:t>day</a:t>
            </a:r>
            <a:r>
              <a:rPr lang="is-IS" sz="1800" dirty="0"/>
              <a:t>)</a:t>
            </a:r>
          </a:p>
          <a:p>
            <a:r>
              <a:rPr lang="is-IS" sz="2200" dirty="0" err="1" smtClean="0"/>
              <a:t>Icelandic</a:t>
            </a:r>
            <a:r>
              <a:rPr lang="is-IS" sz="2200" dirty="0" smtClean="0"/>
              <a:t> </a:t>
            </a:r>
            <a:r>
              <a:rPr lang="is-IS" sz="2200" dirty="0" err="1" smtClean="0"/>
              <a:t>courses</a:t>
            </a:r>
            <a:r>
              <a:rPr lang="is-IS" sz="2200" dirty="0" smtClean="0"/>
              <a:t> for parents in Ösp</a:t>
            </a:r>
          </a:p>
        </p:txBody>
      </p:sp>
      <p:pic>
        <p:nvPicPr>
          <p:cNvPr id="102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66385" y="1340768"/>
            <a:ext cx="3296411" cy="473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9823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err="1" smtClean="0"/>
              <a:t>Thank</a:t>
            </a:r>
            <a:r>
              <a:rPr lang="is-IS" dirty="0" smtClean="0"/>
              <a:t> </a:t>
            </a:r>
            <a:r>
              <a:rPr lang="is-IS" dirty="0" err="1" smtClean="0"/>
              <a:t>you</a:t>
            </a:r>
            <a:endParaRPr lang="en-GB" dirty="0"/>
          </a:p>
        </p:txBody>
      </p:sp>
      <p:pic>
        <p:nvPicPr>
          <p:cNvPr id="6" name="Mynd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7963" b="28072"/>
          <a:stretch/>
        </p:blipFill>
        <p:spPr>
          <a:xfrm>
            <a:off x="403140" y="2060848"/>
            <a:ext cx="7778838" cy="3240360"/>
          </a:xfrm>
          <a:prstGeom prst="rect">
            <a:avLst/>
          </a:prstGeom>
        </p:spPr>
      </p:pic>
    </p:spTree>
    <p:extLst>
      <p:ext uri="{BB962C8B-B14F-4D97-AF65-F5344CB8AC3E}">
        <p14:creationId xmlns:p14="http://schemas.microsoft.com/office/powerpoint/2010/main" val="2667259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GB" altLang="is-IS" sz="4000" dirty="0" smtClean="0"/>
              <a:t>Linguistic and cultural diversity </a:t>
            </a:r>
            <a:endParaRPr lang="en-GB" altLang="is-IS" sz="4000" i="1" dirty="0" smtClean="0"/>
          </a:p>
        </p:txBody>
      </p:sp>
      <p:sp>
        <p:nvSpPr>
          <p:cNvPr id="49157" name="Rectangle 4"/>
          <p:cNvSpPr>
            <a:spLocks noGrp="1" noChangeArrowheads="1"/>
          </p:cNvSpPr>
          <p:nvPr>
            <p:ph sz="quarter" idx="4294967295"/>
          </p:nvPr>
        </p:nvSpPr>
        <p:spPr>
          <a:xfrm>
            <a:off x="468312" y="1772817"/>
            <a:ext cx="5039791" cy="4464472"/>
          </a:xfrm>
          <a:prstGeom prst="rect">
            <a:avLst/>
          </a:prstGeom>
        </p:spPr>
        <p:txBody>
          <a:bodyPr/>
          <a:lstStyle/>
          <a:p>
            <a:pPr marL="342900" lvl="1" indent="-342900" eaLnBrk="1" hangingPunct="1">
              <a:lnSpc>
                <a:spcPct val="80000"/>
              </a:lnSpc>
              <a:buClr>
                <a:schemeClr val="folHlink"/>
              </a:buClr>
              <a:buSzPct val="90000"/>
            </a:pPr>
            <a:r>
              <a:rPr lang="en-US" altLang="is-IS" sz="2800" dirty="0" smtClean="0">
                <a:solidFill>
                  <a:schemeClr val="tx1"/>
                </a:solidFill>
              </a:rPr>
              <a:t>Preschools</a:t>
            </a:r>
          </a:p>
          <a:p>
            <a:pPr marL="708660" lvl="2" indent="-342900">
              <a:lnSpc>
                <a:spcPct val="80000"/>
              </a:lnSpc>
              <a:buClr>
                <a:schemeClr val="folHlink"/>
              </a:buClr>
              <a:buSzPct val="90000"/>
            </a:pPr>
            <a:r>
              <a:rPr lang="en-US" altLang="is-IS" sz="2400" dirty="0" smtClean="0">
                <a:solidFill>
                  <a:schemeClr val="tx1"/>
                </a:solidFill>
              </a:rPr>
              <a:t>1325 (18%) children with diverse linguistic and cultural background </a:t>
            </a:r>
            <a:endParaRPr lang="en-US" altLang="is-IS" sz="2400" dirty="0"/>
          </a:p>
          <a:p>
            <a:pPr marL="342900" lvl="1" indent="-342900" eaLnBrk="1" hangingPunct="1">
              <a:lnSpc>
                <a:spcPct val="80000"/>
              </a:lnSpc>
              <a:buClr>
                <a:schemeClr val="folHlink"/>
              </a:buClr>
              <a:buSzPct val="90000"/>
            </a:pPr>
            <a:r>
              <a:rPr lang="en-US" altLang="is-IS" sz="2800" dirty="0" smtClean="0">
                <a:solidFill>
                  <a:schemeClr val="tx1"/>
                </a:solidFill>
              </a:rPr>
              <a:t>Compulsory schools</a:t>
            </a:r>
          </a:p>
          <a:p>
            <a:pPr marL="708660" lvl="2" indent="-342900">
              <a:lnSpc>
                <a:spcPct val="80000"/>
              </a:lnSpc>
              <a:buClr>
                <a:schemeClr val="folHlink"/>
              </a:buClr>
              <a:buSzPct val="90000"/>
            </a:pPr>
            <a:r>
              <a:rPr lang="en-US" altLang="is-IS" sz="2400" dirty="0"/>
              <a:t>1800 (12%) pupils learning Icelandic as a second language </a:t>
            </a:r>
          </a:p>
          <a:p>
            <a:pPr marL="342900" lvl="1" indent="-342900" eaLnBrk="1" hangingPunct="1">
              <a:lnSpc>
                <a:spcPct val="80000"/>
              </a:lnSpc>
              <a:buClr>
                <a:schemeClr val="folHlink"/>
              </a:buClr>
              <a:buSzPct val="90000"/>
            </a:pPr>
            <a:r>
              <a:rPr lang="en-US" altLang="is-IS" sz="2800" dirty="0" smtClean="0"/>
              <a:t>Diverse languages  </a:t>
            </a:r>
            <a:endParaRPr lang="en-US" altLang="is-IS" sz="2800" dirty="0"/>
          </a:p>
          <a:p>
            <a:pPr marL="708660" lvl="2" indent="-342900">
              <a:lnSpc>
                <a:spcPct val="80000"/>
              </a:lnSpc>
              <a:buClr>
                <a:schemeClr val="folHlink"/>
              </a:buClr>
              <a:buSzPct val="90000"/>
            </a:pPr>
            <a:r>
              <a:rPr lang="en-US" altLang="is-IS" sz="2400" dirty="0" smtClean="0"/>
              <a:t>Largest group from Poland </a:t>
            </a:r>
          </a:p>
          <a:p>
            <a:pPr marL="342900" lvl="1" indent="-342900" eaLnBrk="1" hangingPunct="1">
              <a:lnSpc>
                <a:spcPct val="80000"/>
              </a:lnSpc>
              <a:buClr>
                <a:schemeClr val="folHlink"/>
              </a:buClr>
              <a:buSzPct val="90000"/>
            </a:pPr>
            <a:endParaRPr lang="en-US" altLang="is-IS" b="1" dirty="0" smtClean="0">
              <a:solidFill>
                <a:schemeClr val="tx1"/>
              </a:solidFill>
            </a:endParaRPr>
          </a:p>
          <a:p>
            <a:pPr marL="708660" lvl="2" indent="-342900">
              <a:lnSpc>
                <a:spcPct val="80000"/>
              </a:lnSpc>
              <a:buClr>
                <a:schemeClr val="folHlink"/>
              </a:buClr>
              <a:buSzPct val="90000"/>
            </a:pPr>
            <a:endParaRPr lang="en-US" altLang="is-IS" b="1" dirty="0" smtClean="0">
              <a:solidFill>
                <a:schemeClr val="tx1"/>
              </a:solidFill>
            </a:endParaRPr>
          </a:p>
        </p:txBody>
      </p:sp>
      <p:pic>
        <p:nvPicPr>
          <p:cNvPr id="7" name="Picture 7"/>
          <p:cNvPicPr>
            <a:picLocks noChangeAspect="1"/>
          </p:cNvPicPr>
          <p:nvPr/>
        </p:nvPicPr>
        <p:blipFill>
          <a:blip r:embed="rId3"/>
          <a:stretch>
            <a:fillRect/>
          </a:stretch>
        </p:blipFill>
        <p:spPr>
          <a:xfrm>
            <a:off x="5004048" y="4089709"/>
            <a:ext cx="3574884" cy="2734136"/>
          </a:xfrm>
          <a:prstGeom prst="rect">
            <a:avLst/>
          </a:prstGeom>
          <a:noFill/>
          <a:ln>
            <a:noFill/>
          </a:ln>
        </p:spPr>
      </p:pic>
    </p:spTree>
    <p:extLst>
      <p:ext uri="{BB962C8B-B14F-4D97-AF65-F5344CB8AC3E}">
        <p14:creationId xmlns:p14="http://schemas.microsoft.com/office/powerpoint/2010/main" val="3225228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txBox="1">
            <a:spLocks noGrp="1"/>
          </p:cNvSpPr>
          <p:nvPr>
            <p:ph type="title"/>
          </p:nvPr>
        </p:nvSpPr>
        <p:spPr/>
        <p:txBody>
          <a:bodyPr/>
          <a:lstStyle/>
          <a:p>
            <a:pPr lvl="0"/>
            <a:r>
              <a:rPr lang="is-IS" dirty="0" smtClean="0"/>
              <a:t/>
            </a:r>
            <a:br>
              <a:rPr lang="is-IS" dirty="0" smtClean="0"/>
            </a:br>
            <a:r>
              <a:rPr lang="en-GB" dirty="0" smtClean="0"/>
              <a:t>Preschools in </a:t>
            </a:r>
            <a:r>
              <a:rPr lang="is-IS" dirty="0" smtClean="0"/>
              <a:t>Reykjavík</a:t>
            </a:r>
            <a:r>
              <a:rPr lang="is-IS" dirty="0"/>
              <a:t/>
            </a:r>
            <a:br>
              <a:rPr lang="is-IS" dirty="0"/>
            </a:br>
            <a:endParaRPr lang="is-IS" dirty="0"/>
          </a:p>
        </p:txBody>
      </p:sp>
      <p:pic>
        <p:nvPicPr>
          <p:cNvPr id="3" name="Content Placeholder 2"/>
          <p:cNvPicPr>
            <a:picLocks noGrp="1" noChangeAspect="1"/>
          </p:cNvPicPr>
          <p:nvPr>
            <p:ph idx="1"/>
          </p:nvPr>
        </p:nvPicPr>
        <p:blipFill>
          <a:blip r:embed="rId3"/>
          <a:srcRect/>
          <a:stretch>
            <a:fillRect/>
          </a:stretch>
        </p:blipFill>
        <p:spPr>
          <a:xfrm>
            <a:off x="683568" y="1988840"/>
            <a:ext cx="6426714" cy="3436372"/>
          </a:xfrm>
          <a:solidFill>
            <a:srgbClr val="EDEDED"/>
          </a:solidFill>
          <a:ln w="88897">
            <a:solidFill>
              <a:srgbClr val="FFFFFF"/>
            </a:solidFill>
            <a:prstDash val="solid"/>
            <a:miter/>
          </a:ln>
          <a:effectLst>
            <a:outerShdw dist="18004" dir="5400000" algn="tl">
              <a:srgbClr val="000000">
                <a:alpha val="40000"/>
              </a:srgbClr>
            </a:outerShdw>
          </a:effectLst>
        </p:spPr>
      </p:pic>
    </p:spTree>
    <p:extLst>
      <p:ext uri="{BB962C8B-B14F-4D97-AF65-F5344CB8AC3E}">
        <p14:creationId xmlns:p14="http://schemas.microsoft.com/office/powerpoint/2010/main" val="2422288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The multicultural policy of education and youth launched 2014</a:t>
            </a:r>
            <a:endParaRPr lang="en-GB" sz="3200" dirty="0"/>
          </a:p>
        </p:txBody>
      </p:sp>
      <p:sp>
        <p:nvSpPr>
          <p:cNvPr id="3" name="Content Placeholder 2"/>
          <p:cNvSpPr>
            <a:spLocks noGrp="1"/>
          </p:cNvSpPr>
          <p:nvPr>
            <p:ph idx="1"/>
          </p:nvPr>
        </p:nvSpPr>
        <p:spPr>
          <a:xfrm>
            <a:off x="457200" y="1600200"/>
            <a:ext cx="7931224" cy="4800600"/>
          </a:xfrm>
        </p:spPr>
        <p:txBody>
          <a:bodyPr/>
          <a:lstStyle/>
          <a:p>
            <a:r>
              <a:rPr lang="en-GB" sz="2400" dirty="0" smtClean="0"/>
              <a:t>Three main pillars</a:t>
            </a:r>
          </a:p>
          <a:p>
            <a:pPr lvl="1"/>
            <a:r>
              <a:rPr lang="en-GB" dirty="0" smtClean="0"/>
              <a:t>Diverse and inclusive teaching methods and practices</a:t>
            </a:r>
          </a:p>
          <a:p>
            <a:pPr lvl="1"/>
            <a:r>
              <a:rPr lang="en-GB" dirty="0" smtClean="0"/>
              <a:t>Icelandic as a second language and active multilingualism</a:t>
            </a:r>
          </a:p>
          <a:p>
            <a:pPr lvl="1"/>
            <a:r>
              <a:rPr lang="en-GB" dirty="0" smtClean="0"/>
              <a:t>Building partnership with parents</a:t>
            </a:r>
          </a:p>
          <a:p>
            <a:pPr lvl="1"/>
            <a:endParaRPr lang="is-IS" dirty="0" smtClean="0"/>
          </a:p>
          <a:p>
            <a:pPr lvl="1"/>
            <a:endParaRPr lang="is-IS" dirty="0"/>
          </a:p>
          <a:p>
            <a:pPr lvl="1"/>
            <a:endParaRPr lang="en-GB" dirty="0"/>
          </a:p>
        </p:txBody>
      </p:sp>
      <p:pic>
        <p:nvPicPr>
          <p:cNvPr id="4" name="Picture 3"/>
          <p:cNvPicPr>
            <a:picLocks noChangeAspect="1"/>
          </p:cNvPicPr>
          <p:nvPr/>
        </p:nvPicPr>
        <p:blipFill>
          <a:blip r:embed="rId3"/>
          <a:stretch>
            <a:fillRect/>
          </a:stretch>
        </p:blipFill>
        <p:spPr>
          <a:xfrm>
            <a:off x="4427984" y="3267144"/>
            <a:ext cx="3839248" cy="2210775"/>
          </a:xfrm>
          <a:prstGeom prst="rect">
            <a:avLst/>
          </a:prstGeom>
        </p:spPr>
      </p:pic>
      <p:sp>
        <p:nvSpPr>
          <p:cNvPr id="6" name="Oval 5"/>
          <p:cNvSpPr/>
          <p:nvPr/>
        </p:nvSpPr>
        <p:spPr>
          <a:xfrm>
            <a:off x="334292" y="3267144"/>
            <a:ext cx="3707903" cy="33162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Mission statement</a:t>
            </a:r>
          </a:p>
          <a:p>
            <a:pPr algn="ctr"/>
            <a:r>
              <a:rPr lang="en-GB" dirty="0" smtClean="0"/>
              <a:t>All children and youth are successful in education and play, are socially successful and get an opportunity to take pride in their background and culture. </a:t>
            </a:r>
            <a:endParaRPr lang="en-GB" dirty="0"/>
          </a:p>
        </p:txBody>
      </p:sp>
    </p:spTree>
    <p:extLst>
      <p:ext uri="{BB962C8B-B14F-4D97-AF65-F5344CB8AC3E}">
        <p14:creationId xmlns:p14="http://schemas.microsoft.com/office/powerpoint/2010/main" val="3427711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a:xfrm>
            <a:off x="467544" y="260648"/>
            <a:ext cx="7620000" cy="1143000"/>
          </a:xfrm>
        </p:spPr>
        <p:txBody>
          <a:bodyPr>
            <a:normAutofit fontScale="90000"/>
          </a:bodyPr>
          <a:lstStyle/>
          <a:p>
            <a:r>
              <a:rPr lang="is-IS" dirty="0" err="1" smtClean="0"/>
              <a:t>Icelandic</a:t>
            </a:r>
            <a:r>
              <a:rPr lang="is-IS" dirty="0" smtClean="0"/>
              <a:t> as a </a:t>
            </a:r>
            <a:r>
              <a:rPr lang="is-IS" dirty="0" err="1" smtClean="0"/>
              <a:t>second</a:t>
            </a:r>
            <a:r>
              <a:rPr lang="is-IS" dirty="0" smtClean="0"/>
              <a:t> </a:t>
            </a:r>
            <a:r>
              <a:rPr lang="is-IS" dirty="0" err="1" smtClean="0"/>
              <a:t>language</a:t>
            </a:r>
            <a:r>
              <a:rPr lang="is-IS" dirty="0" smtClean="0"/>
              <a:t> and </a:t>
            </a:r>
            <a:r>
              <a:rPr lang="is-IS" dirty="0" err="1" smtClean="0"/>
              <a:t>active</a:t>
            </a:r>
            <a:r>
              <a:rPr lang="is-IS" dirty="0" smtClean="0"/>
              <a:t> </a:t>
            </a:r>
            <a:r>
              <a:rPr lang="is-IS" dirty="0" err="1" smtClean="0"/>
              <a:t>multilingualism</a:t>
            </a:r>
            <a:endParaRPr lang="is-IS" dirty="0"/>
          </a:p>
        </p:txBody>
      </p:sp>
      <p:sp>
        <p:nvSpPr>
          <p:cNvPr id="3" name="Staðgengill efnis 2"/>
          <p:cNvSpPr>
            <a:spLocks noGrp="1"/>
          </p:cNvSpPr>
          <p:nvPr>
            <p:ph idx="1"/>
          </p:nvPr>
        </p:nvSpPr>
        <p:spPr/>
        <p:txBody>
          <a:bodyPr>
            <a:normAutofit fontScale="92500" lnSpcReduction="20000"/>
          </a:bodyPr>
          <a:lstStyle/>
          <a:p>
            <a:r>
              <a:rPr lang="en-GB" dirty="0" smtClean="0"/>
              <a:t>Good language proficiency, both in the mother tongue and Icelandic, affects children’s identity, academic achievement and family relationships </a:t>
            </a:r>
          </a:p>
          <a:p>
            <a:r>
              <a:rPr lang="en-GB" dirty="0" smtClean="0"/>
              <a:t>Competence and literacy in Icelandic is the prereq­uisite for democratic participation and equity in the Icelandic society </a:t>
            </a:r>
          </a:p>
          <a:p>
            <a:r>
              <a:rPr lang="en-GB" dirty="0" smtClean="0"/>
              <a:t>The perspectives and respect of others for diverse languages affect how children value their home language</a:t>
            </a:r>
          </a:p>
          <a:p>
            <a:r>
              <a:rPr lang="en-GB" dirty="0" smtClean="0"/>
              <a:t>It takes time to learn Icelandic as a second language. Children need time and engagement with language and literacy where they have the opportunity to build on their mother tongue</a:t>
            </a:r>
          </a:p>
          <a:p>
            <a:r>
              <a:rPr lang="en-GB" dirty="0" smtClean="0"/>
              <a:t>Cooperation with parents on language and literacy development in Icelandic and the mother tongue is essential</a:t>
            </a:r>
          </a:p>
          <a:p>
            <a:r>
              <a:rPr lang="en-GB" dirty="0" smtClean="0"/>
              <a:t>Active participation in leisure adds a valuable time and support to the Icelandic language environment provided to children</a:t>
            </a:r>
          </a:p>
          <a:p>
            <a:r>
              <a:rPr lang="en-GB" dirty="0" smtClean="0"/>
              <a:t>Practices in education and leisure that affirm identity are needed in relation to language and literacy</a:t>
            </a:r>
          </a:p>
          <a:p>
            <a:pPr lvl="1"/>
            <a:endParaRPr lang="en-GB" dirty="0" smtClean="0"/>
          </a:p>
        </p:txBody>
      </p:sp>
    </p:spTree>
    <p:extLst>
      <p:ext uri="{BB962C8B-B14F-4D97-AF65-F5344CB8AC3E}">
        <p14:creationId xmlns:p14="http://schemas.microsoft.com/office/powerpoint/2010/main" val="227598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en-GB" dirty="0" smtClean="0"/>
              <a:t>Partnership with parents</a:t>
            </a:r>
            <a:endParaRPr lang="en-GB" dirty="0"/>
          </a:p>
        </p:txBody>
      </p:sp>
      <p:sp>
        <p:nvSpPr>
          <p:cNvPr id="3" name="Staðgengill efnis 2"/>
          <p:cNvSpPr>
            <a:spLocks noGrp="1"/>
          </p:cNvSpPr>
          <p:nvPr>
            <p:ph idx="1"/>
          </p:nvPr>
        </p:nvSpPr>
        <p:spPr/>
        <p:txBody>
          <a:bodyPr>
            <a:normAutofit/>
          </a:bodyPr>
          <a:lstStyle/>
          <a:p>
            <a:r>
              <a:rPr lang="en-GB" sz="1800" dirty="0" smtClean="0"/>
              <a:t>We live in a multicultural society where family structures and needs are different from one family to the other </a:t>
            </a:r>
          </a:p>
          <a:p>
            <a:r>
              <a:rPr lang="en-GB" sz="1800" dirty="0" smtClean="0"/>
              <a:t>In order to provide all children with educational and social success teachers and staff need to make an effort to get to know each child and their family so that they can build the education, play and leisure activities on children´s experience and knowledge. </a:t>
            </a:r>
          </a:p>
          <a:p>
            <a:r>
              <a:rPr lang="en-GB" sz="1800" dirty="0" smtClean="0"/>
              <a:t>When teachers do not share the same language as parents, communication built on culturally responsive pedagogy is essential where parents are provided with the opportunity to become active </a:t>
            </a:r>
            <a:r>
              <a:rPr lang="en-GB" sz="1800" dirty="0"/>
              <a:t>agents in their children’s </a:t>
            </a:r>
            <a:r>
              <a:rPr lang="en-GB" sz="1800" dirty="0" smtClean="0"/>
              <a:t>education</a:t>
            </a:r>
            <a:endParaRPr lang="is-IS" sz="1600" dirty="0" smtClean="0"/>
          </a:p>
        </p:txBody>
      </p:sp>
      <p:pic>
        <p:nvPicPr>
          <p:cNvPr id="4" name="Mynd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4680701"/>
            <a:ext cx="2304256" cy="1536171"/>
          </a:xfrm>
          <a:prstGeom prst="rect">
            <a:avLst/>
          </a:prstGeom>
        </p:spPr>
      </p:pic>
      <p:pic>
        <p:nvPicPr>
          <p:cNvPr id="5" name="Mynd 4"/>
          <p:cNvPicPr>
            <a:picLocks noChangeAspect="1"/>
          </p:cNvPicPr>
          <p:nvPr/>
        </p:nvPicPr>
        <p:blipFill rotWithShape="1">
          <a:blip r:embed="rId4" cstate="print">
            <a:extLst>
              <a:ext uri="{28A0092B-C50C-407E-A947-70E740481C1C}">
                <a14:useLocalDpi xmlns:a14="http://schemas.microsoft.com/office/drawing/2010/main" val="0"/>
              </a:ext>
            </a:extLst>
          </a:blip>
          <a:srcRect l="21616" t="7689"/>
          <a:stretch/>
        </p:blipFill>
        <p:spPr>
          <a:xfrm>
            <a:off x="1804965" y="4637340"/>
            <a:ext cx="2046955" cy="1607098"/>
          </a:xfrm>
          <a:prstGeom prst="rect">
            <a:avLst/>
          </a:prstGeom>
        </p:spPr>
      </p:pic>
    </p:spTree>
    <p:extLst>
      <p:ext uri="{BB962C8B-B14F-4D97-AF65-F5344CB8AC3E}">
        <p14:creationId xmlns:p14="http://schemas.microsoft.com/office/powerpoint/2010/main" val="998415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ill 2"/>
          <p:cNvSpPr>
            <a:spLocks noGrp="1"/>
          </p:cNvSpPr>
          <p:nvPr>
            <p:ph type="title"/>
          </p:nvPr>
        </p:nvSpPr>
        <p:spPr/>
        <p:txBody>
          <a:bodyPr/>
          <a:lstStyle/>
          <a:p>
            <a:r>
              <a:rPr lang="is-IS" altLang="is-IS" sz="3600" smtClean="0"/>
              <a:t/>
            </a:r>
            <a:br>
              <a:rPr lang="is-IS" altLang="is-IS" sz="3600" smtClean="0"/>
            </a:br>
            <a:r>
              <a:rPr lang="is-IS" altLang="is-IS" sz="3600" smtClean="0"/>
              <a:t>Information for parents in many languages </a:t>
            </a:r>
            <a:r>
              <a:rPr lang="is-IS" altLang="is-IS" sz="3600" smtClean="0">
                <a:hlinkClick r:id="rId3"/>
              </a:rPr>
              <a:t>www.myri.is</a:t>
            </a:r>
            <a:r>
              <a:rPr lang="is-IS" altLang="is-IS" smtClean="0"/>
              <a:t/>
            </a:r>
            <a:br>
              <a:rPr lang="is-IS" altLang="is-IS" smtClean="0"/>
            </a:br>
            <a:endParaRPr lang="is-IS" altLang="is-IS" smtClean="0"/>
          </a:p>
        </p:txBody>
      </p:sp>
      <p:pic>
        <p:nvPicPr>
          <p:cNvPr id="60419" name="Staðgengill efnis 3"/>
          <p:cNvPicPr>
            <a:picLocks noGrp="1"/>
          </p:cNvPicPr>
          <p:nvPr>
            <p:ph idx="1"/>
          </p:nvPr>
        </p:nvPicPr>
        <p:blipFill>
          <a:blip r:embed="rId4">
            <a:extLst>
              <a:ext uri="{28A0092B-C50C-407E-A947-70E740481C1C}">
                <a14:useLocalDpi xmlns:a14="http://schemas.microsoft.com/office/drawing/2010/main" val="0"/>
              </a:ext>
            </a:extLst>
          </a:blip>
          <a:srcRect l="2315" t="7645" r="1320" b="4958"/>
          <a:stretch>
            <a:fillRect/>
          </a:stretch>
        </p:blipFill>
        <p:spPr>
          <a:xfrm>
            <a:off x="1258888" y="1844675"/>
            <a:ext cx="6265862" cy="4321175"/>
          </a:xfrm>
        </p:spPr>
      </p:pic>
    </p:spTree>
    <p:extLst>
      <p:ext uri="{BB962C8B-B14F-4D97-AF65-F5344CB8AC3E}">
        <p14:creationId xmlns:p14="http://schemas.microsoft.com/office/powerpoint/2010/main" val="1297532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err="1" smtClean="0"/>
              <a:t>The</a:t>
            </a:r>
            <a:r>
              <a:rPr lang="is-IS" dirty="0" smtClean="0"/>
              <a:t> </a:t>
            </a:r>
            <a:r>
              <a:rPr lang="is-IS" dirty="0" err="1" smtClean="0"/>
              <a:t>world</a:t>
            </a:r>
            <a:r>
              <a:rPr lang="is-IS" dirty="0" smtClean="0"/>
              <a:t> is </a:t>
            </a:r>
            <a:r>
              <a:rPr lang="is-IS" dirty="0" err="1" smtClean="0"/>
              <a:t>here</a:t>
            </a:r>
            <a:endParaRPr lang="is-IS" dirty="0"/>
          </a:p>
        </p:txBody>
      </p:sp>
      <p:sp>
        <p:nvSpPr>
          <p:cNvPr id="3" name="Staðgengill efnis 2"/>
          <p:cNvSpPr>
            <a:spLocks noGrp="1"/>
          </p:cNvSpPr>
          <p:nvPr>
            <p:ph sz="half" idx="1"/>
          </p:nvPr>
        </p:nvSpPr>
        <p:spPr/>
        <p:txBody>
          <a:bodyPr>
            <a:normAutofit/>
          </a:bodyPr>
          <a:lstStyle/>
          <a:p>
            <a:r>
              <a:rPr lang="en-GB" sz="2000" dirty="0" smtClean="0"/>
              <a:t>The first multicultural policy addressing the whole educational and leisure sector</a:t>
            </a:r>
          </a:p>
          <a:p>
            <a:r>
              <a:rPr lang="en-GB" sz="2000" dirty="0" smtClean="0"/>
              <a:t>Agreement of all political parties in the city</a:t>
            </a:r>
          </a:p>
          <a:p>
            <a:r>
              <a:rPr lang="en-GB" sz="2000" dirty="0" smtClean="0"/>
              <a:t>Developed in close cooperation with stakeholders (teachers, leaders, parents, academics, leisure professionals)</a:t>
            </a:r>
          </a:p>
          <a:p>
            <a:r>
              <a:rPr lang="en-GB" sz="2000" dirty="0" smtClean="0"/>
              <a:t>Implementation 2014-2017</a:t>
            </a:r>
            <a:endParaRPr lang="en-GB" sz="2000" dirty="0"/>
          </a:p>
        </p:txBody>
      </p:sp>
      <p:sp>
        <p:nvSpPr>
          <p:cNvPr id="6" name="Content Placeholder 5"/>
          <p:cNvSpPr>
            <a:spLocks noGrp="1"/>
          </p:cNvSpPr>
          <p:nvPr>
            <p:ph sz="half" idx="2"/>
          </p:nvPr>
        </p:nvSpPr>
        <p:spPr/>
        <p:txBody>
          <a:bodyPr/>
          <a:lstStyle/>
          <a:p>
            <a:endParaRPr lang="en-GB"/>
          </a:p>
        </p:txBody>
      </p:sp>
      <p:pic>
        <p:nvPicPr>
          <p:cNvPr id="4" name="Picture 3"/>
          <p:cNvPicPr>
            <a:picLocks noChangeAspect="1"/>
          </p:cNvPicPr>
          <p:nvPr/>
        </p:nvPicPr>
        <p:blipFill>
          <a:blip r:embed="rId3"/>
          <a:stretch>
            <a:fillRect/>
          </a:stretch>
        </p:blipFill>
        <p:spPr>
          <a:xfrm>
            <a:off x="4569330" y="1398821"/>
            <a:ext cx="3493311" cy="4865030"/>
          </a:xfrm>
          <a:prstGeom prst="rect">
            <a:avLst/>
          </a:prstGeom>
        </p:spPr>
      </p:pic>
    </p:spTree>
    <p:extLst>
      <p:ext uri="{BB962C8B-B14F-4D97-AF65-F5344CB8AC3E}">
        <p14:creationId xmlns:p14="http://schemas.microsoft.com/office/powerpoint/2010/main" val="1116349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z="4000" dirty="0" err="1" smtClean="0"/>
              <a:t>Implementation</a:t>
            </a:r>
            <a:r>
              <a:rPr lang="is-IS" sz="4000" dirty="0" smtClean="0"/>
              <a:t>  </a:t>
            </a:r>
            <a:r>
              <a:rPr lang="is-IS" sz="4000" dirty="0" err="1" smtClean="0"/>
              <a:t>already</a:t>
            </a:r>
            <a:r>
              <a:rPr lang="is-IS" sz="4000" dirty="0" smtClean="0"/>
              <a:t> in </a:t>
            </a:r>
            <a:r>
              <a:rPr lang="is-IS" sz="4000" dirty="0" err="1" smtClean="0"/>
              <a:t>place</a:t>
            </a:r>
            <a:r>
              <a:rPr lang="is-IS" sz="4000" dirty="0" smtClean="0"/>
              <a:t> 2014-2015</a:t>
            </a:r>
            <a:endParaRPr lang="is-IS" sz="4000" dirty="0"/>
          </a:p>
        </p:txBody>
      </p:sp>
      <p:sp>
        <p:nvSpPr>
          <p:cNvPr id="3" name="Staðgengill efnis 2"/>
          <p:cNvSpPr>
            <a:spLocks noGrp="1"/>
          </p:cNvSpPr>
          <p:nvPr>
            <p:ph idx="1"/>
          </p:nvPr>
        </p:nvSpPr>
        <p:spPr/>
        <p:txBody>
          <a:bodyPr>
            <a:normAutofit fontScale="92500" lnSpcReduction="10000"/>
          </a:bodyPr>
          <a:lstStyle/>
          <a:p>
            <a:r>
              <a:rPr lang="en-GB" dirty="0" smtClean="0"/>
              <a:t>Meetings, introduction and discussions in all districts in Reykjavík</a:t>
            </a:r>
          </a:p>
          <a:p>
            <a:r>
              <a:rPr lang="en-GB" dirty="0" smtClean="0"/>
              <a:t>Multicultural education and leisure – main strand in the yearly work plan of the department of education and leisure </a:t>
            </a:r>
          </a:p>
          <a:p>
            <a:r>
              <a:rPr lang="en-GB" dirty="0" smtClean="0"/>
              <a:t>Courses for teachers (40 hours) „The world is here“ at the School of Education, University of Iceland. 2015 and 2016</a:t>
            </a:r>
          </a:p>
          <a:p>
            <a:r>
              <a:rPr lang="en-GB" dirty="0" smtClean="0"/>
              <a:t>Courses and meetings for teachers and staff in education and leisure building on the policy</a:t>
            </a:r>
          </a:p>
          <a:p>
            <a:r>
              <a:rPr lang="en-GB" dirty="0" smtClean="0"/>
              <a:t>Conferences (LSP  - </a:t>
            </a:r>
            <a:r>
              <a:rPr lang="en-GB" dirty="0" err="1" smtClean="0"/>
              <a:t>Samtal</a:t>
            </a:r>
            <a:r>
              <a:rPr lang="en-GB" dirty="0" smtClean="0"/>
              <a:t> um </a:t>
            </a:r>
            <a:r>
              <a:rPr lang="en-GB" dirty="0" err="1" smtClean="0"/>
              <a:t>samfélag</a:t>
            </a:r>
            <a:r>
              <a:rPr lang="en-GB" dirty="0" smtClean="0"/>
              <a:t>)</a:t>
            </a:r>
          </a:p>
          <a:p>
            <a:r>
              <a:rPr lang="en-GB" dirty="0" smtClean="0"/>
              <a:t>Cooperation with the City Library and the Mother tongue association</a:t>
            </a:r>
          </a:p>
          <a:p>
            <a:r>
              <a:rPr lang="en-GB" dirty="0" smtClean="0"/>
              <a:t>Celebrating the </a:t>
            </a:r>
            <a:r>
              <a:rPr lang="en-GB" dirty="0" err="1" smtClean="0"/>
              <a:t>Europian</a:t>
            </a:r>
            <a:r>
              <a:rPr lang="en-GB" dirty="0" smtClean="0"/>
              <a:t> day of languages and the international mother tongue day</a:t>
            </a:r>
          </a:p>
          <a:p>
            <a:r>
              <a:rPr lang="en-GB" dirty="0" smtClean="0"/>
              <a:t>The development fund of E&amp;Y devoted to multicultural projects</a:t>
            </a:r>
          </a:p>
          <a:p>
            <a:r>
              <a:rPr lang="en-GB" sz="2400" dirty="0" smtClean="0"/>
              <a:t>Financial support for teaching Icelandic as a second language revised </a:t>
            </a:r>
          </a:p>
          <a:p>
            <a:endParaRPr lang="is-IS" dirty="0"/>
          </a:p>
        </p:txBody>
      </p:sp>
    </p:spTree>
    <p:extLst>
      <p:ext uri="{BB962C8B-B14F-4D97-AF65-F5344CB8AC3E}">
        <p14:creationId xmlns:p14="http://schemas.microsoft.com/office/powerpoint/2010/main" val="35367600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álægð">
  <a:themeElements>
    <a:clrScheme name="Custom 2">
      <a:dk1>
        <a:sysClr val="windowText" lastClr="000000"/>
      </a:dk1>
      <a:lt1>
        <a:sysClr val="window" lastClr="FFFFFF"/>
      </a:lt1>
      <a:dk2>
        <a:srgbClr val="17406D"/>
      </a:dk2>
      <a:lt2>
        <a:srgbClr val="DBEFF9"/>
      </a:lt2>
      <a:accent1>
        <a:srgbClr val="009DD9"/>
      </a:accent1>
      <a:accent2>
        <a:srgbClr val="4FCEFF"/>
      </a:accent2>
      <a:accent3>
        <a:srgbClr val="0DE7F0"/>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álægð">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Bylgjur">
  <a:themeElements>
    <a:clrScheme name="Bylgjur">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Bylgjur">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ylgjur">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1_Nálægð">
  <a:themeElements>
    <a:clrScheme name="Custom 2">
      <a:dk1>
        <a:sysClr val="windowText" lastClr="000000"/>
      </a:dk1>
      <a:lt1>
        <a:sysClr val="window" lastClr="FFFFFF"/>
      </a:lt1>
      <a:dk2>
        <a:srgbClr val="17406D"/>
      </a:dk2>
      <a:lt2>
        <a:srgbClr val="DBEFF9"/>
      </a:lt2>
      <a:accent1>
        <a:srgbClr val="009DD9"/>
      </a:accent1>
      <a:accent2>
        <a:srgbClr val="4FCEFF"/>
      </a:accent2>
      <a:accent3>
        <a:srgbClr val="0DE7F0"/>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álægð">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936</TotalTime>
  <Words>1287</Words>
  <Application>Microsoft Office PowerPoint</Application>
  <PresentationFormat>Sýnt á skjá (4:3)</PresentationFormat>
  <Paragraphs>129</Paragraphs>
  <Slides>12</Slides>
  <Notes>11</Notes>
  <HiddenSlides>0</HiddenSlides>
  <MMClips>0</MMClips>
  <ScaleCrop>false</ScaleCrop>
  <HeadingPairs>
    <vt:vector size="4" baseType="variant">
      <vt:variant>
        <vt:lpstr>Þema</vt:lpstr>
      </vt:variant>
      <vt:variant>
        <vt:i4>3</vt:i4>
      </vt:variant>
      <vt:variant>
        <vt:lpstr>Skyggnutitlar</vt:lpstr>
      </vt:variant>
      <vt:variant>
        <vt:i4>12</vt:i4>
      </vt:variant>
    </vt:vector>
  </HeadingPairs>
  <TitlesOfParts>
    <vt:vector size="15" baseType="lpstr">
      <vt:lpstr>Nálægð</vt:lpstr>
      <vt:lpstr>Bylgjur</vt:lpstr>
      <vt:lpstr>1_Nálægð</vt:lpstr>
      <vt:lpstr>The world is here </vt:lpstr>
      <vt:lpstr>Linguistic and cultural diversity </vt:lpstr>
      <vt:lpstr> Preschools in Reykjavík </vt:lpstr>
      <vt:lpstr>The multicultural policy of education and youth launched 2014</vt:lpstr>
      <vt:lpstr>Icelandic as a second language and active multilingualism</vt:lpstr>
      <vt:lpstr>Partnership with parents</vt:lpstr>
      <vt:lpstr> Information for parents in many languages www.myri.is </vt:lpstr>
      <vt:lpstr>The world is here</vt:lpstr>
      <vt:lpstr>Implementation  already in place 2014-2015</vt:lpstr>
      <vt:lpstr>Mother language</vt:lpstr>
      <vt:lpstr>Projects in Fellahverfi</vt:lpstr>
      <vt:lpstr>Thank you</vt:lpstr>
    </vt:vector>
  </TitlesOfParts>
  <Company>UTM - Reykjavík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Heimurinn er hér</dc:title>
  <dc:creator>user</dc:creator>
  <cp:lastModifiedBy>Helgi Grimsson</cp:lastModifiedBy>
  <cp:revision>75</cp:revision>
  <dcterms:created xsi:type="dcterms:W3CDTF">2014-05-13T21:49:17Z</dcterms:created>
  <dcterms:modified xsi:type="dcterms:W3CDTF">2015-11-23T21:37:43Z</dcterms:modified>
</cp:coreProperties>
</file>