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61" r:id="rId5"/>
    <p:sldId id="257" r:id="rId6"/>
    <p:sldId id="258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878D4D-4CA8-4F02-A72A-3C7CEAD3C6A5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DC58B8-AB47-4D68-BD18-A279E6658893}" type="slidenum">
              <a:rPr lang="is-IS" smtClean="0"/>
              <a:t>‹#›</a:t>
            </a:fld>
            <a:endParaRPr lang="is-I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0" y="1737976"/>
            <a:ext cx="3335594" cy="5003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99521"/>
            <a:ext cx="3522461" cy="2641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27616"/>
            <a:ext cx="3522461" cy="2346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62" y="260648"/>
            <a:ext cx="9024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ÍÞRÓTTA- OG TÓMSTUNDASVIÐ</a:t>
            </a:r>
          </a:p>
          <a:p>
            <a:pPr algn="ctr"/>
            <a:r>
              <a:rPr lang="is-I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DEPARTMENT</a:t>
            </a:r>
            <a:r>
              <a:rPr lang="is-I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SPORT AND </a:t>
            </a:r>
            <a:r>
              <a:rPr lang="is-I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LEISURE</a:t>
            </a:r>
            <a:endParaRPr lang="is-IS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is-I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WYDZIAT</a:t>
            </a:r>
            <a:r>
              <a:rPr lang="is-I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s-I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SPORTU</a:t>
            </a:r>
            <a:r>
              <a:rPr lang="is-I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 </a:t>
            </a:r>
            <a:r>
              <a:rPr lang="is-I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REKREACJI</a:t>
            </a:r>
            <a:endParaRPr lang="is-I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1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757" y="-5308"/>
            <a:ext cx="10289584" cy="68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3444"/>
            <a:ext cx="2765539" cy="20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30" y="6191476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10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594232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8432"/>
            <a:ext cx="2686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24" y="106695"/>
            <a:ext cx="2905265" cy="33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5124475" cy="41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52120" y="1777563"/>
            <a:ext cx="906054" cy="129139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55" y="6165304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Ný</a:t>
            </a:r>
            <a:r>
              <a:rPr lang="is-IS" dirty="0" smtClean="0"/>
              <a:t> </a:t>
            </a:r>
            <a:r>
              <a:rPr lang="is-IS" dirty="0" smtClean="0"/>
              <a:t>frétt</a:t>
            </a:r>
            <a:endParaRPr lang="is-I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72428"/>
            <a:ext cx="8229600" cy="37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327650" y="5876925"/>
            <a:ext cx="3816350" cy="40163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s-IS" dirty="0" smtClean="0"/>
              <a:t>Tveggja ára gömul</a:t>
            </a:r>
            <a:endParaRPr lang="is-IS" dirty="0"/>
          </a:p>
        </p:txBody>
      </p:sp>
      <p:sp>
        <p:nvSpPr>
          <p:cNvPr id="5" name="Oval Callout 4"/>
          <p:cNvSpPr/>
          <p:nvPr/>
        </p:nvSpPr>
        <p:spPr>
          <a:xfrm>
            <a:off x="4156120" y="2441817"/>
            <a:ext cx="3540211" cy="2135671"/>
          </a:xfrm>
          <a:prstGeom prst="wedgeEllipseCallout">
            <a:avLst>
              <a:gd name="adj1" fmla="val 70536"/>
              <a:gd name="adj2" fmla="val 9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9652"/>
            <a:ext cx="1247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75" y="2802260"/>
            <a:ext cx="2095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411760" y="2564904"/>
            <a:ext cx="2466716" cy="4320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Einfalt –en virkar</a:t>
            </a:r>
            <a:endParaRPr lang="is-I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6784" cy="50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1"/>
            <a:ext cx="9347790" cy="68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146196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Stokkhólmur</a:t>
            </a:r>
            <a:endParaRPr lang="is-I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4" y="1412776"/>
            <a:ext cx="863657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2332"/>
            <a:ext cx="4021586" cy="38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5144840" cy="162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64" y="6165304"/>
            <a:ext cx="904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11560" y="1484784"/>
            <a:ext cx="7480176" cy="3672408"/>
          </a:xfrm>
        </p:spPr>
        <p:txBody>
          <a:bodyPr>
            <a:normAutofit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sz="5300" dirty="0" err="1" smtClean="0"/>
              <a:t>Dziekuje</a:t>
            </a:r>
            <a:r>
              <a:rPr lang="is-IS" sz="5300" dirty="0" smtClean="0"/>
              <a:t> </a:t>
            </a:r>
            <a:r>
              <a:rPr lang="is-IS" sz="5300" dirty="0" err="1" smtClean="0"/>
              <a:t>bardzo</a:t>
            </a:r>
            <a:r>
              <a:rPr lang="is-IS" sz="5300" dirty="0" smtClean="0"/>
              <a:t/>
            </a:r>
            <a:br>
              <a:rPr lang="is-IS" sz="5300" dirty="0" smtClean="0"/>
            </a:br>
            <a:r>
              <a:rPr lang="is-IS" sz="5300" dirty="0" err="1" smtClean="0"/>
              <a:t>Thank</a:t>
            </a:r>
            <a:r>
              <a:rPr lang="is-IS" sz="5300" dirty="0" smtClean="0"/>
              <a:t> </a:t>
            </a:r>
            <a:r>
              <a:rPr lang="is-IS" sz="5300" dirty="0" err="1" smtClean="0"/>
              <a:t>you</a:t>
            </a:r>
            <a:r>
              <a:rPr lang="is-IS" sz="5300" dirty="0" smtClean="0"/>
              <a:t/>
            </a:r>
            <a:br>
              <a:rPr lang="is-IS" sz="5300" dirty="0" smtClean="0"/>
            </a:br>
            <a:r>
              <a:rPr lang="is-IS" sz="5300" dirty="0" smtClean="0"/>
              <a:t>Takk fyrir</a:t>
            </a:r>
            <a:endParaRPr lang="is-IS" sz="5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9000"/>
            <a:ext cx="2476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93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274</TotalTime>
  <Words>22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PowerPoint Presentation</vt:lpstr>
      <vt:lpstr>PowerPoint Presentation</vt:lpstr>
      <vt:lpstr>PowerPoint Presentation</vt:lpstr>
      <vt:lpstr>PowerPoint Presentation</vt:lpstr>
      <vt:lpstr>Ný frétt</vt:lpstr>
      <vt:lpstr>Einfalt –en virkar</vt:lpstr>
      <vt:lpstr>PowerPoint Presentation</vt:lpstr>
      <vt:lpstr>Stokkhólmur</vt:lpstr>
      <vt:lpstr>  Dziekuje bardzo Thank you Takk fyrir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Jóhanna Garðarsdóttir</dc:creator>
  <cp:lastModifiedBy>Jóhanna Garðarsdóttir</cp:lastModifiedBy>
  <cp:revision>14</cp:revision>
  <dcterms:created xsi:type="dcterms:W3CDTF">2015-11-23T09:10:28Z</dcterms:created>
  <dcterms:modified xsi:type="dcterms:W3CDTF">2015-11-24T10:40:30Z</dcterms:modified>
</cp:coreProperties>
</file>