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574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950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585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050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67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8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601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90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963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76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226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1BE44-461F-4B34-8C60-32C664378368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161D-D7ED-4C03-AE45-EFCFD7072AF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064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Bauhaus 93" panose="04030905020B02020C02" pitchFamily="82" charset="0"/>
              </a:rPr>
              <a:t>Fjölmenningarþing 2014</a:t>
            </a:r>
            <a:br>
              <a:rPr lang="is-IS" dirty="0" smtClean="0">
                <a:latin typeface="Bauhaus 93" panose="04030905020B02020C02" pitchFamily="82" charset="0"/>
              </a:rPr>
            </a:br>
            <a:r>
              <a:rPr lang="is-IS" dirty="0" smtClean="0">
                <a:latin typeface="Bauhaus 93" panose="04030905020B02020C02" pitchFamily="82" charset="0"/>
              </a:rPr>
              <a:t>helstu niðustöður</a:t>
            </a:r>
            <a:endParaRPr lang="is-IS" dirty="0">
              <a:latin typeface="Bauhaus 93" panose="04030905020B02020C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67" y="1690688"/>
            <a:ext cx="8440996" cy="4882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716" y="0"/>
            <a:ext cx="2449284" cy="2870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1" y="4932826"/>
            <a:ext cx="1328057" cy="16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Bauhaus 93" panose="04030905020B02020C02" pitchFamily="82" charset="0"/>
              </a:rPr>
              <a:t>Fjölmenningarþing 2014</a:t>
            </a:r>
            <a:br>
              <a:rPr lang="is-IS" dirty="0" smtClean="0">
                <a:latin typeface="Bauhaus 93" panose="04030905020B02020C02" pitchFamily="82" charset="0"/>
              </a:rPr>
            </a:br>
            <a:r>
              <a:rPr lang="is-IS" dirty="0" smtClean="0">
                <a:latin typeface="Bauhaus 93" panose="04030905020B02020C02" pitchFamily="82" charset="0"/>
              </a:rPr>
              <a:t>helstu niðustöður</a:t>
            </a:r>
            <a:endParaRPr lang="is-IS" dirty="0">
              <a:latin typeface="Bauhaus 93" panose="04030905020B02020C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39" y="2379889"/>
            <a:ext cx="9077325" cy="405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716" y="0"/>
            <a:ext cx="2449284" cy="287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1" y="4932826"/>
            <a:ext cx="1328057" cy="16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716" y="0"/>
            <a:ext cx="2449284" cy="28707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Bauhaus 93" panose="04030905020B02020C02" pitchFamily="82" charset="0"/>
              </a:rPr>
              <a:t>Fjölmenningarþing 2014</a:t>
            </a:r>
            <a:br>
              <a:rPr lang="is-IS" dirty="0" smtClean="0">
                <a:latin typeface="Bauhaus 93" panose="04030905020B02020C02" pitchFamily="82" charset="0"/>
              </a:rPr>
            </a:br>
            <a:r>
              <a:rPr lang="is-IS" dirty="0" smtClean="0">
                <a:latin typeface="Bauhaus 93" panose="04030905020B02020C02" pitchFamily="82" charset="0"/>
              </a:rPr>
              <a:t>helstu niðustöður</a:t>
            </a:r>
            <a:endParaRPr lang="is-IS" dirty="0">
              <a:latin typeface="Bauhaus 93" panose="04030905020B02020C02" pitchFamily="8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21374"/>
              </p:ext>
            </p:extLst>
          </p:nvPr>
        </p:nvGraphicFramePr>
        <p:xfrm>
          <a:off x="838200" y="2099388"/>
          <a:ext cx="9192208" cy="4217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92208"/>
              </a:tblGrid>
              <a:tr h="42174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Meiri upplýsingar um íslensku sámfélagi á mörgum túngumálum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Þörf fyrir markvissa fræðslu og kennslu í fjölmenningu, ekki bara fyrir kennara heldur alla starfsmenn skóla og leikskóla.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Innflytjendur eru ekki einsleitur hópur!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Börn eru</a:t>
                      </a:r>
                      <a:r>
                        <a:rPr lang="is-IS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ekki túlkur!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Fleiri einstaklingar með fjölbreytta tungumálakunnáttu unnu hjá borginni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Væri gott að heyra fólk með hreim tala oftar í fjölmiðlum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Fjárhagsstuðningi við félög innflytjenda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dirty="0" smtClean="0">
                          <a:solidFill>
                            <a:schemeClr val="tx1"/>
                          </a:solidFill>
                        </a:rPr>
                        <a:t>Opna </a:t>
                      </a: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Alþjóðahús aftur! („One stop shop“ concept)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Fólk vill fá skýrar og aðgengilegar upplýsingar um hvað það er sem þarf að gera við komu til landsins</a:t>
                      </a:r>
                      <a:r>
                        <a:rPr lang="is-IS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(Velkominn til Reykjavíkur pakkinn)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Gagnkvæm aðlögun („að vera með í saumaklúbbum“, skapa til vettv.)</a:t>
                      </a:r>
                    </a:p>
                    <a:p>
                      <a:endParaRPr lang="is-I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1" y="4932826"/>
            <a:ext cx="1328057" cy="16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2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Bauhaus 93" panose="04030905020B02020C02" pitchFamily="82" charset="0"/>
              </a:rPr>
              <a:t>Fjölmenningarþing 2014</a:t>
            </a:r>
            <a:br>
              <a:rPr lang="is-IS" dirty="0" smtClean="0">
                <a:latin typeface="Bauhaus 93" panose="04030905020B02020C02" pitchFamily="82" charset="0"/>
              </a:rPr>
            </a:br>
            <a:r>
              <a:rPr lang="is-IS" dirty="0" smtClean="0">
                <a:latin typeface="Bauhaus 93" panose="04030905020B02020C02" pitchFamily="82" charset="0"/>
              </a:rPr>
              <a:t>helstu niðustöður</a:t>
            </a:r>
            <a:endParaRPr lang="is-IS" dirty="0">
              <a:latin typeface="Bauhaus 93" panose="04030905020B02020C02" pitchFamily="8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67692"/>
              </p:ext>
            </p:extLst>
          </p:nvPr>
        </p:nvGraphicFramePr>
        <p:xfrm>
          <a:off x="838200" y="2099388"/>
          <a:ext cx="9192208" cy="4217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92208"/>
              </a:tblGrid>
              <a:tr h="4217436">
                <a:tc>
                  <a:txBody>
                    <a:bodyPr/>
                    <a:lstStyle/>
                    <a:p>
                      <a:r>
                        <a:rPr lang="is-IS" sz="2000" b="0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Fulltrúar í fjölmenningarráði:</a:t>
                      </a:r>
                    </a:p>
                    <a:p>
                      <a:endParaRPr lang="is-I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Tomasz Chrapek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formaður (tilnefndur af borgarstjórn)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Marina de Quintanilha e Mendonça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varaformaður í 1 ár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 Naiman 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Zoë Robert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Grazyna</a:t>
                      </a:r>
                      <a:r>
                        <a:rPr lang="is-IS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Okuniewska</a:t>
                      </a:r>
                      <a:r>
                        <a:rPr lang="is-I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(tilnefndur af borgarstjórn)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Fontaine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varamaður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Dominika Sigmundsson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varamaður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Elena Martínez Pérez, 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varamaður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Kjartan Jónsson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varamaður tilnefndur af Borgarstjórn</a:t>
                      </a:r>
                    </a:p>
                    <a:p>
                      <a:r>
                        <a:rPr lang="is-I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Hildur Sverrisdóttir, </a:t>
                      </a:r>
                      <a:r>
                        <a:rPr lang="is-I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varamaður tilnefndur af Borgarstjórn</a:t>
                      </a:r>
                      <a:endParaRPr lang="is-I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716" y="0"/>
            <a:ext cx="2449284" cy="287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1" y="4932826"/>
            <a:ext cx="1328057" cy="16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Bauhaus 93</vt:lpstr>
      <vt:lpstr>Calibri</vt:lpstr>
      <vt:lpstr>Calibri Light</vt:lpstr>
      <vt:lpstr>Office Theme</vt:lpstr>
      <vt:lpstr>Fjölmenningarþing 2014 helstu niðustöður</vt:lpstr>
      <vt:lpstr>Fjölmenningarþing 2014 helstu niðustöður</vt:lpstr>
      <vt:lpstr>Fjölmenningarþing 2014 helstu niðustöður</vt:lpstr>
      <vt:lpstr>Fjölmenningarþing 2014 helstu niðustöður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 Chrapek</dc:creator>
  <cp:lastModifiedBy>Tomasz Chrapek</cp:lastModifiedBy>
  <cp:revision>4</cp:revision>
  <dcterms:created xsi:type="dcterms:W3CDTF">2015-11-24T14:53:19Z</dcterms:created>
  <dcterms:modified xsi:type="dcterms:W3CDTF">2015-11-24T15:29:24Z</dcterms:modified>
</cp:coreProperties>
</file>